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73" r:id="rId2"/>
    <p:sldId id="306" r:id="rId3"/>
    <p:sldId id="260" r:id="rId4"/>
    <p:sldId id="267" r:id="rId5"/>
    <p:sldId id="291" r:id="rId6"/>
    <p:sldId id="292" r:id="rId7"/>
    <p:sldId id="299" r:id="rId8"/>
    <p:sldId id="289" r:id="rId9"/>
    <p:sldId id="300" r:id="rId10"/>
    <p:sldId id="286" r:id="rId11"/>
    <p:sldId id="283" r:id="rId12"/>
    <p:sldId id="301" r:id="rId13"/>
    <p:sldId id="294" r:id="rId14"/>
    <p:sldId id="295" r:id="rId15"/>
    <p:sldId id="262" r:id="rId16"/>
    <p:sldId id="302" r:id="rId17"/>
    <p:sldId id="305" r:id="rId18"/>
    <p:sldId id="298" r:id="rId19"/>
    <p:sldId id="276" r:id="rId20"/>
    <p:sldId id="278" r:id="rId21"/>
    <p:sldId id="304" r:id="rId22"/>
    <p:sldId id="297" r:id="rId23"/>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96"/>
    <a:srgbClr val="737577"/>
    <a:srgbClr val="F377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447" autoAdjust="0"/>
    <p:restoredTop sz="96327"/>
  </p:normalViewPr>
  <p:slideViewPr>
    <p:cSldViewPr>
      <p:cViewPr varScale="1">
        <p:scale>
          <a:sx n="63" d="100"/>
          <a:sy n="63" d="100"/>
        </p:scale>
        <p:origin x="96" y="331"/>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AF2FFA08-90BD-D145-9828-1D75990706DB}" type="datetimeFigureOut">
              <a:rPr lang="en-US" smtClean="0"/>
              <a:t>2/2/2026</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F41139FA-338D-1546-BF2D-5B433978782C}" type="slidenum">
              <a:rPr lang="en-US" smtClean="0"/>
              <a:t>‹#›</a:t>
            </a:fld>
            <a:endParaRPr lang="en-US"/>
          </a:p>
        </p:txBody>
      </p:sp>
    </p:spTree>
    <p:extLst>
      <p:ext uri="{BB962C8B-B14F-4D97-AF65-F5344CB8AC3E}">
        <p14:creationId xmlns:p14="http://schemas.microsoft.com/office/powerpoint/2010/main" val="4227805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x.com/Athletico" TargetMode="External"/><Relationship Id="rId3" Type="http://schemas.openxmlformats.org/officeDocument/2006/relationships/hyperlink" Target="https://www.facebook.com/athleticopt/" TargetMode="External"/><Relationship Id="rId7" Type="http://schemas.openxmlformats.org/officeDocument/2006/relationships/hyperlink" Target="https://www.tiktok.com/@athletico_pt"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pinterest.com/athletico_pt/" TargetMode="External"/><Relationship Id="rId5" Type="http://schemas.openxmlformats.org/officeDocument/2006/relationships/hyperlink" Target="https://www.linkedin.com/company/athletico" TargetMode="External"/><Relationship Id="rId10" Type="http://schemas.openxmlformats.org/officeDocument/2006/relationships/hyperlink" Target="https://www.strava.com/clubs/athleticopt" TargetMode="External"/><Relationship Id="rId4" Type="http://schemas.openxmlformats.org/officeDocument/2006/relationships/hyperlink" Target="https://www.instagram.com/athletico_pt/" TargetMode="External"/><Relationship Id="rId9" Type="http://schemas.openxmlformats.org/officeDocument/2006/relationships/hyperlink" Target="https://www.youtube.com/@AthleticoPT"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x.com/Athletico" TargetMode="External"/><Relationship Id="rId3" Type="http://schemas.openxmlformats.org/officeDocument/2006/relationships/hyperlink" Target="https://www.facebook.com/athleticopt/" TargetMode="External"/><Relationship Id="rId7" Type="http://schemas.openxmlformats.org/officeDocument/2006/relationships/hyperlink" Target="https://www.tiktok.com/@athletico_pt"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pinterest.com/athletico_pt/" TargetMode="External"/><Relationship Id="rId5" Type="http://schemas.openxmlformats.org/officeDocument/2006/relationships/hyperlink" Target="https://www.linkedin.com/company/athletico" TargetMode="External"/><Relationship Id="rId10" Type="http://schemas.openxmlformats.org/officeDocument/2006/relationships/hyperlink" Target="https://www.strava.com/clubs/athleticopt" TargetMode="External"/><Relationship Id="rId4" Type="http://schemas.openxmlformats.org/officeDocument/2006/relationships/hyperlink" Target="https://www.instagram.com/athletico_pt/" TargetMode="External"/><Relationship Id="rId9" Type="http://schemas.openxmlformats.org/officeDocument/2006/relationships/hyperlink" Target="https://www.youtube.com/@AthleticoPT" TargetMode="Externa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x.com/Athletico" TargetMode="External"/><Relationship Id="rId3" Type="http://schemas.openxmlformats.org/officeDocument/2006/relationships/hyperlink" Target="https://www.facebook.com/athleticopt/" TargetMode="External"/><Relationship Id="rId7" Type="http://schemas.openxmlformats.org/officeDocument/2006/relationships/hyperlink" Target="https://www.tiktok.com/@athletico_pt"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pinterest.com/athletico_pt/" TargetMode="External"/><Relationship Id="rId5" Type="http://schemas.openxmlformats.org/officeDocument/2006/relationships/hyperlink" Target="https://www.linkedin.com/company/athletico" TargetMode="External"/><Relationship Id="rId10" Type="http://schemas.openxmlformats.org/officeDocument/2006/relationships/hyperlink" Target="https://www.strava.com/clubs/athleticopt" TargetMode="External"/><Relationship Id="rId4" Type="http://schemas.openxmlformats.org/officeDocument/2006/relationships/hyperlink" Target="https://www.instagram.com/athletico_pt/" TargetMode="External"/><Relationship Id="rId9" Type="http://schemas.openxmlformats.org/officeDocument/2006/relationships/hyperlink" Target="https://www.youtube.com/@AthleticoPT"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x.com/Athletico" TargetMode="External"/><Relationship Id="rId3" Type="http://schemas.openxmlformats.org/officeDocument/2006/relationships/hyperlink" Target="https://www.facebook.com/athleticopt/" TargetMode="External"/><Relationship Id="rId7" Type="http://schemas.openxmlformats.org/officeDocument/2006/relationships/hyperlink" Target="https://www.tiktok.com/@athletico_pt"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pinterest.com/athletico_pt/" TargetMode="External"/><Relationship Id="rId5" Type="http://schemas.openxmlformats.org/officeDocument/2006/relationships/hyperlink" Target="https://www.linkedin.com/company/athletico" TargetMode="External"/><Relationship Id="rId10" Type="http://schemas.openxmlformats.org/officeDocument/2006/relationships/hyperlink" Target="https://www.strava.com/clubs/athleticopt" TargetMode="External"/><Relationship Id="rId4" Type="http://schemas.openxmlformats.org/officeDocument/2006/relationships/hyperlink" Target="https://www.instagram.com/athletico_pt/" TargetMode="External"/><Relationship Id="rId9" Type="http://schemas.openxmlformats.org/officeDocument/2006/relationships/hyperlink" Target="https://www.youtube.com/@AthleticoP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https://www.facebook.com/athleticopt/</a:t>
            </a:r>
            <a:endParaRPr lang="en-US"/>
          </a:p>
          <a:p>
            <a:r>
              <a:rPr lang="en-US">
                <a:hlinkClick r:id="rId4"/>
              </a:rPr>
              <a:t>https://www.instagram.com/athletico_pt/</a:t>
            </a:r>
            <a:endParaRPr lang="en-US">
              <a:ea typeface="Calibri" panose="020F0502020204030204"/>
              <a:cs typeface="Calibri" panose="020F0502020204030204"/>
              <a:hlinkClick r:id="rId4"/>
            </a:endParaRPr>
          </a:p>
          <a:p>
            <a:r>
              <a:rPr lang="en-US">
                <a:hlinkClick r:id="rId5"/>
              </a:rPr>
              <a:t>https://www.linkedin.com/company/athletico</a:t>
            </a:r>
            <a:endParaRPr lang="en-US">
              <a:ea typeface="Calibri"/>
              <a:cs typeface="Calibri"/>
              <a:hlinkClick r:id="rId5"/>
            </a:endParaRPr>
          </a:p>
          <a:p>
            <a:r>
              <a:rPr lang="en-US">
                <a:hlinkClick r:id="rId6"/>
              </a:rPr>
              <a:t>https://www.pinterest.com/athletico_pt/</a:t>
            </a:r>
            <a:endParaRPr lang="en-US">
              <a:ea typeface="Calibri"/>
              <a:cs typeface="Calibri"/>
              <a:hlinkClick r:id="rId6"/>
            </a:endParaRPr>
          </a:p>
          <a:p>
            <a:r>
              <a:rPr lang="en-US">
                <a:hlinkClick r:id="rId7"/>
              </a:rPr>
              <a:t>https://www.tiktok.com/@athletico_pt</a:t>
            </a:r>
            <a:endParaRPr lang="en-US">
              <a:ea typeface="Calibri"/>
              <a:cs typeface="Calibri"/>
              <a:hlinkClick r:id="rId7"/>
            </a:endParaRPr>
          </a:p>
          <a:p>
            <a:r>
              <a:rPr lang="en-US">
                <a:hlinkClick r:id="rId8"/>
              </a:rPr>
              <a:t>https://x.com/Athletico</a:t>
            </a:r>
            <a:endParaRPr lang="en-US">
              <a:ea typeface="Calibri"/>
              <a:cs typeface="Calibri"/>
              <a:hlinkClick r:id="rId8"/>
            </a:endParaRPr>
          </a:p>
          <a:p>
            <a:r>
              <a:rPr lang="en-US">
                <a:hlinkClick r:id="rId9"/>
              </a:rPr>
              <a:t>https://www.youtube.com/@AthleticoPT</a:t>
            </a:r>
            <a:endParaRPr lang="en-US">
              <a:ea typeface="Calibri"/>
              <a:cs typeface="Calibri"/>
              <a:hlinkClick r:id="rId9"/>
            </a:endParaRPr>
          </a:p>
          <a:p>
            <a:r>
              <a:rPr lang="en-US">
                <a:hlinkClick r:id="rId10"/>
              </a:rPr>
              <a:t>https://www.strava.com/clubs/athleticopt</a:t>
            </a:r>
            <a:endParaRPr lang="en-US"/>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41139FA-338D-1546-BF2D-5B433978782C}" type="slidenum">
              <a:rPr lang="en-US" smtClean="0"/>
              <a:t>3</a:t>
            </a:fld>
            <a:endParaRPr lang="en-US"/>
          </a:p>
        </p:txBody>
      </p:sp>
    </p:spTree>
    <p:extLst>
      <p:ext uri="{BB962C8B-B14F-4D97-AF65-F5344CB8AC3E}">
        <p14:creationId xmlns:p14="http://schemas.microsoft.com/office/powerpoint/2010/main" val="2443331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Social Reach = total number of unique users who have seen or interacted with your social content; indicating the potential audience size of your content</a:t>
            </a:r>
          </a:p>
          <a:p>
            <a:r>
              <a:rPr lang="en-US" dirty="0">
                <a:ea typeface="Calibri"/>
                <a:cs typeface="Calibri"/>
              </a:rPr>
              <a:t>Impressions = total number of times your content has been displayed to users on social media platforms</a:t>
            </a:r>
          </a:p>
          <a:p>
            <a:r>
              <a:rPr lang="en-US" dirty="0">
                <a:ea typeface="Calibri"/>
                <a:cs typeface="Calibri"/>
              </a:rPr>
              <a:t>Saves = user saved this piece of content to refer to it at a later date. We consider this purchase intent.</a:t>
            </a:r>
          </a:p>
          <a:p>
            <a:r>
              <a:rPr lang="en-US" dirty="0">
                <a:ea typeface="Calibri"/>
                <a:cs typeface="Calibri"/>
              </a:rPr>
              <a:t>Engagement = interactions</a:t>
            </a:r>
          </a:p>
          <a:p>
            <a:endParaRPr lang="en-US" b="1" u="sng"/>
          </a:p>
          <a:p>
            <a:r>
              <a:rPr lang="en-US" b="1" u="sng" dirty="0"/>
              <a:t>About This Creator</a:t>
            </a:r>
            <a:endParaRPr lang="en-US" dirty="0">
              <a:ea typeface="Calibri"/>
              <a:cs typeface="Calibri"/>
            </a:endParaRPr>
          </a:p>
          <a:p>
            <a:pPr marL="285750" indent="-285750">
              <a:buFont typeface="Arial"/>
              <a:buChar char="•"/>
            </a:pPr>
            <a:r>
              <a:rPr lang="en-US" dirty="0"/>
              <a:t>Emerson is a fitness creator who shares workouts and fitness tips with her audience. She has a high following and a very engaged audience who look to her for advice on training and injury prevention.</a:t>
            </a:r>
          </a:p>
          <a:p>
            <a:endParaRPr lang="en-US"/>
          </a:p>
          <a:p>
            <a:r>
              <a:rPr lang="en-US" dirty="0"/>
              <a:t>How was this clinic selected?</a:t>
            </a:r>
            <a:endParaRPr lang="en-US" dirty="0">
              <a:ea typeface="Calibri"/>
              <a:cs typeface="Calibri"/>
            </a:endParaRPr>
          </a:p>
          <a:p>
            <a:pPr marL="285750" indent="-285750">
              <a:buFont typeface="Arial"/>
              <a:buChar char="•"/>
            </a:pPr>
            <a:r>
              <a:rPr lang="en-US" dirty="0"/>
              <a:t>Creator preference/location</a:t>
            </a:r>
            <a:endParaRPr lang="en-US" dirty="0">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F41139FA-338D-1546-BF2D-5B433978782C}" type="slidenum">
              <a:rPr lang="en-US" smtClean="0"/>
              <a:t>8</a:t>
            </a:fld>
            <a:endParaRPr lang="en-US"/>
          </a:p>
        </p:txBody>
      </p:sp>
    </p:spTree>
    <p:extLst>
      <p:ext uri="{BB962C8B-B14F-4D97-AF65-F5344CB8AC3E}">
        <p14:creationId xmlns:p14="http://schemas.microsoft.com/office/powerpoint/2010/main" val="2754439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25C3F-B435-98F3-BDC2-EB41059F6E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5C9784-B044-755F-73BF-F12343419C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320F73-5521-7CAB-6938-4A1D2198093F}"/>
              </a:ext>
            </a:extLst>
          </p:cNvPr>
          <p:cNvSpPr>
            <a:spLocks noGrp="1"/>
          </p:cNvSpPr>
          <p:nvPr>
            <p:ph type="body" idx="1"/>
          </p:nvPr>
        </p:nvSpPr>
        <p:spPr/>
        <p:txBody>
          <a:bodyPr/>
          <a:lstStyle/>
          <a:p>
            <a:r>
              <a:rPr lang="en-US">
                <a:hlinkClick r:id="rId3"/>
              </a:rPr>
              <a:t>https://www.facebook.com/athleticopt/</a:t>
            </a:r>
            <a:endParaRPr lang="en-US"/>
          </a:p>
          <a:p>
            <a:r>
              <a:rPr lang="en-US">
                <a:hlinkClick r:id="rId4"/>
              </a:rPr>
              <a:t>https://www.instagram.com/athletico_pt/</a:t>
            </a:r>
            <a:endParaRPr lang="en-US">
              <a:ea typeface="Calibri" panose="020F0502020204030204"/>
              <a:cs typeface="Calibri" panose="020F0502020204030204"/>
              <a:hlinkClick r:id="rId4"/>
            </a:endParaRPr>
          </a:p>
          <a:p>
            <a:r>
              <a:rPr lang="en-US">
                <a:hlinkClick r:id="rId5"/>
              </a:rPr>
              <a:t>https://www.linkedin.com/company/athletico</a:t>
            </a:r>
            <a:endParaRPr lang="en-US">
              <a:ea typeface="Calibri"/>
              <a:cs typeface="Calibri"/>
              <a:hlinkClick r:id="rId5"/>
            </a:endParaRPr>
          </a:p>
          <a:p>
            <a:r>
              <a:rPr lang="en-US">
                <a:hlinkClick r:id="rId6"/>
              </a:rPr>
              <a:t>https://www.pinterest.com/athletico_pt/</a:t>
            </a:r>
            <a:endParaRPr lang="en-US">
              <a:ea typeface="Calibri"/>
              <a:cs typeface="Calibri"/>
              <a:hlinkClick r:id="rId6"/>
            </a:endParaRPr>
          </a:p>
          <a:p>
            <a:r>
              <a:rPr lang="en-US">
                <a:hlinkClick r:id="rId7"/>
              </a:rPr>
              <a:t>https://www.tiktok.com/@athletico_pt</a:t>
            </a:r>
            <a:endParaRPr lang="en-US">
              <a:ea typeface="Calibri"/>
              <a:cs typeface="Calibri"/>
              <a:hlinkClick r:id="rId7"/>
            </a:endParaRPr>
          </a:p>
          <a:p>
            <a:r>
              <a:rPr lang="en-US">
                <a:hlinkClick r:id="rId8"/>
              </a:rPr>
              <a:t>https://x.com/Athletico</a:t>
            </a:r>
            <a:endParaRPr lang="en-US">
              <a:ea typeface="Calibri"/>
              <a:cs typeface="Calibri"/>
              <a:hlinkClick r:id="rId8"/>
            </a:endParaRPr>
          </a:p>
          <a:p>
            <a:r>
              <a:rPr lang="en-US">
                <a:hlinkClick r:id="rId9"/>
              </a:rPr>
              <a:t>https://www.youtube.com/@AthleticoPT</a:t>
            </a:r>
            <a:endParaRPr lang="en-US">
              <a:ea typeface="Calibri"/>
              <a:cs typeface="Calibri"/>
              <a:hlinkClick r:id="rId9"/>
            </a:endParaRPr>
          </a:p>
          <a:p>
            <a:r>
              <a:rPr lang="en-US">
                <a:hlinkClick r:id="rId10"/>
              </a:rPr>
              <a:t>https://www.strava.com/clubs/athleticopt</a:t>
            </a:r>
            <a:endParaRPr lang="en-US"/>
          </a:p>
          <a:p>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9247AC96-7C99-51DF-9459-F040149C96FF}"/>
              </a:ext>
            </a:extLst>
          </p:cNvPr>
          <p:cNvSpPr>
            <a:spLocks noGrp="1"/>
          </p:cNvSpPr>
          <p:nvPr>
            <p:ph type="sldNum" sz="quarter" idx="5"/>
          </p:nvPr>
        </p:nvSpPr>
        <p:spPr/>
        <p:txBody>
          <a:bodyPr/>
          <a:lstStyle/>
          <a:p>
            <a:fld id="{F41139FA-338D-1546-BF2D-5B433978782C}" type="slidenum">
              <a:rPr lang="en-US" smtClean="0"/>
              <a:t>12</a:t>
            </a:fld>
            <a:endParaRPr lang="en-US"/>
          </a:p>
        </p:txBody>
      </p:sp>
    </p:spTree>
    <p:extLst>
      <p:ext uri="{BB962C8B-B14F-4D97-AF65-F5344CB8AC3E}">
        <p14:creationId xmlns:p14="http://schemas.microsoft.com/office/powerpoint/2010/main" val="2877608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3D463-027C-9396-A2DD-157CA48C21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BB3F6F-1835-EBB0-F228-E7AC464154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8F2364-98B9-91FD-4EA9-64F853537A31}"/>
              </a:ext>
            </a:extLst>
          </p:cNvPr>
          <p:cNvSpPr>
            <a:spLocks noGrp="1"/>
          </p:cNvSpPr>
          <p:nvPr>
            <p:ph type="body" idx="1"/>
          </p:nvPr>
        </p:nvSpPr>
        <p:spPr/>
        <p:txBody>
          <a:bodyPr/>
          <a:lstStyle/>
          <a:p>
            <a:r>
              <a:rPr lang="en-US">
                <a:hlinkClick r:id="rId3"/>
              </a:rPr>
              <a:t>https://www.facebook.com/athleticopt/</a:t>
            </a:r>
            <a:endParaRPr lang="en-US"/>
          </a:p>
          <a:p>
            <a:r>
              <a:rPr lang="en-US">
                <a:hlinkClick r:id="rId4"/>
              </a:rPr>
              <a:t>https://www.instagram.com/athletico_pt/</a:t>
            </a:r>
            <a:endParaRPr lang="en-US">
              <a:ea typeface="Calibri" panose="020F0502020204030204"/>
              <a:cs typeface="Calibri" panose="020F0502020204030204"/>
              <a:hlinkClick r:id="rId4"/>
            </a:endParaRPr>
          </a:p>
          <a:p>
            <a:r>
              <a:rPr lang="en-US">
                <a:hlinkClick r:id="rId5"/>
              </a:rPr>
              <a:t>https://www.linkedin.com/company/athletico</a:t>
            </a:r>
            <a:endParaRPr lang="en-US">
              <a:ea typeface="Calibri"/>
              <a:cs typeface="Calibri"/>
              <a:hlinkClick r:id="rId5"/>
            </a:endParaRPr>
          </a:p>
          <a:p>
            <a:r>
              <a:rPr lang="en-US">
                <a:hlinkClick r:id="rId6"/>
              </a:rPr>
              <a:t>https://www.pinterest.com/athletico_pt/</a:t>
            </a:r>
            <a:endParaRPr lang="en-US">
              <a:ea typeface="Calibri"/>
              <a:cs typeface="Calibri"/>
              <a:hlinkClick r:id="rId6"/>
            </a:endParaRPr>
          </a:p>
          <a:p>
            <a:r>
              <a:rPr lang="en-US">
                <a:hlinkClick r:id="rId7"/>
              </a:rPr>
              <a:t>https://www.tiktok.com/@athletico_pt</a:t>
            </a:r>
            <a:endParaRPr lang="en-US">
              <a:ea typeface="Calibri"/>
              <a:cs typeface="Calibri"/>
              <a:hlinkClick r:id="rId7"/>
            </a:endParaRPr>
          </a:p>
          <a:p>
            <a:r>
              <a:rPr lang="en-US">
                <a:hlinkClick r:id="rId8"/>
              </a:rPr>
              <a:t>https://x.com/Athletico</a:t>
            </a:r>
            <a:endParaRPr lang="en-US">
              <a:ea typeface="Calibri"/>
              <a:cs typeface="Calibri"/>
              <a:hlinkClick r:id="rId8"/>
            </a:endParaRPr>
          </a:p>
          <a:p>
            <a:r>
              <a:rPr lang="en-US">
                <a:hlinkClick r:id="rId9"/>
              </a:rPr>
              <a:t>https://www.youtube.com/@AthleticoPT</a:t>
            </a:r>
            <a:endParaRPr lang="en-US">
              <a:ea typeface="Calibri"/>
              <a:cs typeface="Calibri"/>
              <a:hlinkClick r:id="rId9"/>
            </a:endParaRPr>
          </a:p>
          <a:p>
            <a:r>
              <a:rPr lang="en-US">
                <a:hlinkClick r:id="rId10"/>
              </a:rPr>
              <a:t>https://www.strava.com/clubs/athleticopt</a:t>
            </a:r>
            <a:endParaRPr lang="en-US"/>
          </a:p>
          <a:p>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E97536F5-34D9-79F0-6F7B-98547C951FA7}"/>
              </a:ext>
            </a:extLst>
          </p:cNvPr>
          <p:cNvSpPr>
            <a:spLocks noGrp="1"/>
          </p:cNvSpPr>
          <p:nvPr>
            <p:ph type="sldNum" sz="quarter" idx="5"/>
          </p:nvPr>
        </p:nvSpPr>
        <p:spPr/>
        <p:txBody>
          <a:bodyPr/>
          <a:lstStyle/>
          <a:p>
            <a:fld id="{F41139FA-338D-1546-BF2D-5B433978782C}" type="slidenum">
              <a:rPr lang="en-US" smtClean="0"/>
              <a:t>16</a:t>
            </a:fld>
            <a:endParaRPr lang="en-US"/>
          </a:p>
        </p:txBody>
      </p:sp>
    </p:spTree>
    <p:extLst>
      <p:ext uri="{BB962C8B-B14F-4D97-AF65-F5344CB8AC3E}">
        <p14:creationId xmlns:p14="http://schemas.microsoft.com/office/powerpoint/2010/main" val="1759713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CA21D-C320-B84A-3CD5-F400B91424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0E5A68-E52F-087F-0ED7-B27C64F5B1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2C76B9-8710-B34B-58A4-3CD02CBC0B9B}"/>
              </a:ext>
            </a:extLst>
          </p:cNvPr>
          <p:cNvSpPr>
            <a:spLocks noGrp="1"/>
          </p:cNvSpPr>
          <p:nvPr>
            <p:ph type="body" idx="1"/>
          </p:nvPr>
        </p:nvSpPr>
        <p:spPr/>
        <p:txBody>
          <a:bodyPr/>
          <a:lstStyle/>
          <a:p>
            <a:r>
              <a:rPr lang="en-US">
                <a:hlinkClick r:id="rId3"/>
              </a:rPr>
              <a:t>https://www.facebook.com/athleticopt/</a:t>
            </a:r>
            <a:endParaRPr lang="en-US"/>
          </a:p>
          <a:p>
            <a:r>
              <a:rPr lang="en-US">
                <a:hlinkClick r:id="rId4"/>
              </a:rPr>
              <a:t>https://www.instagram.com/athletico_pt/</a:t>
            </a:r>
            <a:endParaRPr lang="en-US">
              <a:ea typeface="Calibri" panose="020F0502020204030204"/>
              <a:cs typeface="Calibri" panose="020F0502020204030204"/>
              <a:hlinkClick r:id="rId4"/>
            </a:endParaRPr>
          </a:p>
          <a:p>
            <a:r>
              <a:rPr lang="en-US">
                <a:hlinkClick r:id="rId5"/>
              </a:rPr>
              <a:t>https://www.linkedin.com/company/athletico</a:t>
            </a:r>
            <a:endParaRPr lang="en-US">
              <a:ea typeface="Calibri"/>
              <a:cs typeface="Calibri"/>
              <a:hlinkClick r:id="rId5"/>
            </a:endParaRPr>
          </a:p>
          <a:p>
            <a:r>
              <a:rPr lang="en-US">
                <a:hlinkClick r:id="rId6"/>
              </a:rPr>
              <a:t>https://www.pinterest.com/athletico_pt/</a:t>
            </a:r>
            <a:endParaRPr lang="en-US">
              <a:ea typeface="Calibri"/>
              <a:cs typeface="Calibri"/>
              <a:hlinkClick r:id="rId6"/>
            </a:endParaRPr>
          </a:p>
          <a:p>
            <a:r>
              <a:rPr lang="en-US">
                <a:hlinkClick r:id="rId7"/>
              </a:rPr>
              <a:t>https://www.tiktok.com/@athletico_pt</a:t>
            </a:r>
            <a:endParaRPr lang="en-US">
              <a:ea typeface="Calibri"/>
              <a:cs typeface="Calibri"/>
              <a:hlinkClick r:id="rId7"/>
            </a:endParaRPr>
          </a:p>
          <a:p>
            <a:r>
              <a:rPr lang="en-US">
                <a:hlinkClick r:id="rId8"/>
              </a:rPr>
              <a:t>https://x.com/Athletico</a:t>
            </a:r>
            <a:endParaRPr lang="en-US">
              <a:ea typeface="Calibri"/>
              <a:cs typeface="Calibri"/>
              <a:hlinkClick r:id="rId8"/>
            </a:endParaRPr>
          </a:p>
          <a:p>
            <a:r>
              <a:rPr lang="en-US">
                <a:hlinkClick r:id="rId9"/>
              </a:rPr>
              <a:t>https://www.youtube.com/@AthleticoPT</a:t>
            </a:r>
            <a:endParaRPr lang="en-US">
              <a:ea typeface="Calibri"/>
              <a:cs typeface="Calibri"/>
              <a:hlinkClick r:id="rId9"/>
            </a:endParaRPr>
          </a:p>
          <a:p>
            <a:r>
              <a:rPr lang="en-US">
                <a:hlinkClick r:id="rId10"/>
              </a:rPr>
              <a:t>https://www.strava.com/clubs/athleticopt</a:t>
            </a:r>
            <a:endParaRPr lang="en-US"/>
          </a:p>
          <a:p>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4E0D5016-E0AA-5B95-D6E8-CB2595A0AE6C}"/>
              </a:ext>
            </a:extLst>
          </p:cNvPr>
          <p:cNvSpPr>
            <a:spLocks noGrp="1"/>
          </p:cNvSpPr>
          <p:nvPr>
            <p:ph type="sldNum" sz="quarter" idx="5"/>
          </p:nvPr>
        </p:nvSpPr>
        <p:spPr/>
        <p:txBody>
          <a:bodyPr/>
          <a:lstStyle/>
          <a:p>
            <a:fld id="{F41139FA-338D-1546-BF2D-5B433978782C}" type="slidenum">
              <a:rPr lang="en-US" smtClean="0"/>
              <a:t>17</a:t>
            </a:fld>
            <a:endParaRPr lang="en-US"/>
          </a:p>
        </p:txBody>
      </p:sp>
    </p:spTree>
    <p:extLst>
      <p:ext uri="{BB962C8B-B14F-4D97-AF65-F5344CB8AC3E}">
        <p14:creationId xmlns:p14="http://schemas.microsoft.com/office/powerpoint/2010/main" val="20506570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jpeg"/><Relationship Id="rId7"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5.emf"/><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jpeg"/><Relationship Id="rId7" Type="http://schemas.openxmlformats.org/officeDocument/2006/relationships/image" Target="../media/image18.emf"/><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5.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2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1.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3.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Only">
    <p:bg>
      <p:bgPr>
        <a:solidFill>
          <a:schemeClr val="bg1"/>
        </a:solidFill>
        <a:effectLst/>
      </p:bgPr>
    </p:bg>
    <p:spTree>
      <p:nvGrpSpPr>
        <p:cNvPr id="1" name=""/>
        <p:cNvGrpSpPr/>
        <p:nvPr/>
      </p:nvGrpSpPr>
      <p:grpSpPr>
        <a:xfrm>
          <a:off x="0" y="0"/>
          <a:ext cx="0" cy="0"/>
          <a:chOff x="0" y="0"/>
          <a:chExt cx="0" cy="0"/>
        </a:xfrm>
      </p:grpSpPr>
      <p:pic>
        <p:nvPicPr>
          <p:cNvPr id="27" name="Picture 26" descr="A blue and white triangle with white text&#10;&#10;Description automatically generated">
            <a:extLst>
              <a:ext uri="{FF2B5EF4-FFF2-40B4-BE49-F238E27FC236}">
                <a16:creationId xmlns:a16="http://schemas.microsoft.com/office/drawing/2014/main" id="{6F956974-D42C-C326-CAD0-16D9E0911F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734" y="-38100"/>
            <a:ext cx="12327467" cy="6934200"/>
          </a:xfrm>
          <a:prstGeom prst="rect">
            <a:avLst/>
          </a:prstGeom>
        </p:spPr>
      </p:pic>
      <p:grpSp>
        <p:nvGrpSpPr>
          <p:cNvPr id="21" name="Group 20">
            <a:extLst>
              <a:ext uri="{FF2B5EF4-FFF2-40B4-BE49-F238E27FC236}">
                <a16:creationId xmlns:a16="http://schemas.microsoft.com/office/drawing/2014/main" id="{A1773AE7-AE0F-5E9C-875E-5C5193A90BAC}"/>
              </a:ext>
            </a:extLst>
          </p:cNvPr>
          <p:cNvGrpSpPr/>
          <p:nvPr userDrawn="1"/>
        </p:nvGrpSpPr>
        <p:grpSpPr>
          <a:xfrm>
            <a:off x="-1371600" y="19307"/>
            <a:ext cx="1134093" cy="2893539"/>
            <a:chOff x="-1371600" y="19307"/>
            <a:chExt cx="1134093" cy="2893539"/>
          </a:xfrm>
        </p:grpSpPr>
        <p:sp>
          <p:nvSpPr>
            <p:cNvPr id="2" name="Title 3">
              <a:extLst>
                <a:ext uri="{FF2B5EF4-FFF2-40B4-BE49-F238E27FC236}">
                  <a16:creationId xmlns:a16="http://schemas.microsoft.com/office/drawing/2014/main" id="{DC2E6D26-518B-C5DC-3BFF-3218E651B1E1}"/>
                </a:ext>
              </a:extLst>
            </p:cNvPr>
            <p:cNvSpPr txBox="1">
              <a:spLocks/>
            </p:cNvSpPr>
            <p:nvPr userDrawn="1"/>
          </p:nvSpPr>
          <p:spPr>
            <a:xfrm>
              <a:off x="-1371600" y="19307"/>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100" b="1" u="sng">
                  <a:latin typeface="+mn-lt"/>
                </a:rPr>
                <a:t>Color Palette</a:t>
              </a:r>
              <a:endParaRPr lang="en-US" sz="1100" b="1" u="sng" dirty="0">
                <a:latin typeface="+mn-lt"/>
              </a:endParaRPr>
            </a:p>
          </p:txBody>
        </p:sp>
        <p:sp>
          <p:nvSpPr>
            <p:cNvPr id="3" name="Rectangle 2">
              <a:extLst>
                <a:ext uri="{FF2B5EF4-FFF2-40B4-BE49-F238E27FC236}">
                  <a16:creationId xmlns:a16="http://schemas.microsoft.com/office/drawing/2014/main" id="{D6576A3E-24FE-4C54-B5BC-5B7F2FF1F6D6}"/>
                </a:ext>
              </a:extLst>
            </p:cNvPr>
            <p:cNvSpPr/>
            <p:nvPr userDrawn="1"/>
          </p:nvSpPr>
          <p:spPr>
            <a:xfrm>
              <a:off x="-1258381" y="482790"/>
              <a:ext cx="256064" cy="295021"/>
            </a:xfrm>
            <a:prstGeom prst="rect">
              <a:avLst/>
            </a:prstGeom>
            <a:solidFill>
              <a:srgbClr val="005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8CC3CA5-4AE5-9701-7197-FE3F72B688CE}"/>
                </a:ext>
              </a:extLst>
            </p:cNvPr>
            <p:cNvSpPr/>
            <p:nvPr userDrawn="1"/>
          </p:nvSpPr>
          <p:spPr>
            <a:xfrm>
              <a:off x="-1258382" y="800486"/>
              <a:ext cx="256064" cy="295021"/>
            </a:xfrm>
            <a:prstGeom prst="rect">
              <a:avLst/>
            </a:prstGeom>
            <a:solidFill>
              <a:srgbClr val="737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883152C6-1EE2-5B0C-5409-9E8E22EF09D2}"/>
                </a:ext>
              </a:extLst>
            </p:cNvPr>
            <p:cNvSpPr/>
            <p:nvPr userDrawn="1"/>
          </p:nvSpPr>
          <p:spPr>
            <a:xfrm>
              <a:off x="-1258382" y="1116632"/>
              <a:ext cx="256064" cy="295021"/>
            </a:xfrm>
            <a:prstGeom prst="rect">
              <a:avLst/>
            </a:prstGeom>
            <a:solidFill>
              <a:schemeClr val="bg1"/>
            </a:solidFill>
            <a:ln w="3175">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3DA87DD-C511-6BD2-4EFB-0107A0FC118E}"/>
                </a:ext>
              </a:extLst>
            </p:cNvPr>
            <p:cNvSpPr/>
            <p:nvPr userDrawn="1"/>
          </p:nvSpPr>
          <p:spPr>
            <a:xfrm>
              <a:off x="-1258382" y="1685761"/>
              <a:ext cx="256066" cy="295021"/>
            </a:xfrm>
            <a:prstGeom prst="rect">
              <a:avLst/>
            </a:prstGeom>
            <a:solidFill>
              <a:srgbClr val="D3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D5D6"/>
                </a:solidFill>
              </a:endParaRPr>
            </a:p>
          </p:txBody>
        </p:sp>
        <p:sp>
          <p:nvSpPr>
            <p:cNvPr id="8" name="Rectangle 7">
              <a:extLst>
                <a:ext uri="{FF2B5EF4-FFF2-40B4-BE49-F238E27FC236}">
                  <a16:creationId xmlns:a16="http://schemas.microsoft.com/office/drawing/2014/main" id="{CBD42320-E459-A0F7-CC99-F215DEE232FB}"/>
                </a:ext>
              </a:extLst>
            </p:cNvPr>
            <p:cNvSpPr/>
            <p:nvPr userDrawn="1"/>
          </p:nvSpPr>
          <p:spPr>
            <a:xfrm>
              <a:off x="-1257938" y="1995267"/>
              <a:ext cx="255621" cy="295021"/>
            </a:xfrm>
            <a:prstGeom prst="rect">
              <a:avLst/>
            </a:prstGeom>
            <a:solidFill>
              <a:srgbClr val="F37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1C315AF-C0D7-964A-EE2F-F54587C25D5F}"/>
                </a:ext>
              </a:extLst>
            </p:cNvPr>
            <p:cNvSpPr/>
            <p:nvPr userDrawn="1"/>
          </p:nvSpPr>
          <p:spPr>
            <a:xfrm>
              <a:off x="-1258382" y="2306368"/>
              <a:ext cx="256065" cy="295021"/>
            </a:xfrm>
            <a:prstGeom prst="rect">
              <a:avLst/>
            </a:prstGeom>
            <a:solidFill>
              <a:srgbClr val="00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D841F2E-C32F-4D36-92E8-A460E4E4C628}"/>
                </a:ext>
              </a:extLst>
            </p:cNvPr>
            <p:cNvSpPr/>
            <p:nvPr userDrawn="1"/>
          </p:nvSpPr>
          <p:spPr>
            <a:xfrm>
              <a:off x="-1258382" y="2617825"/>
              <a:ext cx="256066" cy="29502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3">
              <a:extLst>
                <a:ext uri="{FF2B5EF4-FFF2-40B4-BE49-F238E27FC236}">
                  <a16:creationId xmlns:a16="http://schemas.microsoft.com/office/drawing/2014/main" id="{651605FC-A16F-E3B1-80CA-17CAF891072B}"/>
                </a:ext>
              </a:extLst>
            </p:cNvPr>
            <p:cNvSpPr txBox="1">
              <a:spLocks/>
            </p:cNvSpPr>
            <p:nvPr userDrawn="1"/>
          </p:nvSpPr>
          <p:spPr>
            <a:xfrm>
              <a:off x="-1349831" y="258797"/>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900" b="1" dirty="0">
                  <a:latin typeface="+mn-lt"/>
                </a:rPr>
                <a:t>Primary </a:t>
              </a:r>
            </a:p>
          </p:txBody>
        </p:sp>
        <p:sp>
          <p:nvSpPr>
            <p:cNvPr id="12" name="Title 3">
              <a:extLst>
                <a:ext uri="{FF2B5EF4-FFF2-40B4-BE49-F238E27FC236}">
                  <a16:creationId xmlns:a16="http://schemas.microsoft.com/office/drawing/2014/main" id="{BA12637A-0DDC-79F0-5B50-2D7A1E3004E9}"/>
                </a:ext>
              </a:extLst>
            </p:cNvPr>
            <p:cNvSpPr txBox="1">
              <a:spLocks/>
            </p:cNvSpPr>
            <p:nvPr userDrawn="1"/>
          </p:nvSpPr>
          <p:spPr>
            <a:xfrm>
              <a:off x="-1354182" y="1499631"/>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900" b="1" dirty="0">
                  <a:latin typeface="+mn-lt"/>
                </a:rPr>
                <a:t>Secondary</a:t>
              </a:r>
            </a:p>
          </p:txBody>
        </p:sp>
        <p:sp>
          <p:nvSpPr>
            <p:cNvPr id="13" name="Title 3">
              <a:extLst>
                <a:ext uri="{FF2B5EF4-FFF2-40B4-BE49-F238E27FC236}">
                  <a16:creationId xmlns:a16="http://schemas.microsoft.com/office/drawing/2014/main" id="{160BF7C5-5B4C-4649-6F2E-A07921F5E7AD}"/>
                </a:ext>
              </a:extLst>
            </p:cNvPr>
            <p:cNvSpPr txBox="1">
              <a:spLocks/>
            </p:cNvSpPr>
            <p:nvPr userDrawn="1"/>
          </p:nvSpPr>
          <p:spPr>
            <a:xfrm>
              <a:off x="-968830" y="585740"/>
              <a:ext cx="728878" cy="12978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err="1">
                  <a:latin typeface="Arial Narrow" panose="020B0606020202030204" pitchFamily="34" charset="0"/>
                </a:rPr>
                <a:t>Athletico</a:t>
              </a:r>
              <a:r>
                <a:rPr lang="en-US" sz="1000" dirty="0">
                  <a:latin typeface="Arial Narrow" panose="020B0606020202030204" pitchFamily="34" charset="0"/>
                </a:rPr>
                <a:t> Blue</a:t>
              </a:r>
            </a:p>
          </p:txBody>
        </p:sp>
        <p:sp>
          <p:nvSpPr>
            <p:cNvPr id="14" name="Title 3">
              <a:extLst>
                <a:ext uri="{FF2B5EF4-FFF2-40B4-BE49-F238E27FC236}">
                  <a16:creationId xmlns:a16="http://schemas.microsoft.com/office/drawing/2014/main" id="{458A628B-26B2-C644-54C1-510274EC11DB}"/>
                </a:ext>
              </a:extLst>
            </p:cNvPr>
            <p:cNvSpPr txBox="1">
              <a:spLocks/>
            </p:cNvSpPr>
            <p:nvPr userDrawn="1"/>
          </p:nvSpPr>
          <p:spPr>
            <a:xfrm>
              <a:off x="-967482" y="899757"/>
              <a:ext cx="728878" cy="129781"/>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err="1">
                  <a:solidFill>
                    <a:srgbClr val="737577"/>
                  </a:solidFill>
                  <a:latin typeface="Arial Narrow" panose="020B0606020202030204" pitchFamily="34" charset="0"/>
                </a:rPr>
                <a:t>Athletico</a:t>
              </a:r>
              <a:r>
                <a:rPr lang="en-US" sz="1000" dirty="0">
                  <a:solidFill>
                    <a:srgbClr val="737577"/>
                  </a:solidFill>
                  <a:latin typeface="Arial Narrow" panose="020B0606020202030204" pitchFamily="34" charset="0"/>
                </a:rPr>
                <a:t> Gray</a:t>
              </a:r>
            </a:p>
          </p:txBody>
        </p:sp>
        <p:sp>
          <p:nvSpPr>
            <p:cNvPr id="15" name="Title 3">
              <a:extLst>
                <a:ext uri="{FF2B5EF4-FFF2-40B4-BE49-F238E27FC236}">
                  <a16:creationId xmlns:a16="http://schemas.microsoft.com/office/drawing/2014/main" id="{A6ADC77E-EE15-2EE9-B26F-652A2AD6B6D6}"/>
                </a:ext>
              </a:extLst>
            </p:cNvPr>
            <p:cNvSpPr txBox="1">
              <a:spLocks/>
            </p:cNvSpPr>
            <p:nvPr userDrawn="1"/>
          </p:nvSpPr>
          <p:spPr>
            <a:xfrm>
              <a:off x="-968830" y="1223112"/>
              <a:ext cx="728878" cy="12978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000000"/>
                  </a:solidFill>
                  <a:latin typeface="Arial Narrow" panose="020B0606020202030204" pitchFamily="34" charset="0"/>
                </a:rPr>
                <a:t>White</a:t>
              </a:r>
            </a:p>
          </p:txBody>
        </p:sp>
        <p:sp>
          <p:nvSpPr>
            <p:cNvPr id="16" name="Title 3">
              <a:extLst>
                <a:ext uri="{FF2B5EF4-FFF2-40B4-BE49-F238E27FC236}">
                  <a16:creationId xmlns:a16="http://schemas.microsoft.com/office/drawing/2014/main" id="{2F41E469-A5DA-E19E-7B0D-70C95B6B89FE}"/>
                </a:ext>
              </a:extLst>
            </p:cNvPr>
            <p:cNvSpPr txBox="1">
              <a:spLocks/>
            </p:cNvSpPr>
            <p:nvPr userDrawn="1"/>
          </p:nvSpPr>
          <p:spPr>
            <a:xfrm>
              <a:off x="-967733" y="177760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D3D5D6"/>
                  </a:solidFill>
                  <a:latin typeface="Arial Narrow" panose="020B0606020202030204" pitchFamily="34" charset="0"/>
                </a:rPr>
                <a:t>Light Gray</a:t>
              </a:r>
            </a:p>
          </p:txBody>
        </p:sp>
        <p:sp>
          <p:nvSpPr>
            <p:cNvPr id="17" name="Title 3">
              <a:extLst>
                <a:ext uri="{FF2B5EF4-FFF2-40B4-BE49-F238E27FC236}">
                  <a16:creationId xmlns:a16="http://schemas.microsoft.com/office/drawing/2014/main" id="{F59A68C5-7EEE-077A-E866-1CD935592487}"/>
                </a:ext>
              </a:extLst>
            </p:cNvPr>
            <p:cNvSpPr txBox="1">
              <a:spLocks/>
            </p:cNvSpPr>
            <p:nvPr userDrawn="1"/>
          </p:nvSpPr>
          <p:spPr>
            <a:xfrm>
              <a:off x="-966385" y="208175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F37761"/>
                  </a:solidFill>
                  <a:latin typeface="Arial Narrow" panose="020B0606020202030204" pitchFamily="34" charset="0"/>
                </a:rPr>
                <a:t>Coral</a:t>
              </a:r>
            </a:p>
          </p:txBody>
        </p:sp>
        <p:sp>
          <p:nvSpPr>
            <p:cNvPr id="18" name="Title 3">
              <a:extLst>
                <a:ext uri="{FF2B5EF4-FFF2-40B4-BE49-F238E27FC236}">
                  <a16:creationId xmlns:a16="http://schemas.microsoft.com/office/drawing/2014/main" id="{2516B521-9971-9A67-63B0-4E3EA5E36F8A}"/>
                </a:ext>
              </a:extLst>
            </p:cNvPr>
            <p:cNvSpPr txBox="1">
              <a:spLocks/>
            </p:cNvSpPr>
            <p:nvPr userDrawn="1"/>
          </p:nvSpPr>
          <p:spPr>
            <a:xfrm>
              <a:off x="-967733" y="2391957"/>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latin typeface="Arial Narrow" panose="020B0606020202030204" pitchFamily="34" charset="0"/>
                </a:rPr>
                <a:t>Navy Blue</a:t>
              </a:r>
            </a:p>
          </p:txBody>
        </p:sp>
        <p:sp>
          <p:nvSpPr>
            <p:cNvPr id="19" name="Title 3">
              <a:extLst>
                <a:ext uri="{FF2B5EF4-FFF2-40B4-BE49-F238E27FC236}">
                  <a16:creationId xmlns:a16="http://schemas.microsoft.com/office/drawing/2014/main" id="{68F87415-E6EF-F8B2-9C3A-2E2B8969C92A}"/>
                </a:ext>
              </a:extLst>
            </p:cNvPr>
            <p:cNvSpPr txBox="1">
              <a:spLocks/>
            </p:cNvSpPr>
            <p:nvPr userDrawn="1"/>
          </p:nvSpPr>
          <p:spPr>
            <a:xfrm>
              <a:off x="-966637" y="270552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000000"/>
                  </a:solidFill>
                  <a:latin typeface="Arial Narrow" panose="020B0606020202030204" pitchFamily="34" charset="0"/>
                </a:rPr>
                <a:t>Black</a:t>
              </a:r>
            </a:p>
          </p:txBody>
        </p:sp>
      </p:grpSp>
      <p:sp>
        <p:nvSpPr>
          <p:cNvPr id="25" name="Subtitle 2">
            <a:extLst>
              <a:ext uri="{FF2B5EF4-FFF2-40B4-BE49-F238E27FC236}">
                <a16:creationId xmlns:a16="http://schemas.microsoft.com/office/drawing/2014/main" id="{93FFCDC9-B6B7-3FD8-E78B-FDB7B00CECC4}"/>
              </a:ext>
            </a:extLst>
          </p:cNvPr>
          <p:cNvSpPr txBox="1">
            <a:spLocks/>
          </p:cNvSpPr>
          <p:nvPr userDrawn="1"/>
        </p:nvSpPr>
        <p:spPr>
          <a:xfrm>
            <a:off x="762000" y="6202736"/>
            <a:ext cx="1599085" cy="25194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5496"/>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05496"/>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5496"/>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05496"/>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5496"/>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b="1" i="1" dirty="0">
                <a:solidFill>
                  <a:srgbClr val="005496"/>
                </a:solidFill>
                <a:latin typeface="Arial" panose="020B0604020202020204" pitchFamily="34" charset="0"/>
                <a:cs typeface="Arial" panose="020B0604020202020204" pitchFamily="34" charset="0"/>
              </a:rPr>
              <a:t>athletico.com</a:t>
            </a:r>
          </a:p>
        </p:txBody>
      </p:sp>
      <p:sp>
        <p:nvSpPr>
          <p:cNvPr id="4" name="TextBox 3">
            <a:extLst>
              <a:ext uri="{FF2B5EF4-FFF2-40B4-BE49-F238E27FC236}">
                <a16:creationId xmlns:a16="http://schemas.microsoft.com/office/drawing/2014/main" id="{EF0E88C5-63DA-DC42-5225-1BBC0A68EAFF}"/>
              </a:ext>
            </a:extLst>
          </p:cNvPr>
          <p:cNvSpPr txBox="1"/>
          <p:nvPr userDrawn="1"/>
        </p:nvSpPr>
        <p:spPr>
          <a:xfrm>
            <a:off x="-1692730" y="3046254"/>
            <a:ext cx="1447800" cy="1061829"/>
          </a:xfrm>
          <a:prstGeom prst="rect">
            <a:avLst/>
          </a:prstGeom>
          <a:noFill/>
        </p:spPr>
        <p:txBody>
          <a:bodyPr wrap="square" rtlCol="0">
            <a:spAutoFit/>
          </a:bodyPr>
          <a:lstStyle/>
          <a:p>
            <a:pPr algn="l"/>
            <a:r>
              <a:rPr lang="en-US" sz="900" i="1" dirty="0">
                <a:solidFill>
                  <a:srgbClr val="FF0000"/>
                </a:solidFill>
                <a:latin typeface="Arial" panose="020B0604020202020204" pitchFamily="34" charset="0"/>
                <a:cs typeface="Arial" panose="020B0604020202020204" pitchFamily="34" charset="0"/>
              </a:rPr>
              <a:t>Please use the appropriate template per the presentation’s slide size. Avoid adjusting the slide size to prevent warping within the template.</a:t>
            </a:r>
          </a:p>
        </p:txBody>
      </p:sp>
      <p:pic>
        <p:nvPicPr>
          <p:cNvPr id="22" name="Picture 21">
            <a:extLst>
              <a:ext uri="{FF2B5EF4-FFF2-40B4-BE49-F238E27FC236}">
                <a16:creationId xmlns:a16="http://schemas.microsoft.com/office/drawing/2014/main" id="{B702FBC0-C024-AB23-C5CE-C8B74ABB4683}"/>
              </a:ext>
            </a:extLst>
          </p:cNvPr>
          <p:cNvPicPr>
            <a:picLocks noChangeAspect="1"/>
          </p:cNvPicPr>
          <p:nvPr userDrawn="1"/>
        </p:nvPicPr>
        <p:blipFill>
          <a:blip r:embed="rId3"/>
          <a:srcRect r="33418" b="4337"/>
          <a:stretch/>
        </p:blipFill>
        <p:spPr>
          <a:xfrm>
            <a:off x="10563490" y="-43421"/>
            <a:ext cx="1696243" cy="3243821"/>
          </a:xfrm>
          <a:prstGeom prst="rect">
            <a:avLst/>
          </a:prstGeom>
        </p:spPr>
      </p:pic>
      <p:sp>
        <p:nvSpPr>
          <p:cNvPr id="28" name="Text Placeholder 25">
            <a:extLst>
              <a:ext uri="{FF2B5EF4-FFF2-40B4-BE49-F238E27FC236}">
                <a16:creationId xmlns:a16="http://schemas.microsoft.com/office/drawing/2014/main" id="{98542AAC-6A62-220A-F1C0-255E036FCAC7}"/>
              </a:ext>
            </a:extLst>
          </p:cNvPr>
          <p:cNvSpPr>
            <a:spLocks noGrp="1"/>
          </p:cNvSpPr>
          <p:nvPr>
            <p:ph type="body" sz="quarter" idx="10" hasCustomPrompt="1"/>
          </p:nvPr>
        </p:nvSpPr>
        <p:spPr>
          <a:xfrm>
            <a:off x="628650" y="1411288"/>
            <a:ext cx="6534150" cy="812800"/>
          </a:xfrm>
          <a:prstGeom prst="rect">
            <a:avLst/>
          </a:prstGeom>
        </p:spPr>
        <p:txBody>
          <a:bodyPr/>
          <a:lstStyle>
            <a:lvl1pPr>
              <a:defRPr sz="4800" b="1">
                <a:solidFill>
                  <a:srgbClr val="005496"/>
                </a:solidFill>
                <a:latin typeface="Arial" panose="020B0604020202020204" pitchFamily="34" charset="0"/>
                <a:cs typeface="Arial" panose="020B0604020202020204" pitchFamily="34" charset="0"/>
              </a:defRPr>
            </a:lvl1pPr>
          </a:lstStyle>
          <a:p>
            <a:pPr lvl="0"/>
            <a:r>
              <a:rPr lang="en-US" dirty="0"/>
              <a:t>Insert Title Here</a:t>
            </a:r>
          </a:p>
        </p:txBody>
      </p:sp>
      <p:sp>
        <p:nvSpPr>
          <p:cNvPr id="31" name="Text Placeholder 29">
            <a:extLst>
              <a:ext uri="{FF2B5EF4-FFF2-40B4-BE49-F238E27FC236}">
                <a16:creationId xmlns:a16="http://schemas.microsoft.com/office/drawing/2014/main" id="{673E5203-6635-56F6-DC31-27931724D7BD}"/>
              </a:ext>
            </a:extLst>
          </p:cNvPr>
          <p:cNvSpPr>
            <a:spLocks noGrp="1"/>
          </p:cNvSpPr>
          <p:nvPr>
            <p:ph type="body" sz="quarter" idx="11" hasCustomPrompt="1"/>
          </p:nvPr>
        </p:nvSpPr>
        <p:spPr>
          <a:xfrm>
            <a:off x="628650" y="2743200"/>
            <a:ext cx="6534150" cy="457200"/>
          </a:xfrm>
          <a:prstGeom prst="rect">
            <a:avLst/>
          </a:prstGeom>
        </p:spPr>
        <p:txBody>
          <a:bodyPr/>
          <a:lstStyle>
            <a:lvl1pPr>
              <a:defRPr sz="2400">
                <a:solidFill>
                  <a:srgbClr val="005496"/>
                </a:solidFill>
                <a:latin typeface="Arial" panose="020B0604020202020204" pitchFamily="34" charset="0"/>
                <a:cs typeface="Arial" panose="020B0604020202020204" pitchFamily="34" charset="0"/>
              </a:defRPr>
            </a:lvl1pPr>
          </a:lstStyle>
          <a:p>
            <a:pPr lvl="0"/>
            <a:r>
              <a:rPr lang="en-US" dirty="0"/>
              <a:t>Presented By /Date</a:t>
            </a:r>
          </a:p>
        </p:txBody>
      </p:sp>
    </p:spTree>
    <p:extLst>
      <p:ext uri="{BB962C8B-B14F-4D97-AF65-F5344CB8AC3E}">
        <p14:creationId xmlns:p14="http://schemas.microsoft.com/office/powerpoint/2010/main" val="4092251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pic>
        <p:nvPicPr>
          <p:cNvPr id="13" name="Picture 12" descr="A white background with black and white clouds&#10;&#10;Description automatically generated">
            <a:extLst>
              <a:ext uri="{FF2B5EF4-FFF2-40B4-BE49-F238E27FC236}">
                <a16:creationId xmlns:a16="http://schemas.microsoft.com/office/drawing/2014/main" id="{DF796F84-7D5A-586D-7892-82C3238598B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0194" b="76740"/>
          <a:stretch/>
        </p:blipFill>
        <p:spPr>
          <a:xfrm>
            <a:off x="0" y="0"/>
            <a:ext cx="836852" cy="1116632"/>
          </a:xfrm>
          <a:prstGeom prst="rect">
            <a:avLst/>
          </a:prstGeom>
        </p:spPr>
      </p:pic>
      <p:pic>
        <p:nvPicPr>
          <p:cNvPr id="14" name="Picture 13" descr="A white background with black and white clouds&#10;&#10;Description automatically generated">
            <a:extLst>
              <a:ext uri="{FF2B5EF4-FFF2-40B4-BE49-F238E27FC236}">
                <a16:creationId xmlns:a16="http://schemas.microsoft.com/office/drawing/2014/main" id="{7A8464B1-F905-E0BF-62F6-D83B5BC94C8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85714" t="52381"/>
          <a:stretch/>
        </p:blipFill>
        <p:spPr>
          <a:xfrm>
            <a:off x="10972798" y="4572000"/>
            <a:ext cx="1219201" cy="2286000"/>
          </a:xfrm>
          <a:prstGeom prst="rect">
            <a:avLst/>
          </a:prstGeom>
        </p:spPr>
      </p:pic>
      <p:sp>
        <p:nvSpPr>
          <p:cNvPr id="2" name="Text Placeholder 1">
            <a:extLst>
              <a:ext uri="{FF2B5EF4-FFF2-40B4-BE49-F238E27FC236}">
                <a16:creationId xmlns:a16="http://schemas.microsoft.com/office/drawing/2014/main" id="{A1BE9B40-89AE-BB08-E488-260674A568C8}"/>
              </a:ext>
            </a:extLst>
          </p:cNvPr>
          <p:cNvSpPr>
            <a:spLocks noGrp="1"/>
          </p:cNvSpPr>
          <p:nvPr>
            <p:ph type="body" sz="quarter" idx="12" hasCustomPrompt="1"/>
          </p:nvPr>
        </p:nvSpPr>
        <p:spPr>
          <a:xfrm>
            <a:off x="838200" y="1261071"/>
            <a:ext cx="10515601" cy="633970"/>
          </a:xfrm>
          <a:prstGeom prst="rect">
            <a:avLst/>
          </a:prstGeom>
        </p:spPr>
        <p:txBody>
          <a:bodyPr/>
          <a:lstStyle>
            <a:lvl1pPr>
              <a:defRPr sz="16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Insert paragraph here</a:t>
            </a:r>
          </a:p>
        </p:txBody>
      </p:sp>
      <p:sp>
        <p:nvSpPr>
          <p:cNvPr id="10" name="Text Placeholder 2">
            <a:extLst>
              <a:ext uri="{FF2B5EF4-FFF2-40B4-BE49-F238E27FC236}">
                <a16:creationId xmlns:a16="http://schemas.microsoft.com/office/drawing/2014/main" id="{E4EC2B83-D8B2-EC75-443F-DA8822160CFF}"/>
              </a:ext>
            </a:extLst>
          </p:cNvPr>
          <p:cNvSpPr>
            <a:spLocks noGrp="1"/>
          </p:cNvSpPr>
          <p:nvPr>
            <p:ph type="body" sz="quarter" idx="15" hasCustomPrompt="1"/>
          </p:nvPr>
        </p:nvSpPr>
        <p:spPr>
          <a:xfrm>
            <a:off x="838200" y="2133600"/>
            <a:ext cx="2743200" cy="3672914"/>
          </a:xfrm>
          <a:prstGeom prst="rect">
            <a:avLst/>
          </a:prstGeom>
        </p:spPr>
        <p:txBody>
          <a:bodyPr/>
          <a:lstStyle>
            <a:lvl1pPr marL="0" marR="0" indent="0" defTabSz="914400" eaLnBrk="1" fontAlgn="auto" latinLnBrk="0" hangingPunct="1">
              <a:lnSpc>
                <a:spcPct val="100000"/>
              </a:lnSpc>
              <a:spcBef>
                <a:spcPts val="0"/>
              </a:spcBef>
              <a:spcAft>
                <a:spcPts val="0"/>
              </a:spcAft>
              <a:buClrTx/>
              <a:buSzTx/>
              <a:buFont typeface="Arial" panose="020B0604020202020204" pitchFamily="34" charset="0"/>
              <a:buNone/>
              <a:tabLst/>
              <a:defRPr sz="1600">
                <a:solidFill>
                  <a:srgbClr val="727577"/>
                </a:solidFill>
                <a:latin typeface="Arial" panose="020B0604020202020204" pitchFamily="34" charset="0"/>
                <a:cs typeface="Arial" panose="020B0604020202020204" pitchFamily="34" charset="0"/>
              </a:defRPr>
            </a:lvl1pPr>
            <a:lvl2pPr marL="742917" indent="-285750">
              <a:buFont typeface="Arial" panose="020B0604020202020204" pitchFamily="34" charset="0"/>
              <a:buChar char="•"/>
              <a:defRPr sz="1600">
                <a:solidFill>
                  <a:srgbClr val="727577"/>
                </a:solidFill>
                <a:latin typeface="Arial" panose="020B0604020202020204" pitchFamily="34" charset="0"/>
                <a:cs typeface="Arial" panose="020B0604020202020204" pitchFamily="34" charset="0"/>
              </a:defRPr>
            </a:lvl2pPr>
            <a:lvl3pPr marL="1200082" indent="-285750">
              <a:buFont typeface="Arial" panose="020B0604020202020204" pitchFamily="34" charset="0"/>
              <a:buChar char="•"/>
              <a:defRPr sz="1600">
                <a:solidFill>
                  <a:srgbClr val="727577"/>
                </a:solidFill>
                <a:latin typeface="Arial" panose="020B0604020202020204" pitchFamily="34" charset="0"/>
                <a:cs typeface="Arial" panose="020B0604020202020204" pitchFamily="34" charset="0"/>
              </a:defRPr>
            </a:lvl3pPr>
            <a:lvl4pPr marL="1657248" indent="-285750">
              <a:buFont typeface="Arial" panose="020B0604020202020204" pitchFamily="34" charset="0"/>
              <a:buChar char="•"/>
              <a:defRPr sz="1600">
                <a:solidFill>
                  <a:srgbClr val="727577"/>
                </a:solidFill>
                <a:latin typeface="Arial" panose="020B0604020202020204" pitchFamily="34" charset="0"/>
                <a:cs typeface="Arial" panose="020B0604020202020204" pitchFamily="34" charset="0"/>
              </a:defRPr>
            </a:lvl4pPr>
            <a:lvl5pPr marL="2114414" indent="-285750">
              <a:buFont typeface="Arial" panose="020B0604020202020204" pitchFamily="34" charset="0"/>
              <a:buChar char="•"/>
              <a:defRPr sz="1600">
                <a:solidFill>
                  <a:srgbClr val="727577"/>
                </a:solidFill>
                <a:latin typeface="Arial" panose="020B0604020202020204" pitchFamily="34" charset="0"/>
                <a:cs typeface="Arial" panose="020B0604020202020204" pitchFamily="34" charset="0"/>
              </a:defRPr>
            </a:lvl5p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Bullet list here</a:t>
            </a:r>
          </a:p>
          <a:p>
            <a:pPr lvl="0"/>
            <a:endParaRPr lang="en-US" dirty="0"/>
          </a:p>
        </p:txBody>
      </p:sp>
      <p:sp>
        <p:nvSpPr>
          <p:cNvPr id="11" name="Text Placeholder 2">
            <a:extLst>
              <a:ext uri="{FF2B5EF4-FFF2-40B4-BE49-F238E27FC236}">
                <a16:creationId xmlns:a16="http://schemas.microsoft.com/office/drawing/2014/main" id="{C81B7546-38EA-2371-88A3-7AF3F11633C5}"/>
              </a:ext>
            </a:extLst>
          </p:cNvPr>
          <p:cNvSpPr>
            <a:spLocks noGrp="1"/>
          </p:cNvSpPr>
          <p:nvPr>
            <p:ph type="body" sz="quarter" idx="16" hasCustomPrompt="1"/>
          </p:nvPr>
        </p:nvSpPr>
        <p:spPr>
          <a:xfrm>
            <a:off x="4378013" y="2133600"/>
            <a:ext cx="2711576" cy="3659059"/>
          </a:xfrm>
          <a:prstGeom prst="rect">
            <a:avLst/>
          </a:prstGeom>
        </p:spPr>
        <p:txBody>
          <a:bodyPr/>
          <a:lstStyle>
            <a:lvl1pPr marL="0" marR="0" indent="0" defTabSz="914400" eaLnBrk="1" fontAlgn="auto" latinLnBrk="0" hangingPunct="1">
              <a:lnSpc>
                <a:spcPct val="100000"/>
              </a:lnSpc>
              <a:spcBef>
                <a:spcPts val="0"/>
              </a:spcBef>
              <a:spcAft>
                <a:spcPts val="0"/>
              </a:spcAft>
              <a:buClrTx/>
              <a:buSzTx/>
              <a:buFont typeface="Arial" panose="020B0604020202020204" pitchFamily="34" charset="0"/>
              <a:buNone/>
              <a:tabLst/>
              <a:defRPr sz="1600">
                <a:solidFill>
                  <a:srgbClr val="727577"/>
                </a:solidFill>
                <a:latin typeface="Arial" panose="020B0604020202020204" pitchFamily="34" charset="0"/>
                <a:cs typeface="Arial" panose="020B0604020202020204" pitchFamily="34" charset="0"/>
              </a:defRPr>
            </a:lvl1pPr>
            <a:lvl2pPr marL="742917" indent="-285750">
              <a:buFont typeface="Arial" panose="020B0604020202020204" pitchFamily="34" charset="0"/>
              <a:buChar char="•"/>
              <a:defRPr sz="1600">
                <a:solidFill>
                  <a:srgbClr val="727577"/>
                </a:solidFill>
                <a:latin typeface="Arial" panose="020B0604020202020204" pitchFamily="34" charset="0"/>
                <a:cs typeface="Arial" panose="020B0604020202020204" pitchFamily="34" charset="0"/>
              </a:defRPr>
            </a:lvl2pPr>
            <a:lvl3pPr marL="1200082" indent="-285750">
              <a:buFont typeface="Arial" panose="020B0604020202020204" pitchFamily="34" charset="0"/>
              <a:buChar char="•"/>
              <a:defRPr sz="1600">
                <a:solidFill>
                  <a:srgbClr val="727577"/>
                </a:solidFill>
                <a:latin typeface="Arial" panose="020B0604020202020204" pitchFamily="34" charset="0"/>
                <a:cs typeface="Arial" panose="020B0604020202020204" pitchFamily="34" charset="0"/>
              </a:defRPr>
            </a:lvl3pPr>
            <a:lvl4pPr marL="1657248" indent="-285750">
              <a:buFont typeface="Arial" panose="020B0604020202020204" pitchFamily="34" charset="0"/>
              <a:buChar char="•"/>
              <a:defRPr sz="1600">
                <a:solidFill>
                  <a:srgbClr val="727577"/>
                </a:solidFill>
                <a:latin typeface="Arial" panose="020B0604020202020204" pitchFamily="34" charset="0"/>
                <a:cs typeface="Arial" panose="020B0604020202020204" pitchFamily="34" charset="0"/>
              </a:defRPr>
            </a:lvl4pPr>
            <a:lvl5pPr marL="2114414" indent="-285750">
              <a:buFont typeface="Arial" panose="020B0604020202020204" pitchFamily="34" charset="0"/>
              <a:buChar char="•"/>
              <a:defRPr sz="1600">
                <a:solidFill>
                  <a:srgbClr val="727577"/>
                </a:solidFill>
                <a:latin typeface="Arial" panose="020B0604020202020204" pitchFamily="34" charset="0"/>
                <a:cs typeface="Arial" panose="020B0604020202020204" pitchFamily="34" charset="0"/>
              </a:defRPr>
            </a:lvl5p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Bullet list here</a:t>
            </a:r>
          </a:p>
          <a:p>
            <a:pPr lvl="0"/>
            <a:endParaRPr lang="en-US" dirty="0"/>
          </a:p>
        </p:txBody>
      </p:sp>
      <p:sp>
        <p:nvSpPr>
          <p:cNvPr id="12" name="Text Placeholder 2">
            <a:extLst>
              <a:ext uri="{FF2B5EF4-FFF2-40B4-BE49-F238E27FC236}">
                <a16:creationId xmlns:a16="http://schemas.microsoft.com/office/drawing/2014/main" id="{0DC1E0B8-FECE-EDB0-7269-CD160F16657F}"/>
              </a:ext>
            </a:extLst>
          </p:cNvPr>
          <p:cNvSpPr>
            <a:spLocks noGrp="1"/>
          </p:cNvSpPr>
          <p:nvPr>
            <p:ph type="body" sz="quarter" idx="17" hasCustomPrompt="1"/>
          </p:nvPr>
        </p:nvSpPr>
        <p:spPr>
          <a:xfrm>
            <a:off x="7886202" y="2133600"/>
            <a:ext cx="2675118" cy="3599953"/>
          </a:xfrm>
          <a:prstGeom prst="rect">
            <a:avLst/>
          </a:prstGeom>
        </p:spPr>
        <p:txBody>
          <a:bodyPr/>
          <a:lstStyle>
            <a:lvl1pPr marL="0" marR="0" indent="0" defTabSz="914400" eaLnBrk="1" fontAlgn="auto" latinLnBrk="0" hangingPunct="1">
              <a:lnSpc>
                <a:spcPct val="100000"/>
              </a:lnSpc>
              <a:spcBef>
                <a:spcPts val="0"/>
              </a:spcBef>
              <a:spcAft>
                <a:spcPts val="0"/>
              </a:spcAft>
              <a:buClrTx/>
              <a:buSzTx/>
              <a:buFont typeface="Arial" panose="020B0604020202020204" pitchFamily="34" charset="0"/>
              <a:buNone/>
              <a:tabLst/>
              <a:defRPr sz="1600">
                <a:solidFill>
                  <a:srgbClr val="727577"/>
                </a:solidFill>
                <a:latin typeface="Arial" panose="020B0604020202020204" pitchFamily="34" charset="0"/>
                <a:cs typeface="Arial" panose="020B0604020202020204" pitchFamily="34" charset="0"/>
              </a:defRPr>
            </a:lvl1pPr>
            <a:lvl2pPr marL="742917" indent="-285750">
              <a:buFont typeface="Arial" panose="020B0604020202020204" pitchFamily="34" charset="0"/>
              <a:buChar char="•"/>
              <a:defRPr sz="1600">
                <a:solidFill>
                  <a:srgbClr val="727577"/>
                </a:solidFill>
                <a:latin typeface="Arial" panose="020B0604020202020204" pitchFamily="34" charset="0"/>
                <a:cs typeface="Arial" panose="020B0604020202020204" pitchFamily="34" charset="0"/>
              </a:defRPr>
            </a:lvl2pPr>
            <a:lvl3pPr marL="1200082" indent="-285750">
              <a:buFont typeface="Arial" panose="020B0604020202020204" pitchFamily="34" charset="0"/>
              <a:buChar char="•"/>
              <a:defRPr sz="1600">
                <a:solidFill>
                  <a:srgbClr val="727577"/>
                </a:solidFill>
                <a:latin typeface="Arial" panose="020B0604020202020204" pitchFamily="34" charset="0"/>
                <a:cs typeface="Arial" panose="020B0604020202020204" pitchFamily="34" charset="0"/>
              </a:defRPr>
            </a:lvl3pPr>
            <a:lvl4pPr marL="1657248" indent="-285750">
              <a:buFont typeface="Arial" panose="020B0604020202020204" pitchFamily="34" charset="0"/>
              <a:buChar char="•"/>
              <a:defRPr sz="1600">
                <a:solidFill>
                  <a:srgbClr val="727577"/>
                </a:solidFill>
                <a:latin typeface="Arial" panose="020B0604020202020204" pitchFamily="34" charset="0"/>
                <a:cs typeface="Arial" panose="020B0604020202020204" pitchFamily="34" charset="0"/>
              </a:defRPr>
            </a:lvl4pPr>
            <a:lvl5pPr marL="2114414" indent="-285750">
              <a:buFont typeface="Arial" panose="020B0604020202020204" pitchFamily="34" charset="0"/>
              <a:buChar char="•"/>
              <a:defRPr sz="1600">
                <a:solidFill>
                  <a:srgbClr val="727577"/>
                </a:solidFill>
                <a:latin typeface="Arial" panose="020B0604020202020204" pitchFamily="34" charset="0"/>
                <a:cs typeface="Arial" panose="020B0604020202020204" pitchFamily="34" charset="0"/>
              </a:defRPr>
            </a:lvl5p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Bullet list here</a:t>
            </a:r>
          </a:p>
          <a:p>
            <a:pPr lvl="0"/>
            <a:endParaRPr lang="en-US" dirty="0"/>
          </a:p>
        </p:txBody>
      </p:sp>
      <p:grpSp>
        <p:nvGrpSpPr>
          <p:cNvPr id="29" name="Group 28">
            <a:extLst>
              <a:ext uri="{FF2B5EF4-FFF2-40B4-BE49-F238E27FC236}">
                <a16:creationId xmlns:a16="http://schemas.microsoft.com/office/drawing/2014/main" id="{4E832942-3FEC-FB53-3664-DE71638BDE4C}"/>
              </a:ext>
            </a:extLst>
          </p:cNvPr>
          <p:cNvGrpSpPr/>
          <p:nvPr userDrawn="1"/>
        </p:nvGrpSpPr>
        <p:grpSpPr>
          <a:xfrm>
            <a:off x="-1371600" y="19307"/>
            <a:ext cx="1134093" cy="2893539"/>
            <a:chOff x="-1371600" y="19307"/>
            <a:chExt cx="1134093" cy="2893539"/>
          </a:xfrm>
        </p:grpSpPr>
        <p:sp>
          <p:nvSpPr>
            <p:cNvPr id="30" name="Title 3">
              <a:extLst>
                <a:ext uri="{FF2B5EF4-FFF2-40B4-BE49-F238E27FC236}">
                  <a16:creationId xmlns:a16="http://schemas.microsoft.com/office/drawing/2014/main" id="{CEB0297B-5636-0EBB-C105-0DCBCAD4D8E3}"/>
                </a:ext>
              </a:extLst>
            </p:cNvPr>
            <p:cNvSpPr txBox="1">
              <a:spLocks/>
            </p:cNvSpPr>
            <p:nvPr userDrawn="1"/>
          </p:nvSpPr>
          <p:spPr>
            <a:xfrm>
              <a:off x="-1371600" y="19307"/>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100" b="1" u="sng">
                  <a:latin typeface="+mn-lt"/>
                </a:rPr>
                <a:t>Color Palette</a:t>
              </a:r>
              <a:endParaRPr lang="en-US" sz="1100" b="1" u="sng" dirty="0">
                <a:latin typeface="+mn-lt"/>
              </a:endParaRPr>
            </a:p>
          </p:txBody>
        </p:sp>
        <p:sp>
          <p:nvSpPr>
            <p:cNvPr id="31" name="Rectangle 30">
              <a:extLst>
                <a:ext uri="{FF2B5EF4-FFF2-40B4-BE49-F238E27FC236}">
                  <a16:creationId xmlns:a16="http://schemas.microsoft.com/office/drawing/2014/main" id="{793CCFFC-08F5-12B0-84EE-3F0A11AC2FA8}"/>
                </a:ext>
              </a:extLst>
            </p:cNvPr>
            <p:cNvSpPr/>
            <p:nvPr userDrawn="1"/>
          </p:nvSpPr>
          <p:spPr>
            <a:xfrm>
              <a:off x="-1258381" y="482790"/>
              <a:ext cx="256064" cy="295021"/>
            </a:xfrm>
            <a:prstGeom prst="rect">
              <a:avLst/>
            </a:prstGeom>
            <a:solidFill>
              <a:srgbClr val="005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72FB3B06-C899-C293-E64D-99C6CE3CDB30}"/>
                </a:ext>
              </a:extLst>
            </p:cNvPr>
            <p:cNvSpPr/>
            <p:nvPr userDrawn="1"/>
          </p:nvSpPr>
          <p:spPr>
            <a:xfrm>
              <a:off x="-1258382" y="800486"/>
              <a:ext cx="256064" cy="295021"/>
            </a:xfrm>
            <a:prstGeom prst="rect">
              <a:avLst/>
            </a:prstGeom>
            <a:solidFill>
              <a:srgbClr val="737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B423F86-691D-DAAF-64DE-15434EA71B9D}"/>
                </a:ext>
              </a:extLst>
            </p:cNvPr>
            <p:cNvSpPr/>
            <p:nvPr userDrawn="1"/>
          </p:nvSpPr>
          <p:spPr>
            <a:xfrm>
              <a:off x="-1258382" y="1116632"/>
              <a:ext cx="256064" cy="295021"/>
            </a:xfrm>
            <a:prstGeom prst="rect">
              <a:avLst/>
            </a:prstGeom>
            <a:solidFill>
              <a:schemeClr val="bg1"/>
            </a:solidFill>
            <a:ln w="3175">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3226D988-A8C7-2756-C366-9A2874615758}"/>
                </a:ext>
              </a:extLst>
            </p:cNvPr>
            <p:cNvSpPr/>
            <p:nvPr userDrawn="1"/>
          </p:nvSpPr>
          <p:spPr>
            <a:xfrm>
              <a:off x="-1258382" y="1685761"/>
              <a:ext cx="256066" cy="295021"/>
            </a:xfrm>
            <a:prstGeom prst="rect">
              <a:avLst/>
            </a:prstGeom>
            <a:solidFill>
              <a:srgbClr val="D3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D5D6"/>
                </a:solidFill>
              </a:endParaRPr>
            </a:p>
          </p:txBody>
        </p:sp>
        <p:sp>
          <p:nvSpPr>
            <p:cNvPr id="35" name="Rectangle 34">
              <a:extLst>
                <a:ext uri="{FF2B5EF4-FFF2-40B4-BE49-F238E27FC236}">
                  <a16:creationId xmlns:a16="http://schemas.microsoft.com/office/drawing/2014/main" id="{E56D303B-9785-B04C-5B4B-E3656AFE5333}"/>
                </a:ext>
              </a:extLst>
            </p:cNvPr>
            <p:cNvSpPr/>
            <p:nvPr userDrawn="1"/>
          </p:nvSpPr>
          <p:spPr>
            <a:xfrm>
              <a:off x="-1257938" y="1995267"/>
              <a:ext cx="255621" cy="295021"/>
            </a:xfrm>
            <a:prstGeom prst="rect">
              <a:avLst/>
            </a:prstGeom>
            <a:solidFill>
              <a:srgbClr val="F37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EB350AD2-7918-4EC3-E6F8-43BACFE9F825}"/>
                </a:ext>
              </a:extLst>
            </p:cNvPr>
            <p:cNvSpPr/>
            <p:nvPr userDrawn="1"/>
          </p:nvSpPr>
          <p:spPr>
            <a:xfrm>
              <a:off x="-1258382" y="2306368"/>
              <a:ext cx="256065" cy="295021"/>
            </a:xfrm>
            <a:prstGeom prst="rect">
              <a:avLst/>
            </a:prstGeom>
            <a:solidFill>
              <a:srgbClr val="00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83B96F1B-10D5-3ECF-CEED-493C7388EDAB}"/>
                </a:ext>
              </a:extLst>
            </p:cNvPr>
            <p:cNvSpPr/>
            <p:nvPr userDrawn="1"/>
          </p:nvSpPr>
          <p:spPr>
            <a:xfrm>
              <a:off x="-1258382" y="2617825"/>
              <a:ext cx="256066" cy="29502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itle 3">
              <a:extLst>
                <a:ext uri="{FF2B5EF4-FFF2-40B4-BE49-F238E27FC236}">
                  <a16:creationId xmlns:a16="http://schemas.microsoft.com/office/drawing/2014/main" id="{D228FCC2-93E0-81E1-4C47-68D910347079}"/>
                </a:ext>
              </a:extLst>
            </p:cNvPr>
            <p:cNvSpPr txBox="1">
              <a:spLocks/>
            </p:cNvSpPr>
            <p:nvPr userDrawn="1"/>
          </p:nvSpPr>
          <p:spPr>
            <a:xfrm>
              <a:off x="-1349831" y="258797"/>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900" b="1" dirty="0">
                  <a:latin typeface="+mn-lt"/>
                </a:rPr>
                <a:t>Primary </a:t>
              </a:r>
            </a:p>
          </p:txBody>
        </p:sp>
        <p:sp>
          <p:nvSpPr>
            <p:cNvPr id="39" name="Title 3">
              <a:extLst>
                <a:ext uri="{FF2B5EF4-FFF2-40B4-BE49-F238E27FC236}">
                  <a16:creationId xmlns:a16="http://schemas.microsoft.com/office/drawing/2014/main" id="{513A796C-7CB2-2A09-0B55-16018DAD5805}"/>
                </a:ext>
              </a:extLst>
            </p:cNvPr>
            <p:cNvSpPr txBox="1">
              <a:spLocks/>
            </p:cNvSpPr>
            <p:nvPr userDrawn="1"/>
          </p:nvSpPr>
          <p:spPr>
            <a:xfrm>
              <a:off x="-1354182" y="1499631"/>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900" b="1" dirty="0">
                  <a:latin typeface="+mn-lt"/>
                </a:rPr>
                <a:t>Secondary</a:t>
              </a:r>
            </a:p>
          </p:txBody>
        </p:sp>
        <p:sp>
          <p:nvSpPr>
            <p:cNvPr id="40" name="Title 3">
              <a:extLst>
                <a:ext uri="{FF2B5EF4-FFF2-40B4-BE49-F238E27FC236}">
                  <a16:creationId xmlns:a16="http://schemas.microsoft.com/office/drawing/2014/main" id="{136C61CA-F0FB-175B-A2FC-70A42B8BECC2}"/>
                </a:ext>
              </a:extLst>
            </p:cNvPr>
            <p:cNvSpPr txBox="1">
              <a:spLocks/>
            </p:cNvSpPr>
            <p:nvPr userDrawn="1"/>
          </p:nvSpPr>
          <p:spPr>
            <a:xfrm>
              <a:off x="-968830" y="585740"/>
              <a:ext cx="728878" cy="12978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err="1">
                  <a:latin typeface="Arial Narrow" panose="020B0606020202030204" pitchFamily="34" charset="0"/>
                </a:rPr>
                <a:t>Athletico</a:t>
              </a:r>
              <a:r>
                <a:rPr lang="en-US" sz="1000" dirty="0">
                  <a:latin typeface="Arial Narrow" panose="020B0606020202030204" pitchFamily="34" charset="0"/>
                </a:rPr>
                <a:t> Blue</a:t>
              </a:r>
            </a:p>
          </p:txBody>
        </p:sp>
        <p:sp>
          <p:nvSpPr>
            <p:cNvPr id="41" name="Title 3">
              <a:extLst>
                <a:ext uri="{FF2B5EF4-FFF2-40B4-BE49-F238E27FC236}">
                  <a16:creationId xmlns:a16="http://schemas.microsoft.com/office/drawing/2014/main" id="{886E57DD-D6D6-190B-0475-56255F521493}"/>
                </a:ext>
              </a:extLst>
            </p:cNvPr>
            <p:cNvSpPr txBox="1">
              <a:spLocks/>
            </p:cNvSpPr>
            <p:nvPr userDrawn="1"/>
          </p:nvSpPr>
          <p:spPr>
            <a:xfrm>
              <a:off x="-967482" y="899757"/>
              <a:ext cx="728878" cy="129781"/>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err="1">
                  <a:solidFill>
                    <a:srgbClr val="737577"/>
                  </a:solidFill>
                  <a:latin typeface="Arial Narrow" panose="020B0606020202030204" pitchFamily="34" charset="0"/>
                </a:rPr>
                <a:t>Athletico</a:t>
              </a:r>
              <a:r>
                <a:rPr lang="en-US" sz="1000" dirty="0">
                  <a:solidFill>
                    <a:srgbClr val="737577"/>
                  </a:solidFill>
                  <a:latin typeface="Arial Narrow" panose="020B0606020202030204" pitchFamily="34" charset="0"/>
                </a:rPr>
                <a:t> Gray</a:t>
              </a:r>
            </a:p>
          </p:txBody>
        </p:sp>
        <p:sp>
          <p:nvSpPr>
            <p:cNvPr id="42" name="Title 3">
              <a:extLst>
                <a:ext uri="{FF2B5EF4-FFF2-40B4-BE49-F238E27FC236}">
                  <a16:creationId xmlns:a16="http://schemas.microsoft.com/office/drawing/2014/main" id="{7722EB47-F099-60CE-306D-CF7429B107B3}"/>
                </a:ext>
              </a:extLst>
            </p:cNvPr>
            <p:cNvSpPr txBox="1">
              <a:spLocks/>
            </p:cNvSpPr>
            <p:nvPr userDrawn="1"/>
          </p:nvSpPr>
          <p:spPr>
            <a:xfrm>
              <a:off x="-968830" y="1223112"/>
              <a:ext cx="728878" cy="12978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000000"/>
                  </a:solidFill>
                  <a:latin typeface="Arial Narrow" panose="020B0606020202030204" pitchFamily="34" charset="0"/>
                </a:rPr>
                <a:t>White</a:t>
              </a:r>
            </a:p>
          </p:txBody>
        </p:sp>
        <p:sp>
          <p:nvSpPr>
            <p:cNvPr id="43" name="Title 3">
              <a:extLst>
                <a:ext uri="{FF2B5EF4-FFF2-40B4-BE49-F238E27FC236}">
                  <a16:creationId xmlns:a16="http://schemas.microsoft.com/office/drawing/2014/main" id="{C59BC986-4B94-4058-4DF5-E63E03DF34D1}"/>
                </a:ext>
              </a:extLst>
            </p:cNvPr>
            <p:cNvSpPr txBox="1">
              <a:spLocks/>
            </p:cNvSpPr>
            <p:nvPr userDrawn="1"/>
          </p:nvSpPr>
          <p:spPr>
            <a:xfrm>
              <a:off x="-967733" y="177760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D3D5D6"/>
                  </a:solidFill>
                  <a:latin typeface="Arial Narrow" panose="020B0606020202030204" pitchFamily="34" charset="0"/>
                </a:rPr>
                <a:t>Light Gray</a:t>
              </a:r>
            </a:p>
          </p:txBody>
        </p:sp>
        <p:sp>
          <p:nvSpPr>
            <p:cNvPr id="44" name="Title 3">
              <a:extLst>
                <a:ext uri="{FF2B5EF4-FFF2-40B4-BE49-F238E27FC236}">
                  <a16:creationId xmlns:a16="http://schemas.microsoft.com/office/drawing/2014/main" id="{702BF737-570F-7146-0503-2FFA1D98D80A}"/>
                </a:ext>
              </a:extLst>
            </p:cNvPr>
            <p:cNvSpPr txBox="1">
              <a:spLocks/>
            </p:cNvSpPr>
            <p:nvPr userDrawn="1"/>
          </p:nvSpPr>
          <p:spPr>
            <a:xfrm>
              <a:off x="-966385" y="208175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F37761"/>
                  </a:solidFill>
                  <a:latin typeface="Arial Narrow" panose="020B0606020202030204" pitchFamily="34" charset="0"/>
                </a:rPr>
                <a:t>Coral</a:t>
              </a:r>
            </a:p>
          </p:txBody>
        </p:sp>
        <p:sp>
          <p:nvSpPr>
            <p:cNvPr id="45" name="Title 3">
              <a:extLst>
                <a:ext uri="{FF2B5EF4-FFF2-40B4-BE49-F238E27FC236}">
                  <a16:creationId xmlns:a16="http://schemas.microsoft.com/office/drawing/2014/main" id="{D8A4BFAB-2642-DAC7-188C-49D1E10B74F8}"/>
                </a:ext>
              </a:extLst>
            </p:cNvPr>
            <p:cNvSpPr txBox="1">
              <a:spLocks/>
            </p:cNvSpPr>
            <p:nvPr userDrawn="1"/>
          </p:nvSpPr>
          <p:spPr>
            <a:xfrm>
              <a:off x="-967733" y="2391957"/>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latin typeface="Arial Narrow" panose="020B0606020202030204" pitchFamily="34" charset="0"/>
                </a:rPr>
                <a:t>Navy Blue</a:t>
              </a:r>
            </a:p>
          </p:txBody>
        </p:sp>
        <p:sp>
          <p:nvSpPr>
            <p:cNvPr id="46" name="Title 3">
              <a:extLst>
                <a:ext uri="{FF2B5EF4-FFF2-40B4-BE49-F238E27FC236}">
                  <a16:creationId xmlns:a16="http://schemas.microsoft.com/office/drawing/2014/main" id="{D6B60D41-951C-F77B-BEF3-01604E1EB245}"/>
                </a:ext>
              </a:extLst>
            </p:cNvPr>
            <p:cNvSpPr txBox="1">
              <a:spLocks/>
            </p:cNvSpPr>
            <p:nvPr userDrawn="1"/>
          </p:nvSpPr>
          <p:spPr>
            <a:xfrm>
              <a:off x="-966637" y="270552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000000"/>
                  </a:solidFill>
                  <a:latin typeface="Arial Narrow" panose="020B0606020202030204" pitchFamily="34" charset="0"/>
                </a:rPr>
                <a:t>Black</a:t>
              </a:r>
            </a:p>
          </p:txBody>
        </p:sp>
      </p:grpSp>
      <p:cxnSp>
        <p:nvCxnSpPr>
          <p:cNvPr id="6" name="Straight Connector 5">
            <a:extLst>
              <a:ext uri="{FF2B5EF4-FFF2-40B4-BE49-F238E27FC236}">
                <a16:creationId xmlns:a16="http://schemas.microsoft.com/office/drawing/2014/main" id="{268548B0-45DF-5B13-536C-4A1DED800ED2}"/>
              </a:ext>
            </a:extLst>
          </p:cNvPr>
          <p:cNvCxnSpPr/>
          <p:nvPr userDrawn="1"/>
        </p:nvCxnSpPr>
        <p:spPr>
          <a:xfrm>
            <a:off x="3962400" y="2133600"/>
            <a:ext cx="0" cy="3672914"/>
          </a:xfrm>
          <a:prstGeom prst="line">
            <a:avLst/>
          </a:prstGeom>
          <a:ln w="19050">
            <a:solidFill>
              <a:srgbClr val="F3776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484F0F8-E2A4-F76E-5B92-72FC494FC240}"/>
              </a:ext>
            </a:extLst>
          </p:cNvPr>
          <p:cNvCxnSpPr/>
          <p:nvPr userDrawn="1"/>
        </p:nvCxnSpPr>
        <p:spPr>
          <a:xfrm>
            <a:off x="7473245" y="2133600"/>
            <a:ext cx="0" cy="3672914"/>
          </a:xfrm>
          <a:prstGeom prst="line">
            <a:avLst/>
          </a:prstGeom>
          <a:ln w="19050">
            <a:solidFill>
              <a:srgbClr val="F3776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D6AFA56-73FE-4B6F-4CF3-071B29D37014}"/>
              </a:ext>
            </a:extLst>
          </p:cNvPr>
          <p:cNvSpPr txBox="1"/>
          <p:nvPr userDrawn="1"/>
        </p:nvSpPr>
        <p:spPr>
          <a:xfrm>
            <a:off x="-1692730" y="3046254"/>
            <a:ext cx="1447800" cy="1061829"/>
          </a:xfrm>
          <a:prstGeom prst="rect">
            <a:avLst/>
          </a:prstGeom>
          <a:noFill/>
        </p:spPr>
        <p:txBody>
          <a:bodyPr wrap="square" rtlCol="0">
            <a:spAutoFit/>
          </a:bodyPr>
          <a:lstStyle/>
          <a:p>
            <a:pPr algn="l"/>
            <a:r>
              <a:rPr lang="en-US" sz="900" i="1" dirty="0">
                <a:solidFill>
                  <a:srgbClr val="FF0000"/>
                </a:solidFill>
                <a:latin typeface="Arial" panose="020B0604020202020204" pitchFamily="34" charset="0"/>
                <a:cs typeface="Arial" panose="020B0604020202020204" pitchFamily="34" charset="0"/>
              </a:rPr>
              <a:t>Please use the appropriate template per the presentation’s slide size. Avoid adjusting the slide size to prevent warping within the template.</a:t>
            </a:r>
          </a:p>
        </p:txBody>
      </p:sp>
      <p:pic>
        <p:nvPicPr>
          <p:cNvPr id="9" name="Picture 8">
            <a:extLst>
              <a:ext uri="{FF2B5EF4-FFF2-40B4-BE49-F238E27FC236}">
                <a16:creationId xmlns:a16="http://schemas.microsoft.com/office/drawing/2014/main" id="{5692B2A9-1243-D5CF-03FE-30F14917C3AF}"/>
              </a:ext>
            </a:extLst>
          </p:cNvPr>
          <p:cNvPicPr>
            <a:picLocks noChangeAspect="1"/>
          </p:cNvPicPr>
          <p:nvPr userDrawn="1"/>
        </p:nvPicPr>
        <p:blipFill>
          <a:blip r:embed="rId4"/>
          <a:stretch>
            <a:fillRect/>
          </a:stretch>
        </p:blipFill>
        <p:spPr>
          <a:xfrm>
            <a:off x="10350796" y="15961"/>
            <a:ext cx="1841204" cy="672674"/>
          </a:xfrm>
          <a:prstGeom prst="rect">
            <a:avLst/>
          </a:prstGeom>
        </p:spPr>
      </p:pic>
      <p:sp>
        <p:nvSpPr>
          <p:cNvPr id="15" name="Holder 4">
            <a:extLst>
              <a:ext uri="{FF2B5EF4-FFF2-40B4-BE49-F238E27FC236}">
                <a16:creationId xmlns:a16="http://schemas.microsoft.com/office/drawing/2014/main" id="{AA2D2150-9271-FF27-88D5-56F1B5E8A11B}"/>
              </a:ext>
            </a:extLst>
          </p:cNvPr>
          <p:cNvSpPr>
            <a:spLocks noGrp="1"/>
          </p:cNvSpPr>
          <p:nvPr>
            <p:ph type="sldNum" sz="quarter" idx="7"/>
          </p:nvPr>
        </p:nvSpPr>
        <p:spPr>
          <a:xfrm>
            <a:off x="11271398" y="6474889"/>
            <a:ext cx="768131" cy="383111"/>
          </a:xfrm>
          <a:prstGeom prst="rect">
            <a:avLst/>
          </a:prstGeom>
        </p:spPr>
        <p:txBody>
          <a:bodyPr lIns="0" tIns="0" rIns="0" bIns="0"/>
          <a:lstStyle>
            <a:lvl1pPr algn="r">
              <a:defRPr>
                <a:solidFill>
                  <a:schemeClr val="bg1"/>
                </a:solidFill>
              </a:defRPr>
            </a:lvl1pPr>
          </a:lstStyle>
          <a:p>
            <a:fld id="{B6F15528-21DE-4FAA-801E-634DDDAF4B2B}" type="slidenum">
              <a:rPr lang="en-US" smtClean="0"/>
              <a:pPr/>
              <a:t>‹#›</a:t>
            </a:fld>
            <a:endParaRPr lang="en-US" dirty="0"/>
          </a:p>
        </p:txBody>
      </p:sp>
      <p:sp>
        <p:nvSpPr>
          <p:cNvPr id="3" name="Text Placeholder 7">
            <a:extLst>
              <a:ext uri="{FF2B5EF4-FFF2-40B4-BE49-F238E27FC236}">
                <a16:creationId xmlns:a16="http://schemas.microsoft.com/office/drawing/2014/main" id="{A61B9A4D-AF5A-D4B1-8904-4EA88A09EDEE}"/>
              </a:ext>
            </a:extLst>
          </p:cNvPr>
          <p:cNvSpPr>
            <a:spLocks noGrp="1"/>
          </p:cNvSpPr>
          <p:nvPr>
            <p:ph type="body" sz="quarter" idx="18" hasCustomPrompt="1"/>
          </p:nvPr>
        </p:nvSpPr>
        <p:spPr>
          <a:xfrm>
            <a:off x="836613" y="482600"/>
            <a:ext cx="9513887" cy="417513"/>
          </a:xfrm>
          <a:prstGeom prst="rect">
            <a:avLst/>
          </a:prstGeom>
        </p:spPr>
        <p:txBody>
          <a:bodyPr/>
          <a:lstStyle>
            <a:lvl1pPr>
              <a:defRPr sz="2800" b="1" i="0">
                <a:solidFill>
                  <a:srgbClr val="005496"/>
                </a:solidFill>
                <a:latin typeface="Arial Black" panose="020B0604020202020204" pitchFamily="34" charset="0"/>
                <a:cs typeface="Arial Black" panose="020B0604020202020204" pitchFamily="34" charset="0"/>
              </a:defRPr>
            </a:lvl1pPr>
          </a:lstStyle>
          <a:p>
            <a:pPr lvl="0"/>
            <a:r>
              <a:rPr lang="en-US" dirty="0"/>
              <a:t>Title</a:t>
            </a:r>
          </a:p>
        </p:txBody>
      </p:sp>
    </p:spTree>
    <p:extLst>
      <p:ext uri="{BB962C8B-B14F-4D97-AF65-F5344CB8AC3E}">
        <p14:creationId xmlns:p14="http://schemas.microsoft.com/office/powerpoint/2010/main" val="2866858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4_Blank">
    <p:spTree>
      <p:nvGrpSpPr>
        <p:cNvPr id="1" name=""/>
        <p:cNvGrpSpPr/>
        <p:nvPr/>
      </p:nvGrpSpPr>
      <p:grpSpPr>
        <a:xfrm>
          <a:off x="0" y="0"/>
          <a:ext cx="0" cy="0"/>
          <a:chOff x="0" y="0"/>
          <a:chExt cx="0" cy="0"/>
        </a:xfrm>
      </p:grpSpPr>
      <p:pic>
        <p:nvPicPr>
          <p:cNvPr id="14" name="Picture 13" descr="A white background with black and white clouds&#10;&#10;Description automatically generated">
            <a:extLst>
              <a:ext uri="{FF2B5EF4-FFF2-40B4-BE49-F238E27FC236}">
                <a16:creationId xmlns:a16="http://schemas.microsoft.com/office/drawing/2014/main" id="{5D888A62-9FD0-A682-F021-6554E394039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0194" b="76740"/>
          <a:stretch/>
        </p:blipFill>
        <p:spPr>
          <a:xfrm>
            <a:off x="0" y="0"/>
            <a:ext cx="836852" cy="1116632"/>
          </a:xfrm>
          <a:prstGeom prst="rect">
            <a:avLst/>
          </a:prstGeom>
        </p:spPr>
      </p:pic>
      <p:pic>
        <p:nvPicPr>
          <p:cNvPr id="18" name="Picture 17" descr="A white background with black and white clouds&#10;&#10;Description automatically generated">
            <a:extLst>
              <a:ext uri="{FF2B5EF4-FFF2-40B4-BE49-F238E27FC236}">
                <a16:creationId xmlns:a16="http://schemas.microsoft.com/office/drawing/2014/main" id="{607287E9-2B24-DFB6-38CE-E67CAAE3469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85714" t="52381"/>
          <a:stretch/>
        </p:blipFill>
        <p:spPr>
          <a:xfrm>
            <a:off x="10972798" y="4572000"/>
            <a:ext cx="1219201" cy="2286000"/>
          </a:xfrm>
          <a:prstGeom prst="rect">
            <a:avLst/>
          </a:prstGeom>
        </p:spPr>
      </p:pic>
      <p:pic>
        <p:nvPicPr>
          <p:cNvPr id="2" name="Picture 1">
            <a:extLst>
              <a:ext uri="{FF2B5EF4-FFF2-40B4-BE49-F238E27FC236}">
                <a16:creationId xmlns:a16="http://schemas.microsoft.com/office/drawing/2014/main" id="{0B8F0F10-94D4-49BA-1440-99ED6D0D759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23292" y="1338084"/>
            <a:ext cx="8515350" cy="2546647"/>
          </a:xfrm>
          <a:prstGeom prst="rect">
            <a:avLst/>
          </a:prstGeom>
        </p:spPr>
      </p:pic>
      <p:sp>
        <p:nvSpPr>
          <p:cNvPr id="7" name="Text Placeholder 3">
            <a:extLst>
              <a:ext uri="{FF2B5EF4-FFF2-40B4-BE49-F238E27FC236}">
                <a16:creationId xmlns:a16="http://schemas.microsoft.com/office/drawing/2014/main" id="{45419DA2-0DB8-0D4E-0872-E252F8A9B58F}"/>
              </a:ext>
            </a:extLst>
          </p:cNvPr>
          <p:cNvSpPr>
            <a:spLocks noGrp="1" noChangeAspect="1"/>
          </p:cNvSpPr>
          <p:nvPr>
            <p:ph type="body" sz="quarter" idx="13" hasCustomPrompt="1"/>
          </p:nvPr>
        </p:nvSpPr>
        <p:spPr>
          <a:xfrm>
            <a:off x="2133601" y="2500727"/>
            <a:ext cx="1755775" cy="295227"/>
          </a:xfrm>
          <a:prstGeom prst="rect">
            <a:avLst/>
          </a:prstGeom>
        </p:spPr>
        <p:txBody>
          <a:bodyPr>
            <a:noAutofit/>
          </a:bodyPr>
          <a:lstStyle>
            <a:lvl1pPr marL="0" indent="0" algn="ctr">
              <a:buNone/>
              <a:defRPr sz="1800" b="1" i="0">
                <a:solidFill>
                  <a:srgbClr val="737577"/>
                </a:solidFill>
                <a:latin typeface="Arial" panose="020B0604020202020204" pitchFamily="34" charset="0"/>
                <a:cs typeface="Arial" panose="020B0604020202020204" pitchFamily="34" charset="0"/>
              </a:defRPr>
            </a:lvl1pPr>
            <a:lvl3pPr marL="914400" indent="0">
              <a:buNone/>
              <a:defRPr baseline="0"/>
            </a:lvl3pPr>
          </a:lstStyle>
          <a:p>
            <a:pPr lvl="0"/>
            <a:r>
              <a:rPr lang="en-US" dirty="0"/>
              <a:t>Topic 1</a:t>
            </a:r>
          </a:p>
        </p:txBody>
      </p:sp>
      <p:sp>
        <p:nvSpPr>
          <p:cNvPr id="8" name="Text Placeholder 3">
            <a:extLst>
              <a:ext uri="{FF2B5EF4-FFF2-40B4-BE49-F238E27FC236}">
                <a16:creationId xmlns:a16="http://schemas.microsoft.com/office/drawing/2014/main" id="{B24B411D-684D-A401-A402-F1A54020F86A}"/>
              </a:ext>
            </a:extLst>
          </p:cNvPr>
          <p:cNvSpPr>
            <a:spLocks noGrp="1" noChangeAspect="1"/>
          </p:cNvSpPr>
          <p:nvPr>
            <p:ph type="body" sz="quarter" idx="14" hasCustomPrompt="1"/>
          </p:nvPr>
        </p:nvSpPr>
        <p:spPr>
          <a:xfrm>
            <a:off x="4041773" y="2500727"/>
            <a:ext cx="1755775" cy="295227"/>
          </a:xfrm>
          <a:prstGeom prst="rect">
            <a:avLst/>
          </a:prstGeom>
        </p:spPr>
        <p:txBody>
          <a:bodyPr>
            <a:noAutofit/>
          </a:bodyPr>
          <a:lstStyle>
            <a:lvl1pPr marL="0" indent="0" algn="ctr">
              <a:buNone/>
              <a:defRPr sz="1800" b="1" i="0">
                <a:solidFill>
                  <a:srgbClr val="737577"/>
                </a:solidFill>
                <a:latin typeface="Arial" panose="020B0604020202020204" pitchFamily="34" charset="0"/>
                <a:cs typeface="Arial" panose="020B0604020202020204" pitchFamily="34" charset="0"/>
              </a:defRPr>
            </a:lvl1pPr>
            <a:lvl3pPr marL="914400" indent="0">
              <a:buNone/>
              <a:defRPr baseline="0"/>
            </a:lvl3pPr>
          </a:lstStyle>
          <a:p>
            <a:pPr lvl="0"/>
            <a:r>
              <a:rPr lang="en-US" dirty="0"/>
              <a:t>Topic 2</a:t>
            </a:r>
          </a:p>
        </p:txBody>
      </p:sp>
      <p:sp>
        <p:nvSpPr>
          <p:cNvPr id="9" name="Text Placeholder 3">
            <a:extLst>
              <a:ext uri="{FF2B5EF4-FFF2-40B4-BE49-F238E27FC236}">
                <a16:creationId xmlns:a16="http://schemas.microsoft.com/office/drawing/2014/main" id="{6925051B-074E-D640-B861-5E537892D11F}"/>
              </a:ext>
            </a:extLst>
          </p:cNvPr>
          <p:cNvSpPr>
            <a:spLocks noGrp="1" noChangeAspect="1"/>
          </p:cNvSpPr>
          <p:nvPr>
            <p:ph type="body" sz="quarter" idx="15" hasCustomPrompt="1"/>
          </p:nvPr>
        </p:nvSpPr>
        <p:spPr>
          <a:xfrm>
            <a:off x="5949945" y="2500727"/>
            <a:ext cx="1755775" cy="295227"/>
          </a:xfrm>
          <a:prstGeom prst="rect">
            <a:avLst/>
          </a:prstGeom>
        </p:spPr>
        <p:txBody>
          <a:bodyPr>
            <a:noAutofit/>
          </a:bodyPr>
          <a:lstStyle>
            <a:lvl1pPr marL="0" indent="0" algn="ctr">
              <a:buNone/>
              <a:defRPr sz="1800" b="1" i="0">
                <a:solidFill>
                  <a:srgbClr val="737577"/>
                </a:solidFill>
                <a:latin typeface="Arial" panose="020B0604020202020204" pitchFamily="34" charset="0"/>
                <a:cs typeface="Arial" panose="020B0604020202020204" pitchFamily="34" charset="0"/>
              </a:defRPr>
            </a:lvl1pPr>
            <a:lvl3pPr marL="914400" indent="0">
              <a:buNone/>
              <a:defRPr baseline="0"/>
            </a:lvl3pPr>
          </a:lstStyle>
          <a:p>
            <a:pPr lvl="0"/>
            <a:r>
              <a:rPr lang="en-US" dirty="0"/>
              <a:t>Topic 3</a:t>
            </a:r>
          </a:p>
        </p:txBody>
      </p:sp>
      <p:sp>
        <p:nvSpPr>
          <p:cNvPr id="10" name="Text Placeholder 3">
            <a:extLst>
              <a:ext uri="{FF2B5EF4-FFF2-40B4-BE49-F238E27FC236}">
                <a16:creationId xmlns:a16="http://schemas.microsoft.com/office/drawing/2014/main" id="{05957267-EB15-5223-09A7-7D89A35185B2}"/>
              </a:ext>
            </a:extLst>
          </p:cNvPr>
          <p:cNvSpPr>
            <a:spLocks noGrp="1" noChangeAspect="1"/>
          </p:cNvSpPr>
          <p:nvPr>
            <p:ph type="body" sz="quarter" idx="16" hasCustomPrompt="1"/>
          </p:nvPr>
        </p:nvSpPr>
        <p:spPr>
          <a:xfrm>
            <a:off x="7857117" y="2500727"/>
            <a:ext cx="1755775" cy="295227"/>
          </a:xfrm>
          <a:prstGeom prst="rect">
            <a:avLst/>
          </a:prstGeom>
        </p:spPr>
        <p:txBody>
          <a:bodyPr>
            <a:noAutofit/>
          </a:bodyPr>
          <a:lstStyle>
            <a:lvl1pPr marL="0" indent="0" algn="ctr">
              <a:buNone/>
              <a:defRPr sz="1800" b="1" i="0">
                <a:solidFill>
                  <a:srgbClr val="737577"/>
                </a:solidFill>
                <a:latin typeface="Arial" panose="020B0604020202020204" pitchFamily="34" charset="0"/>
                <a:cs typeface="Arial" panose="020B0604020202020204" pitchFamily="34" charset="0"/>
              </a:defRPr>
            </a:lvl1pPr>
            <a:lvl3pPr marL="914400" indent="0">
              <a:buNone/>
              <a:defRPr baseline="0"/>
            </a:lvl3pPr>
          </a:lstStyle>
          <a:p>
            <a:pPr lvl="0"/>
            <a:r>
              <a:rPr lang="en-US" dirty="0"/>
              <a:t>Topic 4</a:t>
            </a:r>
          </a:p>
        </p:txBody>
      </p:sp>
      <p:sp>
        <p:nvSpPr>
          <p:cNvPr id="11" name="Text Placeholder 6">
            <a:extLst>
              <a:ext uri="{FF2B5EF4-FFF2-40B4-BE49-F238E27FC236}">
                <a16:creationId xmlns:a16="http://schemas.microsoft.com/office/drawing/2014/main" id="{D8274937-1A77-3F7D-B5AC-21B96DCBF462}"/>
              </a:ext>
            </a:extLst>
          </p:cNvPr>
          <p:cNvSpPr>
            <a:spLocks noGrp="1" noChangeAspect="1"/>
          </p:cNvSpPr>
          <p:nvPr>
            <p:ph type="body" sz="quarter" idx="17"/>
          </p:nvPr>
        </p:nvSpPr>
        <p:spPr>
          <a:xfrm>
            <a:off x="2133600" y="3864890"/>
            <a:ext cx="1755775" cy="1782763"/>
          </a:xfrm>
          <a:prstGeom prst="rect">
            <a:avLst/>
          </a:prstGeom>
        </p:spPr>
        <p:txBody>
          <a:bodyPr>
            <a:noAutofit/>
          </a:bodyPr>
          <a:lstStyle>
            <a:lvl1pPr marL="171450" indent="-171450">
              <a:buFont typeface="Arial" panose="020B0604020202020204" pitchFamily="34" charset="0"/>
              <a:buChar char="•"/>
              <a:defRPr sz="1400">
                <a:solidFill>
                  <a:srgbClr val="737577"/>
                </a:solidFill>
                <a:latin typeface="Arial" panose="020B0604020202020204" pitchFamily="34" charset="0"/>
                <a:cs typeface="Arial" panose="020B0604020202020204" pitchFamily="34" charset="0"/>
              </a:defRPr>
            </a:lvl1pPr>
            <a:lvl2pPr marL="628650" indent="-171450">
              <a:buFont typeface="Arial" panose="020B0604020202020204" pitchFamily="34" charset="0"/>
              <a:buChar char="•"/>
              <a:defRPr sz="1400">
                <a:latin typeface="Arial" panose="020B0604020202020204" pitchFamily="34" charset="0"/>
                <a:cs typeface="Arial" panose="020B0604020202020204" pitchFamily="34" charset="0"/>
              </a:defRPr>
            </a:lvl2pPr>
            <a:lvl3pPr marL="1085850" indent="-171450">
              <a:buFont typeface="Arial" panose="020B0604020202020204" pitchFamily="34" charset="0"/>
              <a:buChar char="•"/>
              <a:defRPr sz="1400">
                <a:latin typeface="Arial" panose="020B0604020202020204" pitchFamily="34" charset="0"/>
                <a:cs typeface="Arial" panose="020B0604020202020204" pitchFamily="34" charset="0"/>
              </a:defRPr>
            </a:lvl3pPr>
            <a:lvl4pPr>
              <a:defRPr sz="1000"/>
            </a:lvl4pPr>
            <a:lvl5pPr>
              <a:defRPr sz="1000"/>
            </a:lvl5pPr>
          </a:lstStyle>
          <a:p>
            <a:pPr lvl="0"/>
            <a:r>
              <a:rPr lang="en-US" dirty="0"/>
              <a:t>Click to edit Master text styles</a:t>
            </a:r>
          </a:p>
        </p:txBody>
      </p:sp>
      <p:sp>
        <p:nvSpPr>
          <p:cNvPr id="5" name="Text Placeholder 6">
            <a:extLst>
              <a:ext uri="{FF2B5EF4-FFF2-40B4-BE49-F238E27FC236}">
                <a16:creationId xmlns:a16="http://schemas.microsoft.com/office/drawing/2014/main" id="{9365D98D-0210-B7FA-35EB-C9E4AF164DA9}"/>
              </a:ext>
            </a:extLst>
          </p:cNvPr>
          <p:cNvSpPr>
            <a:spLocks noGrp="1" noChangeAspect="1"/>
          </p:cNvSpPr>
          <p:nvPr>
            <p:ph type="body" sz="quarter" idx="18"/>
          </p:nvPr>
        </p:nvSpPr>
        <p:spPr>
          <a:xfrm>
            <a:off x="4125192" y="3884731"/>
            <a:ext cx="1755775" cy="1782763"/>
          </a:xfrm>
          <a:prstGeom prst="rect">
            <a:avLst/>
          </a:prstGeom>
        </p:spPr>
        <p:txBody>
          <a:bodyPr>
            <a:noAutofit/>
          </a:bodyPr>
          <a:lstStyle>
            <a:lvl1pPr marL="171450" indent="-171450">
              <a:buFont typeface="Arial" panose="020B0604020202020204" pitchFamily="34" charset="0"/>
              <a:buChar char="•"/>
              <a:defRPr sz="1400">
                <a:solidFill>
                  <a:srgbClr val="737577"/>
                </a:solidFill>
                <a:latin typeface="Arial" panose="020B0604020202020204" pitchFamily="34" charset="0"/>
                <a:cs typeface="Arial" panose="020B0604020202020204" pitchFamily="34" charset="0"/>
              </a:defRPr>
            </a:lvl1pPr>
            <a:lvl2pPr marL="628650" indent="-171450">
              <a:buFont typeface="Arial" panose="020B0604020202020204" pitchFamily="34" charset="0"/>
              <a:buChar char="•"/>
              <a:defRPr sz="1400">
                <a:latin typeface="Arial" panose="020B0604020202020204" pitchFamily="34" charset="0"/>
                <a:cs typeface="Arial" panose="020B0604020202020204" pitchFamily="34" charset="0"/>
              </a:defRPr>
            </a:lvl2pPr>
            <a:lvl3pPr marL="1085850" indent="-171450">
              <a:buFont typeface="Arial" panose="020B0604020202020204" pitchFamily="34" charset="0"/>
              <a:buChar char="•"/>
              <a:defRPr sz="1400">
                <a:latin typeface="Arial" panose="020B0604020202020204" pitchFamily="34" charset="0"/>
                <a:cs typeface="Arial" panose="020B0604020202020204" pitchFamily="34" charset="0"/>
              </a:defRPr>
            </a:lvl3pPr>
            <a:lvl4pPr>
              <a:defRPr sz="1000"/>
            </a:lvl4pPr>
            <a:lvl5pPr>
              <a:defRPr sz="1000"/>
            </a:lvl5pPr>
          </a:lstStyle>
          <a:p>
            <a:pPr lvl="0"/>
            <a:r>
              <a:rPr lang="en-US" dirty="0"/>
              <a:t>Click to edit Master text styles</a:t>
            </a:r>
          </a:p>
        </p:txBody>
      </p:sp>
      <p:sp>
        <p:nvSpPr>
          <p:cNvPr id="15" name="Text Placeholder 6">
            <a:extLst>
              <a:ext uri="{FF2B5EF4-FFF2-40B4-BE49-F238E27FC236}">
                <a16:creationId xmlns:a16="http://schemas.microsoft.com/office/drawing/2014/main" id="{9D570344-558C-A25C-28BE-B2B01B37EFD3}"/>
              </a:ext>
            </a:extLst>
          </p:cNvPr>
          <p:cNvSpPr>
            <a:spLocks noGrp="1" noChangeAspect="1"/>
          </p:cNvSpPr>
          <p:nvPr>
            <p:ph type="body" sz="quarter" idx="19"/>
          </p:nvPr>
        </p:nvSpPr>
        <p:spPr>
          <a:xfrm>
            <a:off x="6116784" y="3897853"/>
            <a:ext cx="1755775" cy="1782763"/>
          </a:xfrm>
          <a:prstGeom prst="rect">
            <a:avLst/>
          </a:prstGeom>
        </p:spPr>
        <p:txBody>
          <a:bodyPr>
            <a:noAutofit/>
          </a:bodyPr>
          <a:lstStyle>
            <a:lvl1pPr marL="171450" indent="-171450">
              <a:buFont typeface="Arial" panose="020B0604020202020204" pitchFamily="34" charset="0"/>
              <a:buChar char="•"/>
              <a:defRPr sz="1400">
                <a:solidFill>
                  <a:srgbClr val="737577"/>
                </a:solidFill>
                <a:latin typeface="Arial" panose="020B0604020202020204" pitchFamily="34" charset="0"/>
                <a:cs typeface="Arial" panose="020B0604020202020204" pitchFamily="34" charset="0"/>
              </a:defRPr>
            </a:lvl1pPr>
            <a:lvl2pPr marL="628650" indent="-171450">
              <a:buFont typeface="Arial" panose="020B0604020202020204" pitchFamily="34" charset="0"/>
              <a:buChar char="•"/>
              <a:defRPr sz="1400">
                <a:latin typeface="Arial" panose="020B0604020202020204" pitchFamily="34" charset="0"/>
                <a:cs typeface="Arial" panose="020B0604020202020204" pitchFamily="34" charset="0"/>
              </a:defRPr>
            </a:lvl2pPr>
            <a:lvl3pPr marL="1085850" indent="-171450">
              <a:buFont typeface="Arial" panose="020B0604020202020204" pitchFamily="34" charset="0"/>
              <a:buChar char="•"/>
              <a:defRPr sz="1400">
                <a:latin typeface="Arial" panose="020B0604020202020204" pitchFamily="34" charset="0"/>
                <a:cs typeface="Arial" panose="020B0604020202020204" pitchFamily="34" charset="0"/>
              </a:defRPr>
            </a:lvl3pPr>
            <a:lvl4pPr>
              <a:defRPr sz="1000"/>
            </a:lvl4pPr>
            <a:lvl5pPr>
              <a:defRPr sz="1000"/>
            </a:lvl5pPr>
          </a:lstStyle>
          <a:p>
            <a:pPr lvl="0"/>
            <a:r>
              <a:rPr lang="en-US" dirty="0"/>
              <a:t>Click to edit Master text styles</a:t>
            </a:r>
          </a:p>
        </p:txBody>
      </p:sp>
      <p:sp>
        <p:nvSpPr>
          <p:cNvPr id="16" name="Text Placeholder 6">
            <a:extLst>
              <a:ext uri="{FF2B5EF4-FFF2-40B4-BE49-F238E27FC236}">
                <a16:creationId xmlns:a16="http://schemas.microsoft.com/office/drawing/2014/main" id="{9964F2E3-87E6-2EC8-F916-7228E8E2134B}"/>
              </a:ext>
            </a:extLst>
          </p:cNvPr>
          <p:cNvSpPr>
            <a:spLocks noGrp="1" noChangeAspect="1"/>
          </p:cNvSpPr>
          <p:nvPr>
            <p:ph type="body" sz="quarter" idx="20"/>
          </p:nvPr>
        </p:nvSpPr>
        <p:spPr>
          <a:xfrm>
            <a:off x="8108376" y="3907064"/>
            <a:ext cx="1755775" cy="1782763"/>
          </a:xfrm>
          <a:prstGeom prst="rect">
            <a:avLst/>
          </a:prstGeom>
        </p:spPr>
        <p:txBody>
          <a:bodyPr>
            <a:noAutofit/>
          </a:bodyPr>
          <a:lstStyle>
            <a:lvl1pPr marL="171450" indent="-171450">
              <a:buFont typeface="Arial" panose="020B0604020202020204" pitchFamily="34" charset="0"/>
              <a:buChar char="•"/>
              <a:defRPr sz="1400">
                <a:solidFill>
                  <a:srgbClr val="737577"/>
                </a:solidFill>
                <a:latin typeface="Arial" panose="020B0604020202020204" pitchFamily="34" charset="0"/>
                <a:cs typeface="Arial" panose="020B0604020202020204" pitchFamily="34" charset="0"/>
              </a:defRPr>
            </a:lvl1pPr>
            <a:lvl2pPr marL="628650" indent="-171450">
              <a:buFont typeface="Arial" panose="020B0604020202020204" pitchFamily="34" charset="0"/>
              <a:buChar char="•"/>
              <a:defRPr sz="1400">
                <a:latin typeface="Arial" panose="020B0604020202020204" pitchFamily="34" charset="0"/>
                <a:cs typeface="Arial" panose="020B0604020202020204" pitchFamily="34" charset="0"/>
              </a:defRPr>
            </a:lvl2pPr>
            <a:lvl3pPr marL="1085850" indent="-171450">
              <a:buFont typeface="Arial" panose="020B0604020202020204" pitchFamily="34" charset="0"/>
              <a:buChar char="•"/>
              <a:defRPr sz="1400">
                <a:latin typeface="Arial" panose="020B0604020202020204" pitchFamily="34" charset="0"/>
                <a:cs typeface="Arial" panose="020B0604020202020204" pitchFamily="34" charset="0"/>
              </a:defRPr>
            </a:lvl3pPr>
            <a:lvl4pPr>
              <a:defRPr sz="1000"/>
            </a:lvl4pPr>
            <a:lvl5pPr>
              <a:defRPr sz="1000"/>
            </a:lvl5pPr>
          </a:lstStyle>
          <a:p>
            <a:pPr lvl="0"/>
            <a:r>
              <a:rPr lang="en-US" dirty="0"/>
              <a:t>Click to edit Master text styles</a:t>
            </a:r>
          </a:p>
        </p:txBody>
      </p:sp>
      <p:grpSp>
        <p:nvGrpSpPr>
          <p:cNvPr id="34" name="Group 33">
            <a:extLst>
              <a:ext uri="{FF2B5EF4-FFF2-40B4-BE49-F238E27FC236}">
                <a16:creationId xmlns:a16="http://schemas.microsoft.com/office/drawing/2014/main" id="{CD37F499-9C89-CB46-1F81-67CA94ACFD3A}"/>
              </a:ext>
            </a:extLst>
          </p:cNvPr>
          <p:cNvGrpSpPr/>
          <p:nvPr userDrawn="1"/>
        </p:nvGrpSpPr>
        <p:grpSpPr>
          <a:xfrm>
            <a:off x="-1371600" y="19307"/>
            <a:ext cx="1134093" cy="2893539"/>
            <a:chOff x="-1371600" y="19307"/>
            <a:chExt cx="1134093" cy="2893539"/>
          </a:xfrm>
        </p:grpSpPr>
        <p:sp>
          <p:nvSpPr>
            <p:cNvPr id="35" name="Title 3">
              <a:extLst>
                <a:ext uri="{FF2B5EF4-FFF2-40B4-BE49-F238E27FC236}">
                  <a16:creationId xmlns:a16="http://schemas.microsoft.com/office/drawing/2014/main" id="{29BCA4EC-AB95-038D-0F89-674D76BF723C}"/>
                </a:ext>
              </a:extLst>
            </p:cNvPr>
            <p:cNvSpPr txBox="1">
              <a:spLocks/>
            </p:cNvSpPr>
            <p:nvPr userDrawn="1"/>
          </p:nvSpPr>
          <p:spPr>
            <a:xfrm>
              <a:off x="-1371600" y="19307"/>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100" b="1" u="sng">
                  <a:latin typeface="+mn-lt"/>
                </a:rPr>
                <a:t>Color Palette</a:t>
              </a:r>
              <a:endParaRPr lang="en-US" sz="1100" b="1" u="sng" dirty="0">
                <a:latin typeface="+mn-lt"/>
              </a:endParaRPr>
            </a:p>
          </p:txBody>
        </p:sp>
        <p:sp>
          <p:nvSpPr>
            <p:cNvPr id="36" name="Rectangle 35">
              <a:extLst>
                <a:ext uri="{FF2B5EF4-FFF2-40B4-BE49-F238E27FC236}">
                  <a16:creationId xmlns:a16="http://schemas.microsoft.com/office/drawing/2014/main" id="{0B97C89E-4717-9624-4AF9-99F9B0F65198}"/>
                </a:ext>
              </a:extLst>
            </p:cNvPr>
            <p:cNvSpPr/>
            <p:nvPr userDrawn="1"/>
          </p:nvSpPr>
          <p:spPr>
            <a:xfrm>
              <a:off x="-1258381" y="482790"/>
              <a:ext cx="256064" cy="295021"/>
            </a:xfrm>
            <a:prstGeom prst="rect">
              <a:avLst/>
            </a:prstGeom>
            <a:solidFill>
              <a:srgbClr val="005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A7D33CE2-0256-1F3A-8767-82347AB922DC}"/>
                </a:ext>
              </a:extLst>
            </p:cNvPr>
            <p:cNvSpPr/>
            <p:nvPr userDrawn="1"/>
          </p:nvSpPr>
          <p:spPr>
            <a:xfrm>
              <a:off x="-1258382" y="800486"/>
              <a:ext cx="256064" cy="295021"/>
            </a:xfrm>
            <a:prstGeom prst="rect">
              <a:avLst/>
            </a:prstGeom>
            <a:solidFill>
              <a:srgbClr val="737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2C41EB4D-CE1D-3D9D-72F1-C14526E5F7C3}"/>
                </a:ext>
              </a:extLst>
            </p:cNvPr>
            <p:cNvSpPr/>
            <p:nvPr userDrawn="1"/>
          </p:nvSpPr>
          <p:spPr>
            <a:xfrm>
              <a:off x="-1258382" y="1116632"/>
              <a:ext cx="256064" cy="295021"/>
            </a:xfrm>
            <a:prstGeom prst="rect">
              <a:avLst/>
            </a:prstGeom>
            <a:solidFill>
              <a:schemeClr val="bg1"/>
            </a:solidFill>
            <a:ln w="3175">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3155FDDC-D90C-B308-0D6C-C8C29FB6EF03}"/>
                </a:ext>
              </a:extLst>
            </p:cNvPr>
            <p:cNvSpPr/>
            <p:nvPr userDrawn="1"/>
          </p:nvSpPr>
          <p:spPr>
            <a:xfrm>
              <a:off x="-1258382" y="1685761"/>
              <a:ext cx="256066" cy="295021"/>
            </a:xfrm>
            <a:prstGeom prst="rect">
              <a:avLst/>
            </a:prstGeom>
            <a:solidFill>
              <a:srgbClr val="D3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D5D6"/>
                </a:solidFill>
              </a:endParaRPr>
            </a:p>
          </p:txBody>
        </p:sp>
        <p:sp>
          <p:nvSpPr>
            <p:cNvPr id="40" name="Rectangle 39">
              <a:extLst>
                <a:ext uri="{FF2B5EF4-FFF2-40B4-BE49-F238E27FC236}">
                  <a16:creationId xmlns:a16="http://schemas.microsoft.com/office/drawing/2014/main" id="{A975C202-0AB9-B4C7-D109-960C9EA70988}"/>
                </a:ext>
              </a:extLst>
            </p:cNvPr>
            <p:cNvSpPr/>
            <p:nvPr userDrawn="1"/>
          </p:nvSpPr>
          <p:spPr>
            <a:xfrm>
              <a:off x="-1257938" y="1995267"/>
              <a:ext cx="255621" cy="295021"/>
            </a:xfrm>
            <a:prstGeom prst="rect">
              <a:avLst/>
            </a:prstGeom>
            <a:solidFill>
              <a:srgbClr val="F37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C2DD232F-EFE6-8F77-7542-67BDE58D1782}"/>
                </a:ext>
              </a:extLst>
            </p:cNvPr>
            <p:cNvSpPr/>
            <p:nvPr userDrawn="1"/>
          </p:nvSpPr>
          <p:spPr>
            <a:xfrm>
              <a:off x="-1258382" y="2306368"/>
              <a:ext cx="256065" cy="295021"/>
            </a:xfrm>
            <a:prstGeom prst="rect">
              <a:avLst/>
            </a:prstGeom>
            <a:solidFill>
              <a:srgbClr val="00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15E65BD0-EEB8-4178-9AD8-BBF3EF3709FB}"/>
                </a:ext>
              </a:extLst>
            </p:cNvPr>
            <p:cNvSpPr/>
            <p:nvPr userDrawn="1"/>
          </p:nvSpPr>
          <p:spPr>
            <a:xfrm>
              <a:off x="-1258382" y="2617825"/>
              <a:ext cx="256066" cy="29502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itle 3">
              <a:extLst>
                <a:ext uri="{FF2B5EF4-FFF2-40B4-BE49-F238E27FC236}">
                  <a16:creationId xmlns:a16="http://schemas.microsoft.com/office/drawing/2014/main" id="{5F4B610B-E6A0-E46A-F5CF-85076325B197}"/>
                </a:ext>
              </a:extLst>
            </p:cNvPr>
            <p:cNvSpPr txBox="1">
              <a:spLocks/>
            </p:cNvSpPr>
            <p:nvPr userDrawn="1"/>
          </p:nvSpPr>
          <p:spPr>
            <a:xfrm>
              <a:off x="-1349831" y="258797"/>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900" b="1" dirty="0">
                  <a:latin typeface="+mn-lt"/>
                </a:rPr>
                <a:t>Primary </a:t>
              </a:r>
            </a:p>
          </p:txBody>
        </p:sp>
        <p:sp>
          <p:nvSpPr>
            <p:cNvPr id="44" name="Title 3">
              <a:extLst>
                <a:ext uri="{FF2B5EF4-FFF2-40B4-BE49-F238E27FC236}">
                  <a16:creationId xmlns:a16="http://schemas.microsoft.com/office/drawing/2014/main" id="{44BC9AAF-30BB-1581-80DE-EC315A1044D0}"/>
                </a:ext>
              </a:extLst>
            </p:cNvPr>
            <p:cNvSpPr txBox="1">
              <a:spLocks/>
            </p:cNvSpPr>
            <p:nvPr userDrawn="1"/>
          </p:nvSpPr>
          <p:spPr>
            <a:xfrm>
              <a:off x="-1354182" y="1499631"/>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900" b="1" dirty="0">
                  <a:latin typeface="+mn-lt"/>
                </a:rPr>
                <a:t>Secondary</a:t>
              </a:r>
            </a:p>
          </p:txBody>
        </p:sp>
        <p:sp>
          <p:nvSpPr>
            <p:cNvPr id="45" name="Title 3">
              <a:extLst>
                <a:ext uri="{FF2B5EF4-FFF2-40B4-BE49-F238E27FC236}">
                  <a16:creationId xmlns:a16="http://schemas.microsoft.com/office/drawing/2014/main" id="{85E036C8-2B8F-C158-DD3E-25DA144CD7F9}"/>
                </a:ext>
              </a:extLst>
            </p:cNvPr>
            <p:cNvSpPr txBox="1">
              <a:spLocks/>
            </p:cNvSpPr>
            <p:nvPr userDrawn="1"/>
          </p:nvSpPr>
          <p:spPr>
            <a:xfrm>
              <a:off x="-968830" y="585740"/>
              <a:ext cx="728878" cy="12978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err="1">
                  <a:latin typeface="Arial Narrow" panose="020B0606020202030204" pitchFamily="34" charset="0"/>
                </a:rPr>
                <a:t>Athletico</a:t>
              </a:r>
              <a:r>
                <a:rPr lang="en-US" sz="1000" dirty="0">
                  <a:latin typeface="Arial Narrow" panose="020B0606020202030204" pitchFamily="34" charset="0"/>
                </a:rPr>
                <a:t> Blue</a:t>
              </a:r>
            </a:p>
          </p:txBody>
        </p:sp>
        <p:sp>
          <p:nvSpPr>
            <p:cNvPr id="46" name="Title 3">
              <a:extLst>
                <a:ext uri="{FF2B5EF4-FFF2-40B4-BE49-F238E27FC236}">
                  <a16:creationId xmlns:a16="http://schemas.microsoft.com/office/drawing/2014/main" id="{CFA605AE-B2B0-B146-D82E-69191A3A65CF}"/>
                </a:ext>
              </a:extLst>
            </p:cNvPr>
            <p:cNvSpPr txBox="1">
              <a:spLocks/>
            </p:cNvSpPr>
            <p:nvPr userDrawn="1"/>
          </p:nvSpPr>
          <p:spPr>
            <a:xfrm>
              <a:off x="-967482" y="899757"/>
              <a:ext cx="728878" cy="129781"/>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err="1">
                  <a:solidFill>
                    <a:srgbClr val="737577"/>
                  </a:solidFill>
                  <a:latin typeface="Arial Narrow" panose="020B0606020202030204" pitchFamily="34" charset="0"/>
                </a:rPr>
                <a:t>Athletico</a:t>
              </a:r>
              <a:r>
                <a:rPr lang="en-US" sz="1000" dirty="0">
                  <a:solidFill>
                    <a:srgbClr val="737577"/>
                  </a:solidFill>
                  <a:latin typeface="Arial Narrow" panose="020B0606020202030204" pitchFamily="34" charset="0"/>
                </a:rPr>
                <a:t> Gray</a:t>
              </a:r>
            </a:p>
          </p:txBody>
        </p:sp>
        <p:sp>
          <p:nvSpPr>
            <p:cNvPr id="47" name="Title 3">
              <a:extLst>
                <a:ext uri="{FF2B5EF4-FFF2-40B4-BE49-F238E27FC236}">
                  <a16:creationId xmlns:a16="http://schemas.microsoft.com/office/drawing/2014/main" id="{FE8DE8D7-F070-FD68-39A3-430D45F96ABB}"/>
                </a:ext>
              </a:extLst>
            </p:cNvPr>
            <p:cNvSpPr txBox="1">
              <a:spLocks/>
            </p:cNvSpPr>
            <p:nvPr userDrawn="1"/>
          </p:nvSpPr>
          <p:spPr>
            <a:xfrm>
              <a:off x="-968830" y="1223112"/>
              <a:ext cx="728878" cy="12978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000000"/>
                  </a:solidFill>
                  <a:latin typeface="Arial Narrow" panose="020B0606020202030204" pitchFamily="34" charset="0"/>
                </a:rPr>
                <a:t>White</a:t>
              </a:r>
            </a:p>
          </p:txBody>
        </p:sp>
        <p:sp>
          <p:nvSpPr>
            <p:cNvPr id="48" name="Title 3">
              <a:extLst>
                <a:ext uri="{FF2B5EF4-FFF2-40B4-BE49-F238E27FC236}">
                  <a16:creationId xmlns:a16="http://schemas.microsoft.com/office/drawing/2014/main" id="{DF0A7238-270D-ABF1-5876-65AEEC5880EF}"/>
                </a:ext>
              </a:extLst>
            </p:cNvPr>
            <p:cNvSpPr txBox="1">
              <a:spLocks/>
            </p:cNvSpPr>
            <p:nvPr userDrawn="1"/>
          </p:nvSpPr>
          <p:spPr>
            <a:xfrm>
              <a:off x="-967733" y="177760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D3D5D6"/>
                  </a:solidFill>
                  <a:latin typeface="Arial Narrow" panose="020B0606020202030204" pitchFamily="34" charset="0"/>
                </a:rPr>
                <a:t>Light Gray</a:t>
              </a:r>
            </a:p>
          </p:txBody>
        </p:sp>
        <p:sp>
          <p:nvSpPr>
            <p:cNvPr id="49" name="Title 3">
              <a:extLst>
                <a:ext uri="{FF2B5EF4-FFF2-40B4-BE49-F238E27FC236}">
                  <a16:creationId xmlns:a16="http://schemas.microsoft.com/office/drawing/2014/main" id="{85CB94BE-64A1-D916-967A-68483F6A440A}"/>
                </a:ext>
              </a:extLst>
            </p:cNvPr>
            <p:cNvSpPr txBox="1">
              <a:spLocks/>
            </p:cNvSpPr>
            <p:nvPr userDrawn="1"/>
          </p:nvSpPr>
          <p:spPr>
            <a:xfrm>
              <a:off x="-966385" y="208175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F37761"/>
                  </a:solidFill>
                  <a:latin typeface="Arial Narrow" panose="020B0606020202030204" pitchFamily="34" charset="0"/>
                </a:rPr>
                <a:t>Coral</a:t>
              </a:r>
            </a:p>
          </p:txBody>
        </p:sp>
        <p:sp>
          <p:nvSpPr>
            <p:cNvPr id="50" name="Title 3">
              <a:extLst>
                <a:ext uri="{FF2B5EF4-FFF2-40B4-BE49-F238E27FC236}">
                  <a16:creationId xmlns:a16="http://schemas.microsoft.com/office/drawing/2014/main" id="{72804044-BE9D-77D3-38CB-68669E14DDBA}"/>
                </a:ext>
              </a:extLst>
            </p:cNvPr>
            <p:cNvSpPr txBox="1">
              <a:spLocks/>
            </p:cNvSpPr>
            <p:nvPr userDrawn="1"/>
          </p:nvSpPr>
          <p:spPr>
            <a:xfrm>
              <a:off x="-967733" y="2391957"/>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latin typeface="Arial Narrow" panose="020B0606020202030204" pitchFamily="34" charset="0"/>
                </a:rPr>
                <a:t>Navy Blue</a:t>
              </a:r>
            </a:p>
          </p:txBody>
        </p:sp>
        <p:sp>
          <p:nvSpPr>
            <p:cNvPr id="51" name="Title 3">
              <a:extLst>
                <a:ext uri="{FF2B5EF4-FFF2-40B4-BE49-F238E27FC236}">
                  <a16:creationId xmlns:a16="http://schemas.microsoft.com/office/drawing/2014/main" id="{37D85AB5-B5D4-77E4-3CE0-9A0A93CFDFEB}"/>
                </a:ext>
              </a:extLst>
            </p:cNvPr>
            <p:cNvSpPr txBox="1">
              <a:spLocks/>
            </p:cNvSpPr>
            <p:nvPr userDrawn="1"/>
          </p:nvSpPr>
          <p:spPr>
            <a:xfrm>
              <a:off x="-966637" y="270552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000000"/>
                  </a:solidFill>
                  <a:latin typeface="Arial Narrow" panose="020B0606020202030204" pitchFamily="34" charset="0"/>
                </a:rPr>
                <a:t>Black</a:t>
              </a:r>
            </a:p>
          </p:txBody>
        </p:sp>
      </p:grpSp>
      <p:sp>
        <p:nvSpPr>
          <p:cNvPr id="6" name="TextBox 5">
            <a:extLst>
              <a:ext uri="{FF2B5EF4-FFF2-40B4-BE49-F238E27FC236}">
                <a16:creationId xmlns:a16="http://schemas.microsoft.com/office/drawing/2014/main" id="{8E51537F-88BE-40CD-A1C1-2675E75D1CC9}"/>
              </a:ext>
            </a:extLst>
          </p:cNvPr>
          <p:cNvSpPr txBox="1"/>
          <p:nvPr userDrawn="1"/>
        </p:nvSpPr>
        <p:spPr>
          <a:xfrm>
            <a:off x="-1692730" y="3046254"/>
            <a:ext cx="1447800" cy="1061829"/>
          </a:xfrm>
          <a:prstGeom prst="rect">
            <a:avLst/>
          </a:prstGeom>
          <a:noFill/>
        </p:spPr>
        <p:txBody>
          <a:bodyPr wrap="square" rtlCol="0">
            <a:spAutoFit/>
          </a:bodyPr>
          <a:lstStyle/>
          <a:p>
            <a:pPr algn="l"/>
            <a:r>
              <a:rPr lang="en-US" sz="900" i="1" dirty="0">
                <a:solidFill>
                  <a:srgbClr val="FF0000"/>
                </a:solidFill>
                <a:latin typeface="Arial" panose="020B0604020202020204" pitchFamily="34" charset="0"/>
                <a:cs typeface="Arial" panose="020B0604020202020204" pitchFamily="34" charset="0"/>
              </a:rPr>
              <a:t>Please use the appropriate template per the presentation’s slide size. Avoid adjusting the slide size to prevent warping within the template.</a:t>
            </a:r>
          </a:p>
        </p:txBody>
      </p:sp>
      <p:pic>
        <p:nvPicPr>
          <p:cNvPr id="12" name="Picture 11">
            <a:extLst>
              <a:ext uri="{FF2B5EF4-FFF2-40B4-BE49-F238E27FC236}">
                <a16:creationId xmlns:a16="http://schemas.microsoft.com/office/drawing/2014/main" id="{9C498B63-F7DF-B86C-222C-60394597BB28}"/>
              </a:ext>
            </a:extLst>
          </p:cNvPr>
          <p:cNvPicPr>
            <a:picLocks noChangeAspect="1"/>
          </p:cNvPicPr>
          <p:nvPr userDrawn="1"/>
        </p:nvPicPr>
        <p:blipFill>
          <a:blip r:embed="rId5"/>
          <a:stretch>
            <a:fillRect/>
          </a:stretch>
        </p:blipFill>
        <p:spPr>
          <a:xfrm>
            <a:off x="10350796" y="15961"/>
            <a:ext cx="1841204" cy="672674"/>
          </a:xfrm>
          <a:prstGeom prst="rect">
            <a:avLst/>
          </a:prstGeom>
        </p:spPr>
      </p:pic>
      <p:sp>
        <p:nvSpPr>
          <p:cNvPr id="19" name="Holder 4">
            <a:extLst>
              <a:ext uri="{FF2B5EF4-FFF2-40B4-BE49-F238E27FC236}">
                <a16:creationId xmlns:a16="http://schemas.microsoft.com/office/drawing/2014/main" id="{6E6B39D2-EEA9-FC32-4956-83EC59110C80}"/>
              </a:ext>
            </a:extLst>
          </p:cNvPr>
          <p:cNvSpPr>
            <a:spLocks noGrp="1"/>
          </p:cNvSpPr>
          <p:nvPr>
            <p:ph type="sldNum" sz="quarter" idx="7"/>
          </p:nvPr>
        </p:nvSpPr>
        <p:spPr>
          <a:xfrm>
            <a:off x="11271398" y="6474889"/>
            <a:ext cx="768131" cy="383111"/>
          </a:xfrm>
          <a:prstGeom prst="rect">
            <a:avLst/>
          </a:prstGeom>
        </p:spPr>
        <p:txBody>
          <a:bodyPr lIns="0" tIns="0" rIns="0" bIns="0"/>
          <a:lstStyle>
            <a:lvl1pPr algn="r">
              <a:defRPr>
                <a:solidFill>
                  <a:schemeClr val="bg1"/>
                </a:solidFill>
              </a:defRPr>
            </a:lvl1pPr>
          </a:lstStyle>
          <a:p>
            <a:fld id="{B6F15528-21DE-4FAA-801E-634DDDAF4B2B}" type="slidenum">
              <a:rPr lang="en-US" smtClean="0"/>
              <a:pPr/>
              <a:t>‹#›</a:t>
            </a:fld>
            <a:endParaRPr lang="en-US" dirty="0"/>
          </a:p>
        </p:txBody>
      </p:sp>
      <p:sp>
        <p:nvSpPr>
          <p:cNvPr id="3" name="Text Placeholder 7">
            <a:extLst>
              <a:ext uri="{FF2B5EF4-FFF2-40B4-BE49-F238E27FC236}">
                <a16:creationId xmlns:a16="http://schemas.microsoft.com/office/drawing/2014/main" id="{4EC0C575-4ED1-5699-CDCB-F5E5507FBF2D}"/>
              </a:ext>
            </a:extLst>
          </p:cNvPr>
          <p:cNvSpPr>
            <a:spLocks noGrp="1"/>
          </p:cNvSpPr>
          <p:nvPr>
            <p:ph type="body" sz="quarter" idx="21" hasCustomPrompt="1"/>
          </p:nvPr>
        </p:nvSpPr>
        <p:spPr>
          <a:xfrm>
            <a:off x="836613" y="482600"/>
            <a:ext cx="9513887" cy="417513"/>
          </a:xfrm>
          <a:prstGeom prst="rect">
            <a:avLst/>
          </a:prstGeom>
        </p:spPr>
        <p:txBody>
          <a:bodyPr/>
          <a:lstStyle>
            <a:lvl1pPr>
              <a:defRPr sz="2800" b="1" i="0">
                <a:solidFill>
                  <a:srgbClr val="005496"/>
                </a:solidFill>
                <a:latin typeface="Arial Black" panose="020B0604020202020204" pitchFamily="34" charset="0"/>
                <a:cs typeface="Arial Black" panose="020B0604020202020204" pitchFamily="34" charset="0"/>
              </a:defRPr>
            </a:lvl1pPr>
          </a:lstStyle>
          <a:p>
            <a:pPr lvl="0"/>
            <a:r>
              <a:rPr lang="en-US" dirty="0"/>
              <a:t>Title</a:t>
            </a:r>
          </a:p>
        </p:txBody>
      </p:sp>
    </p:spTree>
    <p:extLst>
      <p:ext uri="{BB962C8B-B14F-4D97-AF65-F5344CB8AC3E}">
        <p14:creationId xmlns:p14="http://schemas.microsoft.com/office/powerpoint/2010/main" val="4176206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5_Blank">
    <p:spTree>
      <p:nvGrpSpPr>
        <p:cNvPr id="1" name=""/>
        <p:cNvGrpSpPr/>
        <p:nvPr/>
      </p:nvGrpSpPr>
      <p:grpSpPr>
        <a:xfrm>
          <a:off x="0" y="0"/>
          <a:ext cx="0" cy="0"/>
          <a:chOff x="0" y="0"/>
          <a:chExt cx="0" cy="0"/>
        </a:xfrm>
      </p:grpSpPr>
      <p:pic>
        <p:nvPicPr>
          <p:cNvPr id="26" name="Picture 25" descr="A white background with black and white clouds&#10;&#10;Description automatically generated">
            <a:extLst>
              <a:ext uri="{FF2B5EF4-FFF2-40B4-BE49-F238E27FC236}">
                <a16:creationId xmlns:a16="http://schemas.microsoft.com/office/drawing/2014/main" id="{A0E1AFFC-8BFE-1680-0EA6-02B725D0C6E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0194" b="76740"/>
          <a:stretch/>
        </p:blipFill>
        <p:spPr>
          <a:xfrm>
            <a:off x="0" y="0"/>
            <a:ext cx="836852" cy="1116632"/>
          </a:xfrm>
          <a:prstGeom prst="rect">
            <a:avLst/>
          </a:prstGeom>
        </p:spPr>
      </p:pic>
      <p:pic>
        <p:nvPicPr>
          <p:cNvPr id="27" name="Picture 26" descr="A white background with black and white clouds&#10;&#10;Description automatically generated">
            <a:extLst>
              <a:ext uri="{FF2B5EF4-FFF2-40B4-BE49-F238E27FC236}">
                <a16:creationId xmlns:a16="http://schemas.microsoft.com/office/drawing/2014/main" id="{474594AE-A2EA-CFF8-47F9-61D7AAA5BF1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85714" t="52381"/>
          <a:stretch/>
        </p:blipFill>
        <p:spPr>
          <a:xfrm>
            <a:off x="10972798" y="4572000"/>
            <a:ext cx="1219201" cy="2286000"/>
          </a:xfrm>
          <a:prstGeom prst="rect">
            <a:avLst/>
          </a:prstGeom>
        </p:spPr>
      </p:pic>
      <p:sp>
        <p:nvSpPr>
          <p:cNvPr id="5" name="Title 3">
            <a:extLst>
              <a:ext uri="{FF2B5EF4-FFF2-40B4-BE49-F238E27FC236}">
                <a16:creationId xmlns:a16="http://schemas.microsoft.com/office/drawing/2014/main" id="{D25D6440-4B9B-5C84-2A3F-FE53E66EAE35}"/>
              </a:ext>
            </a:extLst>
          </p:cNvPr>
          <p:cNvSpPr txBox="1">
            <a:spLocks/>
          </p:cNvSpPr>
          <p:nvPr userDrawn="1"/>
        </p:nvSpPr>
        <p:spPr>
          <a:xfrm>
            <a:off x="-1371600" y="19307"/>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100" b="1" u="sng">
                <a:latin typeface="+mn-lt"/>
              </a:rPr>
              <a:t>Color Palette</a:t>
            </a:r>
            <a:endParaRPr lang="en-US" sz="1100" b="1" u="sng" dirty="0">
              <a:latin typeface="+mn-lt"/>
            </a:endParaRPr>
          </a:p>
        </p:txBody>
      </p:sp>
      <p:sp>
        <p:nvSpPr>
          <p:cNvPr id="7" name="Rectangle 6">
            <a:extLst>
              <a:ext uri="{FF2B5EF4-FFF2-40B4-BE49-F238E27FC236}">
                <a16:creationId xmlns:a16="http://schemas.microsoft.com/office/drawing/2014/main" id="{953E892F-4995-C537-C822-202A9FD014A2}"/>
              </a:ext>
            </a:extLst>
          </p:cNvPr>
          <p:cNvSpPr/>
          <p:nvPr userDrawn="1"/>
        </p:nvSpPr>
        <p:spPr>
          <a:xfrm>
            <a:off x="-1258381" y="482790"/>
            <a:ext cx="256064" cy="295021"/>
          </a:xfrm>
          <a:prstGeom prst="rect">
            <a:avLst/>
          </a:prstGeom>
          <a:solidFill>
            <a:srgbClr val="005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6ADF563-9BE0-7250-F479-5141287CA75A}"/>
              </a:ext>
            </a:extLst>
          </p:cNvPr>
          <p:cNvSpPr/>
          <p:nvPr userDrawn="1"/>
        </p:nvSpPr>
        <p:spPr>
          <a:xfrm>
            <a:off x="-1258382" y="800486"/>
            <a:ext cx="256064" cy="295021"/>
          </a:xfrm>
          <a:prstGeom prst="rect">
            <a:avLst/>
          </a:prstGeom>
          <a:solidFill>
            <a:srgbClr val="737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4ABC0BE-39F1-BB5C-0BD3-64DD50EF772A}"/>
              </a:ext>
            </a:extLst>
          </p:cNvPr>
          <p:cNvSpPr/>
          <p:nvPr userDrawn="1"/>
        </p:nvSpPr>
        <p:spPr>
          <a:xfrm>
            <a:off x="-1258382" y="1116632"/>
            <a:ext cx="256064" cy="295021"/>
          </a:xfrm>
          <a:prstGeom prst="rect">
            <a:avLst/>
          </a:prstGeom>
          <a:solidFill>
            <a:schemeClr val="bg1"/>
          </a:solidFill>
          <a:ln w="3175">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0A9348D-7460-FE52-A7DF-C7F7E1E6DBC0}"/>
              </a:ext>
            </a:extLst>
          </p:cNvPr>
          <p:cNvSpPr/>
          <p:nvPr userDrawn="1"/>
        </p:nvSpPr>
        <p:spPr>
          <a:xfrm>
            <a:off x="-1258382" y="1685761"/>
            <a:ext cx="256066" cy="295021"/>
          </a:xfrm>
          <a:prstGeom prst="rect">
            <a:avLst/>
          </a:prstGeom>
          <a:solidFill>
            <a:srgbClr val="D3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D5D6"/>
              </a:solidFill>
            </a:endParaRPr>
          </a:p>
        </p:txBody>
      </p:sp>
      <p:sp>
        <p:nvSpPr>
          <p:cNvPr id="11" name="Rectangle 10">
            <a:extLst>
              <a:ext uri="{FF2B5EF4-FFF2-40B4-BE49-F238E27FC236}">
                <a16:creationId xmlns:a16="http://schemas.microsoft.com/office/drawing/2014/main" id="{9209759B-D8CA-778F-73D3-41D561ED034E}"/>
              </a:ext>
            </a:extLst>
          </p:cNvPr>
          <p:cNvSpPr/>
          <p:nvPr userDrawn="1"/>
        </p:nvSpPr>
        <p:spPr>
          <a:xfrm>
            <a:off x="-1257938" y="1995267"/>
            <a:ext cx="255621" cy="295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D0682D5-AA6A-C7B7-020A-05E2BB1CAE85}"/>
              </a:ext>
            </a:extLst>
          </p:cNvPr>
          <p:cNvSpPr/>
          <p:nvPr userDrawn="1"/>
        </p:nvSpPr>
        <p:spPr>
          <a:xfrm>
            <a:off x="-1258382" y="2306368"/>
            <a:ext cx="256065" cy="295021"/>
          </a:xfrm>
          <a:prstGeom prst="rect">
            <a:avLst/>
          </a:prstGeom>
          <a:solidFill>
            <a:srgbClr val="00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0A9FD88-859E-E3EB-3E96-202047020318}"/>
              </a:ext>
            </a:extLst>
          </p:cNvPr>
          <p:cNvSpPr/>
          <p:nvPr userDrawn="1"/>
        </p:nvSpPr>
        <p:spPr>
          <a:xfrm>
            <a:off x="-1258382" y="2617825"/>
            <a:ext cx="256066" cy="29502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3">
            <a:extLst>
              <a:ext uri="{FF2B5EF4-FFF2-40B4-BE49-F238E27FC236}">
                <a16:creationId xmlns:a16="http://schemas.microsoft.com/office/drawing/2014/main" id="{4086F96F-3A4D-3D7C-E409-A9D8709190C2}"/>
              </a:ext>
            </a:extLst>
          </p:cNvPr>
          <p:cNvSpPr txBox="1">
            <a:spLocks/>
          </p:cNvSpPr>
          <p:nvPr userDrawn="1"/>
        </p:nvSpPr>
        <p:spPr>
          <a:xfrm>
            <a:off x="-1349831" y="258797"/>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900" b="1" dirty="0">
                <a:latin typeface="+mn-lt"/>
              </a:rPr>
              <a:t>Primary </a:t>
            </a:r>
          </a:p>
        </p:txBody>
      </p:sp>
      <p:sp>
        <p:nvSpPr>
          <p:cNvPr id="15" name="Title 3">
            <a:extLst>
              <a:ext uri="{FF2B5EF4-FFF2-40B4-BE49-F238E27FC236}">
                <a16:creationId xmlns:a16="http://schemas.microsoft.com/office/drawing/2014/main" id="{6473BE1C-8FDF-5F36-92B7-12F044B0627F}"/>
              </a:ext>
            </a:extLst>
          </p:cNvPr>
          <p:cNvSpPr txBox="1">
            <a:spLocks/>
          </p:cNvSpPr>
          <p:nvPr userDrawn="1"/>
        </p:nvSpPr>
        <p:spPr>
          <a:xfrm>
            <a:off x="-1354182" y="1499631"/>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900" b="1" dirty="0">
                <a:latin typeface="+mn-lt"/>
              </a:rPr>
              <a:t>Secondary</a:t>
            </a:r>
          </a:p>
        </p:txBody>
      </p:sp>
      <p:sp>
        <p:nvSpPr>
          <p:cNvPr id="16" name="Title 3">
            <a:extLst>
              <a:ext uri="{FF2B5EF4-FFF2-40B4-BE49-F238E27FC236}">
                <a16:creationId xmlns:a16="http://schemas.microsoft.com/office/drawing/2014/main" id="{325C08DD-F7C1-7D43-AEDE-ADF869E38D1A}"/>
              </a:ext>
            </a:extLst>
          </p:cNvPr>
          <p:cNvSpPr txBox="1">
            <a:spLocks/>
          </p:cNvSpPr>
          <p:nvPr userDrawn="1"/>
        </p:nvSpPr>
        <p:spPr>
          <a:xfrm>
            <a:off x="-968830" y="585740"/>
            <a:ext cx="728878" cy="12978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err="1">
                <a:latin typeface="Arial Narrow" panose="020B0606020202030204" pitchFamily="34" charset="0"/>
              </a:rPr>
              <a:t>Athletico</a:t>
            </a:r>
            <a:r>
              <a:rPr lang="en-US" sz="1000" dirty="0">
                <a:latin typeface="Arial Narrow" panose="020B0606020202030204" pitchFamily="34" charset="0"/>
              </a:rPr>
              <a:t> Blue</a:t>
            </a:r>
          </a:p>
        </p:txBody>
      </p:sp>
      <p:sp>
        <p:nvSpPr>
          <p:cNvPr id="19" name="Title 3">
            <a:extLst>
              <a:ext uri="{FF2B5EF4-FFF2-40B4-BE49-F238E27FC236}">
                <a16:creationId xmlns:a16="http://schemas.microsoft.com/office/drawing/2014/main" id="{973FF654-4E18-7270-6D55-7E1CAF0E745B}"/>
              </a:ext>
            </a:extLst>
          </p:cNvPr>
          <p:cNvSpPr txBox="1">
            <a:spLocks/>
          </p:cNvSpPr>
          <p:nvPr userDrawn="1"/>
        </p:nvSpPr>
        <p:spPr>
          <a:xfrm>
            <a:off x="-967482" y="899757"/>
            <a:ext cx="728878" cy="129781"/>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err="1">
                <a:solidFill>
                  <a:srgbClr val="737577"/>
                </a:solidFill>
                <a:latin typeface="Arial Narrow" panose="020B0606020202030204" pitchFamily="34" charset="0"/>
              </a:rPr>
              <a:t>Athletico</a:t>
            </a:r>
            <a:r>
              <a:rPr lang="en-US" sz="1000" dirty="0">
                <a:solidFill>
                  <a:srgbClr val="737577"/>
                </a:solidFill>
                <a:latin typeface="Arial Narrow" panose="020B0606020202030204" pitchFamily="34" charset="0"/>
              </a:rPr>
              <a:t> Gray</a:t>
            </a:r>
          </a:p>
        </p:txBody>
      </p:sp>
      <p:sp>
        <p:nvSpPr>
          <p:cNvPr id="20" name="Title 3">
            <a:extLst>
              <a:ext uri="{FF2B5EF4-FFF2-40B4-BE49-F238E27FC236}">
                <a16:creationId xmlns:a16="http://schemas.microsoft.com/office/drawing/2014/main" id="{0290C13C-85A5-8B36-BA0D-3CD3ECC96BAF}"/>
              </a:ext>
            </a:extLst>
          </p:cNvPr>
          <p:cNvSpPr txBox="1">
            <a:spLocks/>
          </p:cNvSpPr>
          <p:nvPr userDrawn="1"/>
        </p:nvSpPr>
        <p:spPr>
          <a:xfrm>
            <a:off x="-968830" y="1223112"/>
            <a:ext cx="728878" cy="12978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000000"/>
                </a:solidFill>
                <a:latin typeface="Arial Narrow" panose="020B0606020202030204" pitchFamily="34" charset="0"/>
              </a:rPr>
              <a:t>White</a:t>
            </a:r>
          </a:p>
        </p:txBody>
      </p:sp>
      <p:sp>
        <p:nvSpPr>
          <p:cNvPr id="21" name="Title 3">
            <a:extLst>
              <a:ext uri="{FF2B5EF4-FFF2-40B4-BE49-F238E27FC236}">
                <a16:creationId xmlns:a16="http://schemas.microsoft.com/office/drawing/2014/main" id="{DB4C0708-92B7-11BC-70AE-95918AD78772}"/>
              </a:ext>
            </a:extLst>
          </p:cNvPr>
          <p:cNvSpPr txBox="1">
            <a:spLocks/>
          </p:cNvSpPr>
          <p:nvPr userDrawn="1"/>
        </p:nvSpPr>
        <p:spPr>
          <a:xfrm>
            <a:off x="-967733" y="177760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D3D5D6"/>
                </a:solidFill>
                <a:latin typeface="Arial Narrow" panose="020B0606020202030204" pitchFamily="34" charset="0"/>
              </a:rPr>
              <a:t>Light Gray</a:t>
            </a:r>
          </a:p>
        </p:txBody>
      </p:sp>
      <p:sp>
        <p:nvSpPr>
          <p:cNvPr id="22" name="Title 3">
            <a:extLst>
              <a:ext uri="{FF2B5EF4-FFF2-40B4-BE49-F238E27FC236}">
                <a16:creationId xmlns:a16="http://schemas.microsoft.com/office/drawing/2014/main" id="{52B04AB1-20C3-80E9-8145-0D4D6FF047DD}"/>
              </a:ext>
            </a:extLst>
          </p:cNvPr>
          <p:cNvSpPr txBox="1">
            <a:spLocks/>
          </p:cNvSpPr>
          <p:nvPr userDrawn="1"/>
        </p:nvSpPr>
        <p:spPr>
          <a:xfrm>
            <a:off x="-966385" y="208175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F37761"/>
                </a:solidFill>
                <a:latin typeface="Arial Narrow" panose="020B0606020202030204" pitchFamily="34" charset="0"/>
              </a:rPr>
              <a:t>Coral</a:t>
            </a:r>
          </a:p>
        </p:txBody>
      </p:sp>
      <p:sp>
        <p:nvSpPr>
          <p:cNvPr id="23" name="Title 3">
            <a:extLst>
              <a:ext uri="{FF2B5EF4-FFF2-40B4-BE49-F238E27FC236}">
                <a16:creationId xmlns:a16="http://schemas.microsoft.com/office/drawing/2014/main" id="{B22CC6C0-0D15-E9CC-F5C0-66175FACA0CB}"/>
              </a:ext>
            </a:extLst>
          </p:cNvPr>
          <p:cNvSpPr txBox="1">
            <a:spLocks/>
          </p:cNvSpPr>
          <p:nvPr userDrawn="1"/>
        </p:nvSpPr>
        <p:spPr>
          <a:xfrm>
            <a:off x="-967733" y="2391957"/>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latin typeface="Arial Narrow" panose="020B0606020202030204" pitchFamily="34" charset="0"/>
              </a:rPr>
              <a:t>Navy Blue</a:t>
            </a:r>
          </a:p>
        </p:txBody>
      </p:sp>
      <p:sp>
        <p:nvSpPr>
          <p:cNvPr id="24" name="Title 3">
            <a:extLst>
              <a:ext uri="{FF2B5EF4-FFF2-40B4-BE49-F238E27FC236}">
                <a16:creationId xmlns:a16="http://schemas.microsoft.com/office/drawing/2014/main" id="{90A26E11-F9FA-EACD-C889-D0186B0DE780}"/>
              </a:ext>
            </a:extLst>
          </p:cNvPr>
          <p:cNvSpPr txBox="1">
            <a:spLocks/>
          </p:cNvSpPr>
          <p:nvPr userDrawn="1"/>
        </p:nvSpPr>
        <p:spPr>
          <a:xfrm>
            <a:off x="-966637" y="270552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000000"/>
                </a:solidFill>
                <a:latin typeface="Arial Narrow" panose="020B0606020202030204" pitchFamily="34" charset="0"/>
              </a:rPr>
              <a:t>Black</a:t>
            </a:r>
          </a:p>
        </p:txBody>
      </p:sp>
      <p:sp>
        <p:nvSpPr>
          <p:cNvPr id="6" name="Rectangle 5">
            <a:extLst>
              <a:ext uri="{FF2B5EF4-FFF2-40B4-BE49-F238E27FC236}">
                <a16:creationId xmlns:a16="http://schemas.microsoft.com/office/drawing/2014/main" id="{9FA56CF7-4746-F94C-F824-69F944396767}"/>
              </a:ext>
            </a:extLst>
          </p:cNvPr>
          <p:cNvSpPr/>
          <p:nvPr userDrawn="1"/>
        </p:nvSpPr>
        <p:spPr>
          <a:xfrm>
            <a:off x="6501382" y="3007140"/>
            <a:ext cx="304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descr="A person getting massage&#10;&#10;Description automatically generated with medium confidence">
            <a:extLst>
              <a:ext uri="{FF2B5EF4-FFF2-40B4-BE49-F238E27FC236}">
                <a16:creationId xmlns:a16="http://schemas.microsoft.com/office/drawing/2014/main" id="{6F70FB31-A6FE-F46B-44C4-8677A393BD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7939" y="1605913"/>
            <a:ext cx="1134734" cy="1134734"/>
          </a:xfrm>
          <a:prstGeom prst="rect">
            <a:avLst/>
          </a:prstGeom>
        </p:spPr>
      </p:pic>
      <p:sp>
        <p:nvSpPr>
          <p:cNvPr id="34" name="TextBox 33">
            <a:extLst>
              <a:ext uri="{FF2B5EF4-FFF2-40B4-BE49-F238E27FC236}">
                <a16:creationId xmlns:a16="http://schemas.microsoft.com/office/drawing/2014/main" id="{392287A1-3476-E866-A000-9FD021D9AC3A}"/>
              </a:ext>
            </a:extLst>
          </p:cNvPr>
          <p:cNvSpPr txBox="1"/>
          <p:nvPr userDrawn="1"/>
        </p:nvSpPr>
        <p:spPr>
          <a:xfrm>
            <a:off x="2276009" y="1708927"/>
            <a:ext cx="3047997" cy="923330"/>
          </a:xfrm>
          <a:prstGeom prst="rect">
            <a:avLst/>
          </a:prstGeom>
          <a:noFill/>
        </p:spPr>
        <p:txBody>
          <a:bodyPr wrap="square" rtlCol="0">
            <a:spAutoFit/>
          </a:bodyPr>
          <a:lstStyle/>
          <a:p>
            <a:r>
              <a:rPr lang="en-US" sz="2400" b="1" dirty="0">
                <a:solidFill>
                  <a:schemeClr val="tx1">
                    <a:lumMod val="50000"/>
                    <a:lumOff val="50000"/>
                  </a:schemeClr>
                </a:solidFill>
                <a:latin typeface="Arial" panose="020B0604020202020204" pitchFamily="34" charset="0"/>
                <a:cs typeface="Arial" panose="020B0604020202020204" pitchFamily="34" charset="0"/>
              </a:rPr>
              <a:t>1991</a:t>
            </a:r>
          </a:p>
          <a:p>
            <a:r>
              <a:rPr lang="en-US" sz="1400" dirty="0">
                <a:solidFill>
                  <a:schemeClr val="tx1">
                    <a:lumMod val="50000"/>
                    <a:lumOff val="50000"/>
                  </a:schemeClr>
                </a:solidFill>
                <a:latin typeface="Arial" panose="020B0604020202020204" pitchFamily="34" charset="0"/>
                <a:cs typeface="Arial" panose="020B0604020202020204" pitchFamily="34" charset="0"/>
              </a:rPr>
              <a:t>We started with </a:t>
            </a:r>
            <a:r>
              <a:rPr lang="en-US" sz="1600" b="1" dirty="0">
                <a:solidFill>
                  <a:srgbClr val="005496"/>
                </a:solidFill>
                <a:latin typeface="Arial" panose="020B0604020202020204" pitchFamily="34" charset="0"/>
                <a:cs typeface="Arial" panose="020B0604020202020204" pitchFamily="34" charset="0"/>
              </a:rPr>
              <a:t>1</a:t>
            </a:r>
            <a:r>
              <a:rPr lang="en-US" sz="1400" dirty="0">
                <a:solidFill>
                  <a:srgbClr val="005496"/>
                </a:solidFill>
                <a:latin typeface="Arial" panose="020B0604020202020204" pitchFamily="34" charset="0"/>
                <a:cs typeface="Arial" panose="020B0604020202020204" pitchFamily="34" charset="0"/>
              </a:rPr>
              <a:t> therapist </a:t>
            </a:r>
            <a:r>
              <a:rPr lang="en-US" sz="1400" dirty="0">
                <a:solidFill>
                  <a:schemeClr val="tx1">
                    <a:lumMod val="50000"/>
                    <a:lumOff val="50000"/>
                  </a:schemeClr>
                </a:solidFill>
                <a:latin typeface="Arial" panose="020B0604020202020204" pitchFamily="34" charset="0"/>
                <a:cs typeface="Arial" panose="020B0604020202020204" pitchFamily="34" charset="0"/>
              </a:rPr>
              <a:t>trying to make a difference in his community</a:t>
            </a:r>
          </a:p>
        </p:txBody>
      </p:sp>
      <p:cxnSp>
        <p:nvCxnSpPr>
          <p:cNvPr id="36" name="Straight Connector 35">
            <a:extLst>
              <a:ext uri="{FF2B5EF4-FFF2-40B4-BE49-F238E27FC236}">
                <a16:creationId xmlns:a16="http://schemas.microsoft.com/office/drawing/2014/main" id="{482E66EB-98A1-0ED4-B6CE-E7A96BEB6B05}"/>
              </a:ext>
            </a:extLst>
          </p:cNvPr>
          <p:cNvCxnSpPr>
            <a:cxnSpLocks/>
          </p:cNvCxnSpPr>
          <p:nvPr userDrawn="1"/>
        </p:nvCxnSpPr>
        <p:spPr>
          <a:xfrm>
            <a:off x="2122857" y="1562491"/>
            <a:ext cx="0" cy="12215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9DF99ED6-31DA-10F8-9923-479378EF868E}"/>
              </a:ext>
            </a:extLst>
          </p:cNvPr>
          <p:cNvSpPr txBox="1"/>
          <p:nvPr userDrawn="1"/>
        </p:nvSpPr>
        <p:spPr>
          <a:xfrm>
            <a:off x="2276009" y="4755150"/>
            <a:ext cx="3244963" cy="923330"/>
          </a:xfrm>
          <a:prstGeom prst="rect">
            <a:avLst/>
          </a:prstGeom>
          <a:noFill/>
        </p:spPr>
        <p:txBody>
          <a:bodyPr wrap="square" rtlCol="0">
            <a:spAutoFit/>
          </a:bodyPr>
          <a:lstStyle/>
          <a:p>
            <a:r>
              <a:rPr lang="en-US" sz="2400" b="1" dirty="0">
                <a:solidFill>
                  <a:schemeClr val="tx1">
                    <a:lumMod val="50000"/>
                    <a:lumOff val="50000"/>
                  </a:schemeClr>
                </a:solidFill>
                <a:latin typeface="Arial" panose="020B0604020202020204" pitchFamily="34" charset="0"/>
                <a:cs typeface="Arial" panose="020B0604020202020204" pitchFamily="34" charset="0"/>
              </a:rPr>
              <a:t>2020</a:t>
            </a:r>
          </a:p>
          <a:p>
            <a:r>
              <a:rPr lang="en-US" sz="1400" dirty="0">
                <a:solidFill>
                  <a:schemeClr val="tx1">
                    <a:lumMod val="50000"/>
                    <a:lumOff val="50000"/>
                  </a:schemeClr>
                </a:solidFill>
                <a:latin typeface="Arial" panose="020B0604020202020204" pitchFamily="34" charset="0"/>
                <a:cs typeface="Arial" panose="020B0604020202020204" pitchFamily="34" charset="0"/>
              </a:rPr>
              <a:t>More than </a:t>
            </a:r>
            <a:r>
              <a:rPr lang="en-US" sz="1600" b="1" dirty="0">
                <a:solidFill>
                  <a:srgbClr val="005496"/>
                </a:solidFill>
                <a:latin typeface="Arial" panose="020B0604020202020204" pitchFamily="34" charset="0"/>
                <a:cs typeface="Arial" panose="020B0604020202020204" pitchFamily="34" charset="0"/>
              </a:rPr>
              <a:t>560</a:t>
            </a:r>
            <a:r>
              <a:rPr lang="en-US" sz="1400" dirty="0">
                <a:solidFill>
                  <a:srgbClr val="005496"/>
                </a:solidFill>
                <a:latin typeface="Arial" panose="020B0604020202020204" pitchFamily="34" charset="0"/>
                <a:cs typeface="Arial" panose="020B0604020202020204" pitchFamily="34" charset="0"/>
              </a:rPr>
              <a:t> neighborhood locations </a:t>
            </a:r>
            <a:r>
              <a:rPr lang="en-US" sz="1400" dirty="0">
                <a:solidFill>
                  <a:schemeClr val="tx1">
                    <a:lumMod val="50000"/>
                    <a:lumOff val="50000"/>
                  </a:schemeClr>
                </a:solidFill>
                <a:latin typeface="Arial" panose="020B0604020202020204" pitchFamily="34" charset="0"/>
                <a:cs typeface="Arial" panose="020B0604020202020204" pitchFamily="34" charset="0"/>
              </a:rPr>
              <a:t>throughout </a:t>
            </a:r>
            <a:r>
              <a:rPr lang="en-US" sz="1400" b="1" dirty="0">
                <a:solidFill>
                  <a:srgbClr val="005496"/>
                </a:solidFill>
                <a:latin typeface="Arial" panose="020B0604020202020204" pitchFamily="34" charset="0"/>
                <a:cs typeface="Arial" panose="020B0604020202020204" pitchFamily="34" charset="0"/>
              </a:rPr>
              <a:t>12</a:t>
            </a:r>
            <a:r>
              <a:rPr lang="en-US" sz="1400" dirty="0">
                <a:solidFill>
                  <a:srgbClr val="005496"/>
                </a:solidFill>
                <a:latin typeface="Arial" panose="020B0604020202020204" pitchFamily="34" charset="0"/>
                <a:cs typeface="Arial" panose="020B0604020202020204" pitchFamily="34" charset="0"/>
              </a:rPr>
              <a:t> states</a:t>
            </a:r>
          </a:p>
        </p:txBody>
      </p:sp>
      <p:cxnSp>
        <p:nvCxnSpPr>
          <p:cNvPr id="39" name="Straight Connector 38">
            <a:extLst>
              <a:ext uri="{FF2B5EF4-FFF2-40B4-BE49-F238E27FC236}">
                <a16:creationId xmlns:a16="http://schemas.microsoft.com/office/drawing/2014/main" id="{62269345-A0AD-6B53-373C-3CAAE3F0B8F0}"/>
              </a:ext>
            </a:extLst>
          </p:cNvPr>
          <p:cNvCxnSpPr>
            <a:cxnSpLocks/>
          </p:cNvCxnSpPr>
          <p:nvPr userDrawn="1"/>
        </p:nvCxnSpPr>
        <p:spPr>
          <a:xfrm>
            <a:off x="2122857" y="4565698"/>
            <a:ext cx="0" cy="12215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1" name="Picture 40" descr="A red and black logo&#10;&#10;Description automatically generated">
            <a:extLst>
              <a:ext uri="{FF2B5EF4-FFF2-40B4-BE49-F238E27FC236}">
                <a16:creationId xmlns:a16="http://schemas.microsoft.com/office/drawing/2014/main" id="{2355337A-7A6D-8955-0AD2-BB3631D4DF9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87939" y="4622657"/>
            <a:ext cx="1107660" cy="1107660"/>
          </a:xfrm>
          <a:prstGeom prst="rect">
            <a:avLst/>
          </a:prstGeom>
        </p:spPr>
      </p:pic>
      <p:sp>
        <p:nvSpPr>
          <p:cNvPr id="42" name="TextBox 41">
            <a:extLst>
              <a:ext uri="{FF2B5EF4-FFF2-40B4-BE49-F238E27FC236}">
                <a16:creationId xmlns:a16="http://schemas.microsoft.com/office/drawing/2014/main" id="{F84C60C9-A3F1-93A3-372B-757479F9D68D}"/>
              </a:ext>
            </a:extLst>
          </p:cNvPr>
          <p:cNvSpPr txBox="1"/>
          <p:nvPr userDrawn="1"/>
        </p:nvSpPr>
        <p:spPr>
          <a:xfrm>
            <a:off x="7315199" y="1630601"/>
            <a:ext cx="3124200" cy="110799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b="1" dirty="0">
                <a:solidFill>
                  <a:srgbClr val="737577"/>
                </a:solidFill>
                <a:latin typeface="Arial" panose="020B0604020202020204" pitchFamily="34" charset="0"/>
                <a:cs typeface="Arial" panose="020B0604020202020204" pitchFamily="34" charset="0"/>
              </a:rPr>
              <a:t>2022</a:t>
            </a:r>
          </a:p>
          <a:p>
            <a:r>
              <a:rPr lang="en-US" sz="1400" dirty="0">
                <a:solidFill>
                  <a:srgbClr val="737577"/>
                </a:solidFill>
                <a:latin typeface="Arial" panose="020B0604020202020204" pitchFamily="34" charset="0"/>
                <a:cs typeface="Arial" panose="020B0604020202020204" pitchFamily="34" charset="0"/>
              </a:rPr>
              <a:t>Employ more than </a:t>
            </a:r>
            <a:r>
              <a:rPr lang="en-US" sz="1400" b="1" dirty="0">
                <a:solidFill>
                  <a:srgbClr val="005496"/>
                </a:solidFill>
                <a:latin typeface="Arial" panose="020B0604020202020204" pitchFamily="34" charset="0"/>
                <a:cs typeface="Arial" panose="020B0604020202020204" pitchFamily="34" charset="0"/>
              </a:rPr>
              <a:t>9,000</a:t>
            </a:r>
            <a:r>
              <a:rPr lang="en-US" sz="1400" dirty="0">
                <a:solidFill>
                  <a:srgbClr val="005496"/>
                </a:solidFill>
                <a:latin typeface="Arial" panose="020B0604020202020204" pitchFamily="34" charset="0"/>
                <a:cs typeface="Arial" panose="020B0604020202020204" pitchFamily="34" charset="0"/>
              </a:rPr>
              <a:t> expert clinicians, athletic trainers, and other team members. </a:t>
            </a:r>
            <a:endParaRPr lang="en-US" sz="1400" dirty="0">
              <a:solidFill>
                <a:srgbClr val="737577"/>
              </a:solidFill>
              <a:latin typeface="Arial" panose="020B0604020202020204" pitchFamily="34" charset="0"/>
              <a:cs typeface="Arial" panose="020B0604020202020204" pitchFamily="34" charset="0"/>
            </a:endParaRPr>
          </a:p>
        </p:txBody>
      </p:sp>
      <p:cxnSp>
        <p:nvCxnSpPr>
          <p:cNvPr id="43" name="Straight Connector 42">
            <a:extLst>
              <a:ext uri="{FF2B5EF4-FFF2-40B4-BE49-F238E27FC236}">
                <a16:creationId xmlns:a16="http://schemas.microsoft.com/office/drawing/2014/main" id="{46765788-883F-EA6A-ACCD-A7BDBB4DF039}"/>
              </a:ext>
            </a:extLst>
          </p:cNvPr>
          <p:cNvCxnSpPr>
            <a:cxnSpLocks/>
          </p:cNvCxnSpPr>
          <p:nvPr userDrawn="1"/>
        </p:nvCxnSpPr>
        <p:spPr>
          <a:xfrm>
            <a:off x="7172827" y="1587179"/>
            <a:ext cx="0" cy="12215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9" name="Picture 48" descr="A group of people in a circle&#10;&#10;Description automatically generated">
            <a:extLst>
              <a:ext uri="{FF2B5EF4-FFF2-40B4-BE49-F238E27FC236}">
                <a16:creationId xmlns:a16="http://schemas.microsoft.com/office/drawing/2014/main" id="{43C202FC-B4EA-094B-9E8C-9C545CEBBB2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27129" y="1630601"/>
            <a:ext cx="1134734" cy="1134734"/>
          </a:xfrm>
          <a:prstGeom prst="rect">
            <a:avLst/>
          </a:prstGeom>
        </p:spPr>
      </p:pic>
      <p:sp>
        <p:nvSpPr>
          <p:cNvPr id="50" name="TextBox 49">
            <a:extLst>
              <a:ext uri="{FF2B5EF4-FFF2-40B4-BE49-F238E27FC236}">
                <a16:creationId xmlns:a16="http://schemas.microsoft.com/office/drawing/2014/main" id="{0D85385B-6B70-28B4-3FBD-7493E43D1EC0}"/>
              </a:ext>
            </a:extLst>
          </p:cNvPr>
          <p:cNvSpPr txBox="1"/>
          <p:nvPr userDrawn="1"/>
        </p:nvSpPr>
        <p:spPr>
          <a:xfrm>
            <a:off x="7315199" y="3126499"/>
            <a:ext cx="3200397" cy="1138773"/>
          </a:xfrm>
          <a:prstGeom prst="rect">
            <a:avLst/>
          </a:prstGeom>
          <a:noFill/>
        </p:spPr>
        <p:txBody>
          <a:bodyPr wrap="square" rtlCol="0">
            <a:spAutoFit/>
          </a:bodyPr>
          <a:lstStyle/>
          <a:p>
            <a:r>
              <a:rPr lang="en-US" sz="2400" b="1" dirty="0">
                <a:solidFill>
                  <a:schemeClr val="tx1">
                    <a:lumMod val="50000"/>
                    <a:lumOff val="50000"/>
                  </a:schemeClr>
                </a:solidFill>
                <a:latin typeface="Arial" panose="020B0604020202020204" pitchFamily="34" charset="0"/>
                <a:cs typeface="Arial" panose="020B0604020202020204" pitchFamily="34" charset="0"/>
              </a:rPr>
              <a:t>2024</a:t>
            </a:r>
          </a:p>
          <a:p>
            <a:r>
              <a:rPr lang="en-US" sz="1400" dirty="0">
                <a:solidFill>
                  <a:schemeClr val="tx1">
                    <a:lumMod val="50000"/>
                    <a:lumOff val="50000"/>
                  </a:schemeClr>
                </a:solidFill>
                <a:latin typeface="Arial" panose="020B0604020202020204" pitchFamily="34" charset="0"/>
                <a:cs typeface="Arial" panose="020B0604020202020204" pitchFamily="34" charset="0"/>
              </a:rPr>
              <a:t>More than </a:t>
            </a:r>
            <a:r>
              <a:rPr lang="en-US" sz="1600" b="1" dirty="0">
                <a:solidFill>
                  <a:srgbClr val="005496"/>
                </a:solidFill>
                <a:latin typeface="Arial" panose="020B0604020202020204" pitchFamily="34" charset="0"/>
                <a:cs typeface="Arial" panose="020B0604020202020204" pitchFamily="34" charset="0"/>
              </a:rPr>
              <a:t>900</a:t>
            </a:r>
            <a:r>
              <a:rPr lang="en-US" sz="1400" dirty="0">
                <a:solidFill>
                  <a:srgbClr val="005496"/>
                </a:solidFill>
                <a:latin typeface="Arial" panose="020B0604020202020204" pitchFamily="34" charset="0"/>
                <a:cs typeface="Arial" panose="020B0604020202020204" pitchFamily="34" charset="0"/>
              </a:rPr>
              <a:t> neighborhood locations </a:t>
            </a:r>
            <a:r>
              <a:rPr lang="en-US" sz="1400" dirty="0">
                <a:solidFill>
                  <a:schemeClr val="tx1">
                    <a:lumMod val="50000"/>
                    <a:lumOff val="50000"/>
                  </a:schemeClr>
                </a:solidFill>
                <a:latin typeface="Arial" panose="020B0604020202020204" pitchFamily="34" charset="0"/>
                <a:cs typeface="Arial" panose="020B0604020202020204" pitchFamily="34" charset="0"/>
              </a:rPr>
              <a:t>throughout </a:t>
            </a:r>
            <a:r>
              <a:rPr lang="en-US" sz="1400" b="1" dirty="0">
                <a:solidFill>
                  <a:srgbClr val="005496"/>
                </a:solidFill>
                <a:latin typeface="Arial" panose="020B0604020202020204" pitchFamily="34" charset="0"/>
                <a:cs typeface="Arial" panose="020B0604020202020204" pitchFamily="34" charset="0"/>
              </a:rPr>
              <a:t>24</a:t>
            </a:r>
            <a:r>
              <a:rPr lang="en-US" sz="1400" dirty="0">
                <a:solidFill>
                  <a:srgbClr val="005496"/>
                </a:solidFill>
                <a:latin typeface="Arial" panose="020B0604020202020204" pitchFamily="34" charset="0"/>
                <a:cs typeface="Arial" panose="020B0604020202020204" pitchFamily="34" charset="0"/>
              </a:rPr>
              <a:t> states </a:t>
            </a:r>
            <a:r>
              <a:rPr lang="en-US" sz="1400" dirty="0">
                <a:solidFill>
                  <a:schemeClr val="tx1">
                    <a:lumMod val="50000"/>
                    <a:lumOff val="50000"/>
                  </a:schemeClr>
                </a:solidFill>
                <a:latin typeface="Arial" panose="020B0604020202020204" pitchFamily="34" charset="0"/>
                <a:cs typeface="Arial" panose="020B0604020202020204" pitchFamily="34" charset="0"/>
              </a:rPr>
              <a:t>and</a:t>
            </a:r>
            <a:r>
              <a:rPr lang="en-US" sz="1400" dirty="0">
                <a:solidFill>
                  <a:srgbClr val="737577"/>
                </a:solidFill>
                <a:latin typeface="Arial" panose="020B0604020202020204" pitchFamily="34" charset="0"/>
                <a:cs typeface="Arial" panose="020B0604020202020204" pitchFamily="34" charset="0"/>
              </a:rPr>
              <a:t> </a:t>
            </a:r>
            <a:r>
              <a:rPr lang="en-US" sz="1400" b="0" dirty="0">
                <a:solidFill>
                  <a:srgbClr val="737577"/>
                </a:solidFill>
                <a:latin typeface="Arial" panose="020B0604020202020204" pitchFamily="34" charset="0"/>
                <a:cs typeface="Arial" panose="020B0604020202020204" pitchFamily="34" charset="0"/>
              </a:rPr>
              <a:t>the District of Columbia.</a:t>
            </a:r>
            <a:r>
              <a:rPr lang="en-US" sz="1400" b="0" dirty="0">
                <a:solidFill>
                  <a:schemeClr val="tx1">
                    <a:lumMod val="50000"/>
                    <a:lumOff val="50000"/>
                  </a:schemeClr>
                </a:solidFill>
                <a:latin typeface="Arial" panose="020B0604020202020204" pitchFamily="34" charset="0"/>
                <a:cs typeface="Arial" panose="020B0604020202020204" pitchFamily="34" charset="0"/>
              </a:rPr>
              <a:t> </a:t>
            </a:r>
          </a:p>
        </p:txBody>
      </p:sp>
      <p:cxnSp>
        <p:nvCxnSpPr>
          <p:cNvPr id="51" name="Straight Connector 50">
            <a:extLst>
              <a:ext uri="{FF2B5EF4-FFF2-40B4-BE49-F238E27FC236}">
                <a16:creationId xmlns:a16="http://schemas.microsoft.com/office/drawing/2014/main" id="{6820EFBF-EDAC-95A0-67C3-77F5DBF5CBFD}"/>
              </a:ext>
            </a:extLst>
          </p:cNvPr>
          <p:cNvCxnSpPr>
            <a:cxnSpLocks/>
          </p:cNvCxnSpPr>
          <p:nvPr userDrawn="1"/>
        </p:nvCxnSpPr>
        <p:spPr>
          <a:xfrm>
            <a:off x="7172827" y="3085096"/>
            <a:ext cx="0" cy="12215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2" name="Picture 51" descr="A red and black logo&#10;&#10;Description automatically generated">
            <a:extLst>
              <a:ext uri="{FF2B5EF4-FFF2-40B4-BE49-F238E27FC236}">
                <a16:creationId xmlns:a16="http://schemas.microsoft.com/office/drawing/2014/main" id="{EE353F5A-2FC2-862C-8B4A-C6B8A546C98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40666" y="3097812"/>
            <a:ext cx="1107660" cy="1107660"/>
          </a:xfrm>
          <a:prstGeom prst="rect">
            <a:avLst/>
          </a:prstGeom>
        </p:spPr>
      </p:pic>
      <p:sp>
        <p:nvSpPr>
          <p:cNvPr id="46" name="TextBox 45">
            <a:extLst>
              <a:ext uri="{FF2B5EF4-FFF2-40B4-BE49-F238E27FC236}">
                <a16:creationId xmlns:a16="http://schemas.microsoft.com/office/drawing/2014/main" id="{948D7164-5AB6-0A05-5008-19D17A2C7EED}"/>
              </a:ext>
            </a:extLst>
          </p:cNvPr>
          <p:cNvSpPr txBox="1"/>
          <p:nvPr userDrawn="1"/>
        </p:nvSpPr>
        <p:spPr>
          <a:xfrm>
            <a:off x="2276009" y="3210000"/>
            <a:ext cx="2666998" cy="984885"/>
          </a:xfrm>
          <a:prstGeom prst="rect">
            <a:avLst/>
          </a:prstGeom>
          <a:noFill/>
        </p:spPr>
        <p:txBody>
          <a:bodyPr wrap="square" rtlCol="0">
            <a:spAutoFit/>
          </a:bodyPr>
          <a:lstStyle/>
          <a:p>
            <a:r>
              <a:rPr lang="en-US" sz="1400" dirty="0">
                <a:solidFill>
                  <a:schemeClr val="tx1">
                    <a:lumMod val="50000"/>
                    <a:lumOff val="50000"/>
                  </a:schemeClr>
                </a:solidFill>
                <a:latin typeface="Arial" panose="020B0604020202020204" pitchFamily="34" charset="0"/>
                <a:cs typeface="Arial" panose="020B0604020202020204" pitchFamily="34" charset="0"/>
              </a:rPr>
              <a:t>Over </a:t>
            </a:r>
            <a:r>
              <a:rPr lang="en-US" sz="1600" b="1" dirty="0">
                <a:solidFill>
                  <a:srgbClr val="005496"/>
                </a:solidFill>
                <a:latin typeface="Arial" panose="020B0604020202020204" pitchFamily="34" charset="0"/>
                <a:cs typeface="Arial" panose="020B0604020202020204" pitchFamily="34" charset="0"/>
              </a:rPr>
              <a:t>50</a:t>
            </a:r>
            <a:r>
              <a:rPr lang="en-US" sz="1400" dirty="0">
                <a:solidFill>
                  <a:srgbClr val="005496"/>
                </a:solidFill>
                <a:latin typeface="Arial" panose="020B0604020202020204" pitchFamily="34" charset="0"/>
                <a:cs typeface="Arial" panose="020B0604020202020204" pitchFamily="34" charset="0"/>
              </a:rPr>
              <a:t> program and services lines </a:t>
            </a:r>
            <a:r>
              <a:rPr lang="en-US" sz="1400" dirty="0">
                <a:solidFill>
                  <a:schemeClr val="tx1">
                    <a:lumMod val="50000"/>
                    <a:lumOff val="50000"/>
                  </a:schemeClr>
                </a:solidFill>
                <a:latin typeface="Arial" panose="020B0604020202020204" pitchFamily="34" charset="0"/>
                <a:cs typeface="Arial" panose="020B0604020202020204" pitchFamily="34" charset="0"/>
              </a:rPr>
              <a:t>in areas including manual therapy, pediatrics, vestibular and women’s health</a:t>
            </a:r>
          </a:p>
        </p:txBody>
      </p:sp>
      <p:pic>
        <p:nvPicPr>
          <p:cNvPr id="54" name="Picture 53" descr="A white icon on a red circle&#10;&#10;Description automatically generated">
            <a:extLst>
              <a:ext uri="{FF2B5EF4-FFF2-40B4-BE49-F238E27FC236}">
                <a16:creationId xmlns:a16="http://schemas.microsoft.com/office/drawing/2014/main" id="{50ADF9F2-69EC-475A-A787-7C317BAD1F2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0600" y="3296917"/>
            <a:ext cx="483471" cy="483471"/>
          </a:xfrm>
          <a:prstGeom prst="rect">
            <a:avLst/>
          </a:prstGeom>
        </p:spPr>
      </p:pic>
      <p:pic>
        <p:nvPicPr>
          <p:cNvPr id="56" name="Picture 55" descr="A white figure running in a circle&#10;&#10;Description automatically generated">
            <a:extLst>
              <a:ext uri="{FF2B5EF4-FFF2-40B4-BE49-F238E27FC236}">
                <a16:creationId xmlns:a16="http://schemas.microsoft.com/office/drawing/2014/main" id="{62998F29-DDD7-8084-BAFD-0D147326E44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35217" y="3296917"/>
            <a:ext cx="483471" cy="483471"/>
          </a:xfrm>
          <a:prstGeom prst="rect">
            <a:avLst/>
          </a:prstGeom>
        </p:spPr>
      </p:pic>
      <p:pic>
        <p:nvPicPr>
          <p:cNvPr id="58" name="Picture 57" descr="A white person lifting a weight&#10;&#10;Description automatically generated">
            <a:extLst>
              <a:ext uri="{FF2B5EF4-FFF2-40B4-BE49-F238E27FC236}">
                <a16:creationId xmlns:a16="http://schemas.microsoft.com/office/drawing/2014/main" id="{70D809C4-3364-B350-95B8-747A51BE7E4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0600" y="3780395"/>
            <a:ext cx="483471" cy="483471"/>
          </a:xfrm>
          <a:prstGeom prst="rect">
            <a:avLst/>
          </a:prstGeom>
        </p:spPr>
      </p:pic>
      <p:cxnSp>
        <p:nvCxnSpPr>
          <p:cNvPr id="62" name="Straight Connector 61">
            <a:extLst>
              <a:ext uri="{FF2B5EF4-FFF2-40B4-BE49-F238E27FC236}">
                <a16:creationId xmlns:a16="http://schemas.microsoft.com/office/drawing/2014/main" id="{E8B997EB-298D-99DE-C239-5A473A461B8F}"/>
              </a:ext>
            </a:extLst>
          </p:cNvPr>
          <p:cNvCxnSpPr>
            <a:cxnSpLocks/>
          </p:cNvCxnSpPr>
          <p:nvPr userDrawn="1"/>
        </p:nvCxnSpPr>
        <p:spPr>
          <a:xfrm>
            <a:off x="2122857" y="3046254"/>
            <a:ext cx="0" cy="12215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5" name="Picture 64" descr="A white skeleton in a red circle&#10;&#10;Description automatically generated">
            <a:extLst>
              <a:ext uri="{FF2B5EF4-FFF2-40B4-BE49-F238E27FC236}">
                <a16:creationId xmlns:a16="http://schemas.microsoft.com/office/drawing/2014/main" id="{4951735E-A518-400F-0A19-A6C39EA0192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435217" y="3780395"/>
            <a:ext cx="483471" cy="483471"/>
          </a:xfrm>
          <a:prstGeom prst="rect">
            <a:avLst/>
          </a:prstGeom>
        </p:spPr>
      </p:pic>
      <p:sp>
        <p:nvSpPr>
          <p:cNvPr id="17" name="TextBox 16">
            <a:extLst>
              <a:ext uri="{FF2B5EF4-FFF2-40B4-BE49-F238E27FC236}">
                <a16:creationId xmlns:a16="http://schemas.microsoft.com/office/drawing/2014/main" id="{365B902E-E489-4A02-D5CD-3BE6C370F524}"/>
              </a:ext>
            </a:extLst>
          </p:cNvPr>
          <p:cNvSpPr txBox="1"/>
          <p:nvPr userDrawn="1"/>
        </p:nvSpPr>
        <p:spPr>
          <a:xfrm>
            <a:off x="-1692730" y="3046254"/>
            <a:ext cx="1447800" cy="1061829"/>
          </a:xfrm>
          <a:prstGeom prst="rect">
            <a:avLst/>
          </a:prstGeom>
          <a:noFill/>
        </p:spPr>
        <p:txBody>
          <a:bodyPr wrap="square" rtlCol="0">
            <a:spAutoFit/>
          </a:bodyPr>
          <a:lstStyle/>
          <a:p>
            <a:pPr algn="l"/>
            <a:r>
              <a:rPr lang="en-US" sz="900" i="1" dirty="0">
                <a:solidFill>
                  <a:srgbClr val="FF0000"/>
                </a:solidFill>
                <a:latin typeface="Arial" panose="020B0604020202020204" pitchFamily="34" charset="0"/>
                <a:cs typeface="Arial" panose="020B0604020202020204" pitchFamily="34" charset="0"/>
              </a:rPr>
              <a:t>Please use the appropriate template per the presentation’s slide size. Avoid adjusting the slide size to prevent warping within the template.</a:t>
            </a:r>
          </a:p>
        </p:txBody>
      </p:sp>
      <p:pic>
        <p:nvPicPr>
          <p:cNvPr id="18" name="Picture 17">
            <a:extLst>
              <a:ext uri="{FF2B5EF4-FFF2-40B4-BE49-F238E27FC236}">
                <a16:creationId xmlns:a16="http://schemas.microsoft.com/office/drawing/2014/main" id="{81116138-8665-7767-8F12-FCDA463842CD}"/>
              </a:ext>
            </a:extLst>
          </p:cNvPr>
          <p:cNvPicPr>
            <a:picLocks noChangeAspect="1"/>
          </p:cNvPicPr>
          <p:nvPr userDrawn="1"/>
        </p:nvPicPr>
        <p:blipFill>
          <a:blip r:embed="rId11"/>
          <a:stretch>
            <a:fillRect/>
          </a:stretch>
        </p:blipFill>
        <p:spPr>
          <a:xfrm>
            <a:off x="10350796" y="15961"/>
            <a:ext cx="1841204" cy="672674"/>
          </a:xfrm>
          <a:prstGeom prst="rect">
            <a:avLst/>
          </a:prstGeom>
        </p:spPr>
      </p:pic>
      <p:sp>
        <p:nvSpPr>
          <p:cNvPr id="28" name="Holder 4">
            <a:extLst>
              <a:ext uri="{FF2B5EF4-FFF2-40B4-BE49-F238E27FC236}">
                <a16:creationId xmlns:a16="http://schemas.microsoft.com/office/drawing/2014/main" id="{22C70171-638A-52C7-F017-F3114C101E58}"/>
              </a:ext>
            </a:extLst>
          </p:cNvPr>
          <p:cNvSpPr>
            <a:spLocks noGrp="1"/>
          </p:cNvSpPr>
          <p:nvPr>
            <p:ph type="sldNum" sz="quarter" idx="7"/>
          </p:nvPr>
        </p:nvSpPr>
        <p:spPr>
          <a:xfrm>
            <a:off x="11271398" y="6474889"/>
            <a:ext cx="768131" cy="383111"/>
          </a:xfrm>
          <a:prstGeom prst="rect">
            <a:avLst/>
          </a:prstGeom>
        </p:spPr>
        <p:txBody>
          <a:bodyPr lIns="0" tIns="0" rIns="0" bIns="0"/>
          <a:lstStyle>
            <a:lvl1pPr algn="r">
              <a:defRPr>
                <a:solidFill>
                  <a:schemeClr val="bg1"/>
                </a:solidFill>
              </a:defRPr>
            </a:lvl1pPr>
          </a:lstStyle>
          <a:p>
            <a:fld id="{B6F15528-21DE-4FAA-801E-634DDDAF4B2B}" type="slidenum">
              <a:rPr lang="en-US" smtClean="0"/>
              <a:pPr/>
              <a:t>‹#›</a:t>
            </a:fld>
            <a:endParaRPr lang="en-US" dirty="0"/>
          </a:p>
        </p:txBody>
      </p:sp>
      <p:sp>
        <p:nvSpPr>
          <p:cNvPr id="3" name="Text Placeholder 7">
            <a:extLst>
              <a:ext uri="{FF2B5EF4-FFF2-40B4-BE49-F238E27FC236}">
                <a16:creationId xmlns:a16="http://schemas.microsoft.com/office/drawing/2014/main" id="{F812F980-884D-01BA-1DC4-3DCA495E8F1C}"/>
              </a:ext>
            </a:extLst>
          </p:cNvPr>
          <p:cNvSpPr>
            <a:spLocks noGrp="1"/>
          </p:cNvSpPr>
          <p:nvPr>
            <p:ph type="body" sz="quarter" idx="16" hasCustomPrompt="1"/>
          </p:nvPr>
        </p:nvSpPr>
        <p:spPr>
          <a:xfrm>
            <a:off x="836613" y="482600"/>
            <a:ext cx="9513887" cy="417513"/>
          </a:xfrm>
          <a:prstGeom prst="rect">
            <a:avLst/>
          </a:prstGeom>
        </p:spPr>
        <p:txBody>
          <a:bodyPr/>
          <a:lstStyle>
            <a:lvl1pPr>
              <a:defRPr sz="2800" b="1" i="0">
                <a:solidFill>
                  <a:srgbClr val="005496"/>
                </a:solidFill>
                <a:latin typeface="Arial Black" panose="020B0604020202020204" pitchFamily="34" charset="0"/>
                <a:cs typeface="Arial Black" panose="020B0604020202020204" pitchFamily="34" charset="0"/>
              </a:defRPr>
            </a:lvl1pPr>
          </a:lstStyle>
          <a:p>
            <a:pPr lvl="0"/>
            <a:r>
              <a:rPr lang="en-US" dirty="0"/>
              <a:t>Athletico Timeline</a:t>
            </a:r>
          </a:p>
        </p:txBody>
      </p:sp>
    </p:spTree>
    <p:extLst>
      <p:ext uri="{BB962C8B-B14F-4D97-AF65-F5344CB8AC3E}">
        <p14:creationId xmlns:p14="http://schemas.microsoft.com/office/powerpoint/2010/main" val="1600827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6_Blank">
    <p:spTree>
      <p:nvGrpSpPr>
        <p:cNvPr id="1" name=""/>
        <p:cNvGrpSpPr/>
        <p:nvPr/>
      </p:nvGrpSpPr>
      <p:grpSpPr>
        <a:xfrm>
          <a:off x="0" y="0"/>
          <a:ext cx="0" cy="0"/>
          <a:chOff x="0" y="0"/>
          <a:chExt cx="0" cy="0"/>
        </a:xfrm>
      </p:grpSpPr>
      <p:pic>
        <p:nvPicPr>
          <p:cNvPr id="27" name="Picture 26" descr="A white background with black and white clouds&#10;&#10;Description automatically generated">
            <a:extLst>
              <a:ext uri="{FF2B5EF4-FFF2-40B4-BE49-F238E27FC236}">
                <a16:creationId xmlns:a16="http://schemas.microsoft.com/office/drawing/2014/main" id="{DB498C92-72F6-3477-A8E0-AE618A24E17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0194" b="76740"/>
          <a:stretch/>
        </p:blipFill>
        <p:spPr>
          <a:xfrm>
            <a:off x="0" y="0"/>
            <a:ext cx="836852" cy="1116632"/>
          </a:xfrm>
          <a:prstGeom prst="rect">
            <a:avLst/>
          </a:prstGeom>
        </p:spPr>
      </p:pic>
      <p:pic>
        <p:nvPicPr>
          <p:cNvPr id="28" name="Picture 27" descr="A white background with black and white clouds&#10;&#10;Description automatically generated">
            <a:extLst>
              <a:ext uri="{FF2B5EF4-FFF2-40B4-BE49-F238E27FC236}">
                <a16:creationId xmlns:a16="http://schemas.microsoft.com/office/drawing/2014/main" id="{970DD37D-6BDF-E115-4D49-8B2C8DF7498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85714" t="52381"/>
          <a:stretch/>
        </p:blipFill>
        <p:spPr>
          <a:xfrm>
            <a:off x="10972798" y="4572000"/>
            <a:ext cx="1219201" cy="2286000"/>
          </a:xfrm>
          <a:prstGeom prst="rect">
            <a:avLst/>
          </a:prstGeom>
        </p:spPr>
      </p:pic>
      <p:pic>
        <p:nvPicPr>
          <p:cNvPr id="61" name="Picture 60" descr="A grey circle with a white sign on it&#10;&#10;Description automatically generated">
            <a:extLst>
              <a:ext uri="{FF2B5EF4-FFF2-40B4-BE49-F238E27FC236}">
                <a16:creationId xmlns:a16="http://schemas.microsoft.com/office/drawing/2014/main" id="{1578E3CE-1A01-E0C7-E7BC-3F414B2B0A5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51903" y="4108083"/>
            <a:ext cx="914400" cy="914400"/>
          </a:xfrm>
          <a:prstGeom prst="rect">
            <a:avLst/>
          </a:prstGeom>
        </p:spPr>
      </p:pic>
      <p:pic>
        <p:nvPicPr>
          <p:cNvPr id="68" name="Picture 67" descr="A group of people in a circle&#10;&#10;Description automatically generated">
            <a:extLst>
              <a:ext uri="{FF2B5EF4-FFF2-40B4-BE49-F238E27FC236}">
                <a16:creationId xmlns:a16="http://schemas.microsoft.com/office/drawing/2014/main" id="{5BA2819A-0ADB-549F-324C-8F205382EB9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13179" y="2036317"/>
            <a:ext cx="902741" cy="902741"/>
          </a:xfrm>
          <a:prstGeom prst="rect">
            <a:avLst/>
          </a:prstGeom>
        </p:spPr>
      </p:pic>
      <p:pic>
        <p:nvPicPr>
          <p:cNvPr id="35" name="Picture 34" descr="A grey circle with a white sign on it&#10;&#10;Description automatically generated">
            <a:extLst>
              <a:ext uri="{FF2B5EF4-FFF2-40B4-BE49-F238E27FC236}">
                <a16:creationId xmlns:a16="http://schemas.microsoft.com/office/drawing/2014/main" id="{CF17237D-DD11-2D3F-917D-2E02B4EF9C7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11782" y="4156866"/>
            <a:ext cx="914400" cy="914400"/>
          </a:xfrm>
          <a:prstGeom prst="rect">
            <a:avLst/>
          </a:prstGeom>
        </p:spPr>
      </p:pic>
      <p:pic>
        <p:nvPicPr>
          <p:cNvPr id="64" name="Picture 63" descr="A person lifting a weight&#10;&#10;Description automatically generated">
            <a:extLst>
              <a:ext uri="{FF2B5EF4-FFF2-40B4-BE49-F238E27FC236}">
                <a16:creationId xmlns:a16="http://schemas.microsoft.com/office/drawing/2014/main" id="{70A74767-AC37-269F-537C-7EE48B531A1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58630" y="1992863"/>
            <a:ext cx="902737" cy="902737"/>
          </a:xfrm>
          <a:prstGeom prst="rect">
            <a:avLst/>
          </a:prstGeom>
        </p:spPr>
      </p:pic>
      <p:sp>
        <p:nvSpPr>
          <p:cNvPr id="5" name="Title 3">
            <a:extLst>
              <a:ext uri="{FF2B5EF4-FFF2-40B4-BE49-F238E27FC236}">
                <a16:creationId xmlns:a16="http://schemas.microsoft.com/office/drawing/2014/main" id="{D25D6440-4B9B-5C84-2A3F-FE53E66EAE35}"/>
              </a:ext>
            </a:extLst>
          </p:cNvPr>
          <p:cNvSpPr txBox="1">
            <a:spLocks/>
          </p:cNvSpPr>
          <p:nvPr userDrawn="1"/>
        </p:nvSpPr>
        <p:spPr>
          <a:xfrm>
            <a:off x="-1371600" y="19307"/>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100" b="1" u="sng">
                <a:latin typeface="+mn-lt"/>
              </a:rPr>
              <a:t>Color Palette</a:t>
            </a:r>
            <a:endParaRPr lang="en-US" sz="1100" b="1" u="sng" dirty="0">
              <a:latin typeface="+mn-lt"/>
            </a:endParaRPr>
          </a:p>
        </p:txBody>
      </p:sp>
      <p:sp>
        <p:nvSpPr>
          <p:cNvPr id="7" name="Rectangle 6">
            <a:extLst>
              <a:ext uri="{FF2B5EF4-FFF2-40B4-BE49-F238E27FC236}">
                <a16:creationId xmlns:a16="http://schemas.microsoft.com/office/drawing/2014/main" id="{953E892F-4995-C537-C822-202A9FD014A2}"/>
              </a:ext>
            </a:extLst>
          </p:cNvPr>
          <p:cNvSpPr/>
          <p:nvPr userDrawn="1"/>
        </p:nvSpPr>
        <p:spPr>
          <a:xfrm>
            <a:off x="-1258381" y="482790"/>
            <a:ext cx="256064" cy="295021"/>
          </a:xfrm>
          <a:prstGeom prst="rect">
            <a:avLst/>
          </a:prstGeom>
          <a:solidFill>
            <a:srgbClr val="005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6ADF563-9BE0-7250-F479-5141287CA75A}"/>
              </a:ext>
            </a:extLst>
          </p:cNvPr>
          <p:cNvSpPr/>
          <p:nvPr userDrawn="1"/>
        </p:nvSpPr>
        <p:spPr>
          <a:xfrm>
            <a:off x="-1258382" y="800486"/>
            <a:ext cx="256064" cy="295021"/>
          </a:xfrm>
          <a:prstGeom prst="rect">
            <a:avLst/>
          </a:prstGeom>
          <a:solidFill>
            <a:srgbClr val="737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4ABC0BE-39F1-BB5C-0BD3-64DD50EF772A}"/>
              </a:ext>
            </a:extLst>
          </p:cNvPr>
          <p:cNvSpPr/>
          <p:nvPr userDrawn="1"/>
        </p:nvSpPr>
        <p:spPr>
          <a:xfrm>
            <a:off x="-1258382" y="1116632"/>
            <a:ext cx="256064" cy="295021"/>
          </a:xfrm>
          <a:prstGeom prst="rect">
            <a:avLst/>
          </a:prstGeom>
          <a:solidFill>
            <a:schemeClr val="bg1"/>
          </a:solidFill>
          <a:ln w="3175">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0A9348D-7460-FE52-A7DF-C7F7E1E6DBC0}"/>
              </a:ext>
            </a:extLst>
          </p:cNvPr>
          <p:cNvSpPr/>
          <p:nvPr userDrawn="1"/>
        </p:nvSpPr>
        <p:spPr>
          <a:xfrm>
            <a:off x="-1258382" y="1685761"/>
            <a:ext cx="256066" cy="295021"/>
          </a:xfrm>
          <a:prstGeom prst="rect">
            <a:avLst/>
          </a:prstGeom>
          <a:solidFill>
            <a:srgbClr val="D3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D5D6"/>
              </a:solidFill>
            </a:endParaRPr>
          </a:p>
        </p:txBody>
      </p:sp>
      <p:sp>
        <p:nvSpPr>
          <p:cNvPr id="11" name="Rectangle 10">
            <a:extLst>
              <a:ext uri="{FF2B5EF4-FFF2-40B4-BE49-F238E27FC236}">
                <a16:creationId xmlns:a16="http://schemas.microsoft.com/office/drawing/2014/main" id="{9209759B-D8CA-778F-73D3-41D561ED034E}"/>
              </a:ext>
            </a:extLst>
          </p:cNvPr>
          <p:cNvSpPr/>
          <p:nvPr userDrawn="1"/>
        </p:nvSpPr>
        <p:spPr>
          <a:xfrm>
            <a:off x="-1257938" y="1995267"/>
            <a:ext cx="255621" cy="295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D0682D5-AA6A-C7B7-020A-05E2BB1CAE85}"/>
              </a:ext>
            </a:extLst>
          </p:cNvPr>
          <p:cNvSpPr/>
          <p:nvPr userDrawn="1"/>
        </p:nvSpPr>
        <p:spPr>
          <a:xfrm>
            <a:off x="-1258382" y="2306368"/>
            <a:ext cx="256065" cy="295021"/>
          </a:xfrm>
          <a:prstGeom prst="rect">
            <a:avLst/>
          </a:prstGeom>
          <a:solidFill>
            <a:srgbClr val="00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0A9FD88-859E-E3EB-3E96-202047020318}"/>
              </a:ext>
            </a:extLst>
          </p:cNvPr>
          <p:cNvSpPr/>
          <p:nvPr userDrawn="1"/>
        </p:nvSpPr>
        <p:spPr>
          <a:xfrm>
            <a:off x="-1258382" y="2617825"/>
            <a:ext cx="256066" cy="29502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3">
            <a:extLst>
              <a:ext uri="{FF2B5EF4-FFF2-40B4-BE49-F238E27FC236}">
                <a16:creationId xmlns:a16="http://schemas.microsoft.com/office/drawing/2014/main" id="{4086F96F-3A4D-3D7C-E409-A9D8709190C2}"/>
              </a:ext>
            </a:extLst>
          </p:cNvPr>
          <p:cNvSpPr txBox="1">
            <a:spLocks/>
          </p:cNvSpPr>
          <p:nvPr userDrawn="1"/>
        </p:nvSpPr>
        <p:spPr>
          <a:xfrm>
            <a:off x="-1349831" y="258797"/>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900" b="1" dirty="0">
                <a:latin typeface="+mn-lt"/>
              </a:rPr>
              <a:t>Primary </a:t>
            </a:r>
          </a:p>
        </p:txBody>
      </p:sp>
      <p:sp>
        <p:nvSpPr>
          <p:cNvPr id="15" name="Title 3">
            <a:extLst>
              <a:ext uri="{FF2B5EF4-FFF2-40B4-BE49-F238E27FC236}">
                <a16:creationId xmlns:a16="http://schemas.microsoft.com/office/drawing/2014/main" id="{6473BE1C-8FDF-5F36-92B7-12F044B0627F}"/>
              </a:ext>
            </a:extLst>
          </p:cNvPr>
          <p:cNvSpPr txBox="1">
            <a:spLocks/>
          </p:cNvSpPr>
          <p:nvPr userDrawn="1"/>
        </p:nvSpPr>
        <p:spPr>
          <a:xfrm>
            <a:off x="-1354182" y="1499631"/>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900" b="1" dirty="0">
                <a:latin typeface="+mn-lt"/>
              </a:rPr>
              <a:t>Secondary</a:t>
            </a:r>
          </a:p>
        </p:txBody>
      </p:sp>
      <p:sp>
        <p:nvSpPr>
          <p:cNvPr id="16" name="Title 3">
            <a:extLst>
              <a:ext uri="{FF2B5EF4-FFF2-40B4-BE49-F238E27FC236}">
                <a16:creationId xmlns:a16="http://schemas.microsoft.com/office/drawing/2014/main" id="{325C08DD-F7C1-7D43-AEDE-ADF869E38D1A}"/>
              </a:ext>
            </a:extLst>
          </p:cNvPr>
          <p:cNvSpPr txBox="1">
            <a:spLocks/>
          </p:cNvSpPr>
          <p:nvPr userDrawn="1"/>
        </p:nvSpPr>
        <p:spPr>
          <a:xfrm>
            <a:off x="-968830" y="585740"/>
            <a:ext cx="728878" cy="12978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err="1">
                <a:latin typeface="Arial Narrow" panose="020B0606020202030204" pitchFamily="34" charset="0"/>
              </a:rPr>
              <a:t>Athletico</a:t>
            </a:r>
            <a:r>
              <a:rPr lang="en-US" sz="1000" dirty="0">
                <a:latin typeface="Arial Narrow" panose="020B0606020202030204" pitchFamily="34" charset="0"/>
              </a:rPr>
              <a:t> Blue</a:t>
            </a:r>
          </a:p>
        </p:txBody>
      </p:sp>
      <p:sp>
        <p:nvSpPr>
          <p:cNvPr id="19" name="Title 3">
            <a:extLst>
              <a:ext uri="{FF2B5EF4-FFF2-40B4-BE49-F238E27FC236}">
                <a16:creationId xmlns:a16="http://schemas.microsoft.com/office/drawing/2014/main" id="{973FF654-4E18-7270-6D55-7E1CAF0E745B}"/>
              </a:ext>
            </a:extLst>
          </p:cNvPr>
          <p:cNvSpPr txBox="1">
            <a:spLocks/>
          </p:cNvSpPr>
          <p:nvPr userDrawn="1"/>
        </p:nvSpPr>
        <p:spPr>
          <a:xfrm>
            <a:off x="-967482" y="899757"/>
            <a:ext cx="728878" cy="129781"/>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err="1">
                <a:solidFill>
                  <a:srgbClr val="737577"/>
                </a:solidFill>
                <a:latin typeface="Arial Narrow" panose="020B0606020202030204" pitchFamily="34" charset="0"/>
              </a:rPr>
              <a:t>Athletico</a:t>
            </a:r>
            <a:r>
              <a:rPr lang="en-US" sz="1000" dirty="0">
                <a:solidFill>
                  <a:srgbClr val="737577"/>
                </a:solidFill>
                <a:latin typeface="Arial Narrow" panose="020B0606020202030204" pitchFamily="34" charset="0"/>
              </a:rPr>
              <a:t> Gray</a:t>
            </a:r>
          </a:p>
        </p:txBody>
      </p:sp>
      <p:sp>
        <p:nvSpPr>
          <p:cNvPr id="20" name="Title 3">
            <a:extLst>
              <a:ext uri="{FF2B5EF4-FFF2-40B4-BE49-F238E27FC236}">
                <a16:creationId xmlns:a16="http://schemas.microsoft.com/office/drawing/2014/main" id="{0290C13C-85A5-8B36-BA0D-3CD3ECC96BAF}"/>
              </a:ext>
            </a:extLst>
          </p:cNvPr>
          <p:cNvSpPr txBox="1">
            <a:spLocks/>
          </p:cNvSpPr>
          <p:nvPr userDrawn="1"/>
        </p:nvSpPr>
        <p:spPr>
          <a:xfrm>
            <a:off x="-968830" y="1223112"/>
            <a:ext cx="728878" cy="12978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000000"/>
                </a:solidFill>
                <a:latin typeface="Arial Narrow" panose="020B0606020202030204" pitchFamily="34" charset="0"/>
              </a:rPr>
              <a:t>White</a:t>
            </a:r>
          </a:p>
        </p:txBody>
      </p:sp>
      <p:sp>
        <p:nvSpPr>
          <p:cNvPr id="21" name="Title 3">
            <a:extLst>
              <a:ext uri="{FF2B5EF4-FFF2-40B4-BE49-F238E27FC236}">
                <a16:creationId xmlns:a16="http://schemas.microsoft.com/office/drawing/2014/main" id="{DB4C0708-92B7-11BC-70AE-95918AD78772}"/>
              </a:ext>
            </a:extLst>
          </p:cNvPr>
          <p:cNvSpPr txBox="1">
            <a:spLocks/>
          </p:cNvSpPr>
          <p:nvPr userDrawn="1"/>
        </p:nvSpPr>
        <p:spPr>
          <a:xfrm>
            <a:off x="-967733" y="177760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D3D5D6"/>
                </a:solidFill>
                <a:latin typeface="Arial Narrow" panose="020B0606020202030204" pitchFamily="34" charset="0"/>
              </a:rPr>
              <a:t>Light Gray</a:t>
            </a:r>
          </a:p>
        </p:txBody>
      </p:sp>
      <p:sp>
        <p:nvSpPr>
          <p:cNvPr id="22" name="Title 3">
            <a:extLst>
              <a:ext uri="{FF2B5EF4-FFF2-40B4-BE49-F238E27FC236}">
                <a16:creationId xmlns:a16="http://schemas.microsoft.com/office/drawing/2014/main" id="{52B04AB1-20C3-80E9-8145-0D4D6FF047DD}"/>
              </a:ext>
            </a:extLst>
          </p:cNvPr>
          <p:cNvSpPr txBox="1">
            <a:spLocks/>
          </p:cNvSpPr>
          <p:nvPr userDrawn="1"/>
        </p:nvSpPr>
        <p:spPr>
          <a:xfrm>
            <a:off x="-966385" y="208175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F37761"/>
                </a:solidFill>
                <a:latin typeface="Arial Narrow" panose="020B0606020202030204" pitchFamily="34" charset="0"/>
              </a:rPr>
              <a:t>Coral</a:t>
            </a:r>
          </a:p>
        </p:txBody>
      </p:sp>
      <p:sp>
        <p:nvSpPr>
          <p:cNvPr id="23" name="Title 3">
            <a:extLst>
              <a:ext uri="{FF2B5EF4-FFF2-40B4-BE49-F238E27FC236}">
                <a16:creationId xmlns:a16="http://schemas.microsoft.com/office/drawing/2014/main" id="{B22CC6C0-0D15-E9CC-F5C0-66175FACA0CB}"/>
              </a:ext>
            </a:extLst>
          </p:cNvPr>
          <p:cNvSpPr txBox="1">
            <a:spLocks/>
          </p:cNvSpPr>
          <p:nvPr userDrawn="1"/>
        </p:nvSpPr>
        <p:spPr>
          <a:xfrm>
            <a:off x="-967733" y="2391957"/>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latin typeface="Arial Narrow" panose="020B0606020202030204" pitchFamily="34" charset="0"/>
              </a:rPr>
              <a:t>Navy Blue</a:t>
            </a:r>
          </a:p>
        </p:txBody>
      </p:sp>
      <p:sp>
        <p:nvSpPr>
          <p:cNvPr id="24" name="Title 3">
            <a:extLst>
              <a:ext uri="{FF2B5EF4-FFF2-40B4-BE49-F238E27FC236}">
                <a16:creationId xmlns:a16="http://schemas.microsoft.com/office/drawing/2014/main" id="{90A26E11-F9FA-EACD-C889-D0186B0DE780}"/>
              </a:ext>
            </a:extLst>
          </p:cNvPr>
          <p:cNvSpPr txBox="1">
            <a:spLocks/>
          </p:cNvSpPr>
          <p:nvPr userDrawn="1"/>
        </p:nvSpPr>
        <p:spPr>
          <a:xfrm>
            <a:off x="-966637" y="270552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000000"/>
                </a:solidFill>
                <a:latin typeface="Arial Narrow" panose="020B0606020202030204" pitchFamily="34" charset="0"/>
              </a:rPr>
              <a:t>Black</a:t>
            </a:r>
          </a:p>
        </p:txBody>
      </p:sp>
      <p:sp>
        <p:nvSpPr>
          <p:cNvPr id="6" name="Rectangle 5">
            <a:extLst>
              <a:ext uri="{FF2B5EF4-FFF2-40B4-BE49-F238E27FC236}">
                <a16:creationId xmlns:a16="http://schemas.microsoft.com/office/drawing/2014/main" id="{9FA56CF7-4746-F94C-F824-69F944396767}"/>
              </a:ext>
            </a:extLst>
          </p:cNvPr>
          <p:cNvSpPr/>
          <p:nvPr userDrawn="1"/>
        </p:nvSpPr>
        <p:spPr>
          <a:xfrm>
            <a:off x="6501382" y="3255512"/>
            <a:ext cx="304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392287A1-3476-E866-A000-9FD021D9AC3A}"/>
              </a:ext>
            </a:extLst>
          </p:cNvPr>
          <p:cNvSpPr txBox="1"/>
          <p:nvPr userDrawn="1"/>
        </p:nvSpPr>
        <p:spPr>
          <a:xfrm>
            <a:off x="1028700" y="2037740"/>
            <a:ext cx="1752599" cy="1200329"/>
          </a:xfrm>
          <a:prstGeom prst="rect">
            <a:avLst/>
          </a:prstGeom>
          <a:noFill/>
        </p:spPr>
        <p:txBody>
          <a:bodyPr wrap="square" rtlCol="0">
            <a:spAutoFit/>
          </a:bodyPr>
          <a:lstStyle/>
          <a:p>
            <a:pPr algn="ctr"/>
            <a:r>
              <a:rPr lang="en-US" sz="1200" dirty="0">
                <a:solidFill>
                  <a:schemeClr val="tx1">
                    <a:lumMod val="50000"/>
                    <a:lumOff val="50000"/>
                  </a:schemeClr>
                </a:solidFill>
                <a:latin typeface="Arial" panose="020B0604020202020204" pitchFamily="34" charset="0"/>
                <a:cs typeface="Arial" panose="020B0604020202020204" pitchFamily="34" charset="0"/>
              </a:rPr>
              <a:t>We started with </a:t>
            </a:r>
            <a:r>
              <a:rPr lang="en-US" sz="1200" b="1" dirty="0">
                <a:solidFill>
                  <a:srgbClr val="005496"/>
                </a:solidFill>
                <a:latin typeface="Arial" panose="020B0604020202020204" pitchFamily="34" charset="0"/>
                <a:cs typeface="Arial" panose="020B0604020202020204" pitchFamily="34" charset="0"/>
              </a:rPr>
              <a:t>1</a:t>
            </a:r>
            <a:r>
              <a:rPr lang="en-US" sz="1200" dirty="0">
                <a:solidFill>
                  <a:srgbClr val="005496"/>
                </a:solidFill>
                <a:latin typeface="Arial" panose="020B0604020202020204" pitchFamily="34" charset="0"/>
                <a:cs typeface="Arial" panose="020B0604020202020204" pitchFamily="34" charset="0"/>
              </a:rPr>
              <a:t> therapist </a:t>
            </a:r>
            <a:r>
              <a:rPr lang="en-US" sz="1200" dirty="0">
                <a:solidFill>
                  <a:schemeClr val="tx1">
                    <a:lumMod val="50000"/>
                    <a:lumOff val="50000"/>
                  </a:schemeClr>
                </a:solidFill>
                <a:latin typeface="Arial" panose="020B0604020202020204" pitchFamily="34" charset="0"/>
                <a:cs typeface="Arial" panose="020B0604020202020204" pitchFamily="34" charset="0"/>
              </a:rPr>
              <a:t>trying to make a difference in his community</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chemeClr val="tx1">
                    <a:lumMod val="50000"/>
                    <a:lumOff val="50000"/>
                  </a:schemeClr>
                </a:solidFill>
                <a:latin typeface="Arial" panose="020B0604020202020204" pitchFamily="34" charset="0"/>
                <a:cs typeface="Arial" panose="020B0604020202020204" pitchFamily="34" charset="0"/>
              </a:rPr>
              <a:t>1991</a:t>
            </a:r>
          </a:p>
        </p:txBody>
      </p:sp>
      <p:sp>
        <p:nvSpPr>
          <p:cNvPr id="38" name="TextBox 37">
            <a:extLst>
              <a:ext uri="{FF2B5EF4-FFF2-40B4-BE49-F238E27FC236}">
                <a16:creationId xmlns:a16="http://schemas.microsoft.com/office/drawing/2014/main" id="{9DF99ED6-31DA-10F8-9923-479378EF868E}"/>
              </a:ext>
            </a:extLst>
          </p:cNvPr>
          <p:cNvSpPr txBox="1"/>
          <p:nvPr userDrawn="1"/>
        </p:nvSpPr>
        <p:spPr>
          <a:xfrm>
            <a:off x="2897864" y="3826061"/>
            <a:ext cx="1826535" cy="1200329"/>
          </a:xfrm>
          <a:prstGeom prst="rect">
            <a:avLst/>
          </a:prstGeom>
          <a:noFill/>
        </p:spPr>
        <p:txBody>
          <a:bodyPr wrap="square" rtlCol="0">
            <a:spAutoFit/>
          </a:bodyPr>
          <a:lstStyle/>
          <a:p>
            <a:pPr algn="ctr"/>
            <a:r>
              <a:rPr lang="en-US" sz="1200" dirty="0">
                <a:solidFill>
                  <a:schemeClr val="tx1">
                    <a:lumMod val="50000"/>
                    <a:lumOff val="50000"/>
                  </a:schemeClr>
                </a:solidFill>
                <a:latin typeface="Arial" panose="020B0604020202020204" pitchFamily="34" charset="0"/>
                <a:cs typeface="Arial" panose="020B0604020202020204" pitchFamily="34" charset="0"/>
              </a:rPr>
              <a:t>Over </a:t>
            </a:r>
            <a:r>
              <a:rPr lang="en-US" sz="1200" b="1" dirty="0">
                <a:solidFill>
                  <a:srgbClr val="005496"/>
                </a:solidFill>
                <a:latin typeface="Arial" panose="020B0604020202020204" pitchFamily="34" charset="0"/>
                <a:cs typeface="Arial" panose="020B0604020202020204" pitchFamily="34" charset="0"/>
              </a:rPr>
              <a:t>50</a:t>
            </a:r>
            <a:r>
              <a:rPr lang="en-US" sz="1200" dirty="0">
                <a:solidFill>
                  <a:srgbClr val="005496"/>
                </a:solidFill>
                <a:latin typeface="Arial" panose="020B0604020202020204" pitchFamily="34" charset="0"/>
                <a:cs typeface="Arial" panose="020B0604020202020204" pitchFamily="34" charset="0"/>
              </a:rPr>
              <a:t> program and services lines </a:t>
            </a:r>
            <a:r>
              <a:rPr lang="en-US" sz="1200" dirty="0">
                <a:solidFill>
                  <a:schemeClr val="tx1">
                    <a:lumMod val="50000"/>
                    <a:lumOff val="50000"/>
                  </a:schemeClr>
                </a:solidFill>
                <a:latin typeface="Arial" panose="020B0604020202020204" pitchFamily="34" charset="0"/>
                <a:cs typeface="Arial" panose="020B0604020202020204" pitchFamily="34" charset="0"/>
              </a:rPr>
              <a:t>in areas including manual therapy, pediatrics, vestibular and women’s health</a:t>
            </a:r>
          </a:p>
        </p:txBody>
      </p:sp>
      <p:sp>
        <p:nvSpPr>
          <p:cNvPr id="42" name="TextBox 41">
            <a:extLst>
              <a:ext uri="{FF2B5EF4-FFF2-40B4-BE49-F238E27FC236}">
                <a16:creationId xmlns:a16="http://schemas.microsoft.com/office/drawing/2014/main" id="{F84C60C9-A3F1-93A3-372B-757479F9D68D}"/>
              </a:ext>
            </a:extLst>
          </p:cNvPr>
          <p:cNvSpPr txBox="1"/>
          <p:nvPr userDrawn="1"/>
        </p:nvSpPr>
        <p:spPr>
          <a:xfrm>
            <a:off x="4838701" y="2037740"/>
            <a:ext cx="1822268" cy="1015663"/>
          </a:xfrm>
          <a:prstGeom prst="rect">
            <a:avLst/>
          </a:prstGeom>
          <a:noFill/>
        </p:spPr>
        <p:txBody>
          <a:bodyPr wrap="square" rtlCol="0">
            <a:spAutoFit/>
          </a:bodyPr>
          <a:lstStyle/>
          <a:p>
            <a:pPr algn="ctr"/>
            <a:r>
              <a:rPr lang="en-US" sz="2400" b="1" dirty="0">
                <a:solidFill>
                  <a:schemeClr val="tx1">
                    <a:lumMod val="50000"/>
                    <a:lumOff val="50000"/>
                  </a:schemeClr>
                </a:solidFill>
                <a:latin typeface="Arial" panose="020B0604020202020204" pitchFamily="34" charset="0"/>
                <a:cs typeface="Arial" panose="020B0604020202020204" pitchFamily="34" charset="0"/>
              </a:rPr>
              <a:t>2020</a:t>
            </a:r>
          </a:p>
          <a:p>
            <a:pPr algn="ctr"/>
            <a:r>
              <a:rPr lang="en-US" sz="1200" dirty="0">
                <a:solidFill>
                  <a:schemeClr val="tx1">
                    <a:lumMod val="50000"/>
                    <a:lumOff val="50000"/>
                  </a:schemeClr>
                </a:solidFill>
                <a:latin typeface="Arial" panose="020B0604020202020204" pitchFamily="34" charset="0"/>
                <a:cs typeface="Arial" panose="020B0604020202020204" pitchFamily="34" charset="0"/>
              </a:rPr>
              <a:t>More than </a:t>
            </a:r>
            <a:r>
              <a:rPr lang="en-US" sz="1200" b="1" dirty="0">
                <a:solidFill>
                  <a:srgbClr val="005496"/>
                </a:solidFill>
                <a:latin typeface="Arial" panose="020B0604020202020204" pitchFamily="34" charset="0"/>
                <a:cs typeface="Arial" panose="020B0604020202020204" pitchFamily="34" charset="0"/>
              </a:rPr>
              <a:t>560</a:t>
            </a:r>
            <a:r>
              <a:rPr lang="en-US" sz="1200" dirty="0">
                <a:solidFill>
                  <a:srgbClr val="005496"/>
                </a:solidFill>
                <a:latin typeface="Arial" panose="020B0604020202020204" pitchFamily="34" charset="0"/>
                <a:cs typeface="Arial" panose="020B0604020202020204" pitchFamily="34" charset="0"/>
              </a:rPr>
              <a:t> neighborhood locations </a:t>
            </a:r>
            <a:r>
              <a:rPr lang="en-US" sz="1200" dirty="0">
                <a:solidFill>
                  <a:schemeClr val="tx1">
                    <a:lumMod val="50000"/>
                    <a:lumOff val="50000"/>
                  </a:schemeClr>
                </a:solidFill>
                <a:latin typeface="Arial" panose="020B0604020202020204" pitchFamily="34" charset="0"/>
                <a:cs typeface="Arial" panose="020B0604020202020204" pitchFamily="34" charset="0"/>
              </a:rPr>
              <a:t>throughout </a:t>
            </a:r>
            <a:r>
              <a:rPr lang="en-US" sz="1200" b="1" dirty="0">
                <a:solidFill>
                  <a:srgbClr val="005496"/>
                </a:solidFill>
                <a:latin typeface="Arial" panose="020B0604020202020204" pitchFamily="34" charset="0"/>
                <a:cs typeface="Arial" panose="020B0604020202020204" pitchFamily="34" charset="0"/>
              </a:rPr>
              <a:t>12</a:t>
            </a:r>
            <a:r>
              <a:rPr lang="en-US" sz="1200" dirty="0">
                <a:solidFill>
                  <a:srgbClr val="005496"/>
                </a:solidFill>
                <a:latin typeface="Arial" panose="020B0604020202020204" pitchFamily="34" charset="0"/>
                <a:cs typeface="Arial" panose="020B0604020202020204" pitchFamily="34" charset="0"/>
              </a:rPr>
              <a:t> states</a:t>
            </a:r>
          </a:p>
        </p:txBody>
      </p:sp>
      <p:sp>
        <p:nvSpPr>
          <p:cNvPr id="46" name="TextBox 45">
            <a:extLst>
              <a:ext uri="{FF2B5EF4-FFF2-40B4-BE49-F238E27FC236}">
                <a16:creationId xmlns:a16="http://schemas.microsoft.com/office/drawing/2014/main" id="{948D7164-5AB6-0A05-5008-19D17A2C7EED}"/>
              </a:ext>
            </a:extLst>
          </p:cNvPr>
          <p:cNvSpPr txBox="1"/>
          <p:nvPr userDrawn="1"/>
        </p:nvSpPr>
        <p:spPr>
          <a:xfrm>
            <a:off x="8679789" y="2111784"/>
            <a:ext cx="1912006" cy="1231106"/>
          </a:xfrm>
          <a:prstGeom prst="rect">
            <a:avLst/>
          </a:prstGeom>
          <a:noFill/>
        </p:spPr>
        <p:txBody>
          <a:bodyPr wrap="square" rtlCol="0">
            <a:spAutoFit/>
          </a:bodyPr>
          <a:lstStyle/>
          <a:p>
            <a:pPr algn="ctr"/>
            <a:r>
              <a:rPr lang="en-US" sz="2400" b="1" dirty="0">
                <a:solidFill>
                  <a:schemeClr val="tx1">
                    <a:lumMod val="50000"/>
                    <a:lumOff val="50000"/>
                  </a:schemeClr>
                </a:solidFill>
                <a:latin typeface="Arial" panose="020B0604020202020204" pitchFamily="34" charset="0"/>
                <a:cs typeface="Arial" panose="020B0604020202020204" pitchFamily="34" charset="0"/>
              </a:rPr>
              <a:t>2024</a:t>
            </a:r>
          </a:p>
          <a:p>
            <a:pPr algn="ctr"/>
            <a:r>
              <a:rPr lang="en-US" sz="1200" dirty="0">
                <a:solidFill>
                  <a:schemeClr val="tx1">
                    <a:lumMod val="50000"/>
                    <a:lumOff val="50000"/>
                  </a:schemeClr>
                </a:solidFill>
                <a:latin typeface="Arial" panose="020B0604020202020204" pitchFamily="34" charset="0"/>
                <a:cs typeface="Arial" panose="020B0604020202020204" pitchFamily="34" charset="0"/>
              </a:rPr>
              <a:t>More than </a:t>
            </a:r>
            <a:r>
              <a:rPr lang="en-US" sz="1200" b="1" dirty="0">
                <a:solidFill>
                  <a:srgbClr val="005496"/>
                </a:solidFill>
                <a:latin typeface="Arial" panose="020B0604020202020204" pitchFamily="34" charset="0"/>
                <a:cs typeface="Arial" panose="020B0604020202020204" pitchFamily="34" charset="0"/>
              </a:rPr>
              <a:t>900</a:t>
            </a:r>
            <a:r>
              <a:rPr lang="en-US" sz="1200" dirty="0">
                <a:solidFill>
                  <a:srgbClr val="005496"/>
                </a:solidFill>
                <a:latin typeface="Arial" panose="020B0604020202020204" pitchFamily="34" charset="0"/>
                <a:cs typeface="Arial" panose="020B0604020202020204" pitchFamily="34" charset="0"/>
              </a:rPr>
              <a:t> neighborhood locations </a:t>
            </a:r>
            <a:r>
              <a:rPr lang="en-US" sz="1200" dirty="0">
                <a:solidFill>
                  <a:schemeClr val="tx1">
                    <a:lumMod val="50000"/>
                    <a:lumOff val="50000"/>
                  </a:schemeClr>
                </a:solidFill>
                <a:latin typeface="Arial" panose="020B0604020202020204" pitchFamily="34" charset="0"/>
                <a:cs typeface="Arial" panose="020B0604020202020204" pitchFamily="34" charset="0"/>
              </a:rPr>
              <a:t>throughout </a:t>
            </a:r>
            <a:r>
              <a:rPr lang="en-US" sz="1200" b="1" dirty="0">
                <a:solidFill>
                  <a:srgbClr val="005496"/>
                </a:solidFill>
                <a:latin typeface="Arial" panose="020B0604020202020204" pitchFamily="34" charset="0"/>
                <a:cs typeface="Arial" panose="020B0604020202020204" pitchFamily="34" charset="0"/>
              </a:rPr>
              <a:t>24</a:t>
            </a:r>
            <a:r>
              <a:rPr lang="en-US" sz="1200" dirty="0">
                <a:solidFill>
                  <a:srgbClr val="005496"/>
                </a:solidFill>
                <a:latin typeface="Arial" panose="020B0604020202020204" pitchFamily="34" charset="0"/>
                <a:cs typeface="Arial" panose="020B0604020202020204" pitchFamily="34" charset="0"/>
              </a:rPr>
              <a:t> states </a:t>
            </a:r>
            <a:r>
              <a:rPr lang="en-US" sz="1200" dirty="0">
                <a:solidFill>
                  <a:schemeClr val="tx1">
                    <a:lumMod val="50000"/>
                    <a:lumOff val="50000"/>
                  </a:schemeClr>
                </a:solidFill>
                <a:latin typeface="Arial" panose="020B0604020202020204" pitchFamily="34" charset="0"/>
                <a:cs typeface="Arial" panose="020B0604020202020204" pitchFamily="34" charset="0"/>
              </a:rPr>
              <a:t>and</a:t>
            </a:r>
            <a:r>
              <a:rPr lang="en-US" sz="1200" dirty="0">
                <a:solidFill>
                  <a:srgbClr val="737577"/>
                </a:solidFill>
                <a:latin typeface="Arial" panose="020B0604020202020204" pitchFamily="34" charset="0"/>
                <a:cs typeface="Arial" panose="020B0604020202020204" pitchFamily="34" charset="0"/>
              </a:rPr>
              <a:t> </a:t>
            </a:r>
            <a:r>
              <a:rPr lang="en-US" sz="1200" b="0" dirty="0">
                <a:solidFill>
                  <a:srgbClr val="737577"/>
                </a:solidFill>
                <a:latin typeface="Arial" panose="020B0604020202020204" pitchFamily="34" charset="0"/>
                <a:cs typeface="Arial" panose="020B0604020202020204" pitchFamily="34" charset="0"/>
              </a:rPr>
              <a:t>the District of Columbia.</a:t>
            </a:r>
            <a:r>
              <a:rPr lang="en-US" sz="1200" b="0" dirty="0">
                <a:solidFill>
                  <a:schemeClr val="tx1">
                    <a:lumMod val="50000"/>
                    <a:lumOff val="50000"/>
                  </a:schemeClr>
                </a:solidFill>
                <a:latin typeface="Arial" panose="020B0604020202020204" pitchFamily="34" charset="0"/>
                <a:cs typeface="Arial" panose="020B0604020202020204" pitchFamily="34" charset="0"/>
              </a:rPr>
              <a:t> </a:t>
            </a:r>
          </a:p>
        </p:txBody>
      </p:sp>
      <p:sp>
        <p:nvSpPr>
          <p:cNvPr id="50" name="TextBox 49">
            <a:extLst>
              <a:ext uri="{FF2B5EF4-FFF2-40B4-BE49-F238E27FC236}">
                <a16:creationId xmlns:a16="http://schemas.microsoft.com/office/drawing/2014/main" id="{0D85385B-6B70-28B4-3FBD-7493E43D1EC0}"/>
              </a:ext>
            </a:extLst>
          </p:cNvPr>
          <p:cNvSpPr txBox="1"/>
          <p:nvPr userDrawn="1"/>
        </p:nvSpPr>
        <p:spPr>
          <a:xfrm>
            <a:off x="6693475" y="3826061"/>
            <a:ext cx="1899763"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737577"/>
                </a:solidFill>
                <a:latin typeface="Arial" panose="020B0604020202020204" pitchFamily="34" charset="0"/>
                <a:cs typeface="Arial" panose="020B0604020202020204" pitchFamily="34" charset="0"/>
              </a:rPr>
              <a:t>2022</a:t>
            </a:r>
          </a:p>
          <a:p>
            <a:pPr algn="ctr"/>
            <a:r>
              <a:rPr lang="en-US" sz="1200" dirty="0">
                <a:solidFill>
                  <a:srgbClr val="737577"/>
                </a:solidFill>
                <a:latin typeface="Arial" panose="020B0604020202020204" pitchFamily="34" charset="0"/>
                <a:cs typeface="Arial" panose="020B0604020202020204" pitchFamily="34" charset="0"/>
              </a:rPr>
              <a:t>Employ more than </a:t>
            </a:r>
            <a:r>
              <a:rPr lang="en-US" sz="1200" b="1" dirty="0">
                <a:solidFill>
                  <a:srgbClr val="005496"/>
                </a:solidFill>
                <a:latin typeface="Arial" panose="020B0604020202020204" pitchFamily="34" charset="0"/>
                <a:cs typeface="Arial" panose="020B0604020202020204" pitchFamily="34" charset="0"/>
              </a:rPr>
              <a:t>9,000</a:t>
            </a:r>
            <a:r>
              <a:rPr lang="en-US" sz="1200" dirty="0">
                <a:solidFill>
                  <a:srgbClr val="005496"/>
                </a:solidFill>
                <a:latin typeface="Arial" panose="020B0604020202020204" pitchFamily="34" charset="0"/>
                <a:cs typeface="Arial" panose="020B0604020202020204" pitchFamily="34" charset="0"/>
              </a:rPr>
              <a:t> expert clinicians, athletic trainers, and other team members</a:t>
            </a:r>
            <a:endParaRPr lang="en-US" sz="120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49726D0F-5613-27B8-17B2-A969BBE70B1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38200" y="3209569"/>
            <a:ext cx="9861565" cy="551175"/>
          </a:xfrm>
          <a:prstGeom prst="rect">
            <a:avLst/>
          </a:prstGeom>
        </p:spPr>
      </p:pic>
      <p:cxnSp>
        <p:nvCxnSpPr>
          <p:cNvPr id="40" name="Straight Connector 39">
            <a:extLst>
              <a:ext uri="{FF2B5EF4-FFF2-40B4-BE49-F238E27FC236}">
                <a16:creationId xmlns:a16="http://schemas.microsoft.com/office/drawing/2014/main" id="{FD64F829-3AA9-5C02-DBAD-2CEC8B0A5809}"/>
              </a:ext>
            </a:extLst>
          </p:cNvPr>
          <p:cNvCxnSpPr>
            <a:cxnSpLocks/>
          </p:cNvCxnSpPr>
          <p:nvPr userDrawn="1"/>
        </p:nvCxnSpPr>
        <p:spPr>
          <a:xfrm>
            <a:off x="3810000" y="2722883"/>
            <a:ext cx="0" cy="782044"/>
          </a:xfrm>
          <a:prstGeom prst="line">
            <a:avLst/>
          </a:prstGeom>
          <a:ln w="19050">
            <a:solidFill>
              <a:srgbClr val="737577"/>
            </a:soli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88889FCA-E2D2-C22A-DCE0-B137FCEFE3C9}"/>
              </a:ext>
            </a:extLst>
          </p:cNvPr>
          <p:cNvSpPr/>
          <p:nvPr userDrawn="1"/>
        </p:nvSpPr>
        <p:spPr>
          <a:xfrm>
            <a:off x="3750576" y="3453615"/>
            <a:ext cx="120817" cy="12081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ADA88C9D-AE16-6022-2BDD-200A1E0C513C}"/>
              </a:ext>
            </a:extLst>
          </p:cNvPr>
          <p:cNvCxnSpPr>
            <a:cxnSpLocks/>
          </p:cNvCxnSpPr>
          <p:nvPr userDrawn="1"/>
        </p:nvCxnSpPr>
        <p:spPr>
          <a:xfrm>
            <a:off x="5776393" y="3523353"/>
            <a:ext cx="0" cy="782044"/>
          </a:xfrm>
          <a:prstGeom prst="line">
            <a:avLst/>
          </a:prstGeom>
          <a:ln w="19050">
            <a:solidFill>
              <a:srgbClr val="737577"/>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3EE533FC-E1E9-8852-BEA5-FE544B43BC2F}"/>
              </a:ext>
            </a:extLst>
          </p:cNvPr>
          <p:cNvSpPr/>
          <p:nvPr userDrawn="1"/>
        </p:nvSpPr>
        <p:spPr>
          <a:xfrm>
            <a:off x="5715986" y="3452986"/>
            <a:ext cx="120817" cy="12081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a:extLst>
              <a:ext uri="{FF2B5EF4-FFF2-40B4-BE49-F238E27FC236}">
                <a16:creationId xmlns:a16="http://schemas.microsoft.com/office/drawing/2014/main" id="{4B284752-F775-90DD-3BA2-1A7349256FA7}"/>
              </a:ext>
            </a:extLst>
          </p:cNvPr>
          <p:cNvCxnSpPr>
            <a:cxnSpLocks/>
          </p:cNvCxnSpPr>
          <p:nvPr userDrawn="1"/>
        </p:nvCxnSpPr>
        <p:spPr>
          <a:xfrm>
            <a:off x="1907553" y="3523353"/>
            <a:ext cx="0" cy="782044"/>
          </a:xfrm>
          <a:prstGeom prst="line">
            <a:avLst/>
          </a:prstGeom>
          <a:ln w="19050">
            <a:solidFill>
              <a:srgbClr val="737577"/>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E79D157E-A566-CD4D-3B95-373EC6D19BB8}"/>
              </a:ext>
            </a:extLst>
          </p:cNvPr>
          <p:cNvSpPr/>
          <p:nvPr userDrawn="1"/>
        </p:nvSpPr>
        <p:spPr>
          <a:xfrm>
            <a:off x="1844590" y="3444519"/>
            <a:ext cx="120817" cy="12081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DA5E61BE-180F-D504-F29B-6797889E2362}"/>
              </a:ext>
            </a:extLst>
          </p:cNvPr>
          <p:cNvCxnSpPr>
            <a:cxnSpLocks/>
          </p:cNvCxnSpPr>
          <p:nvPr userDrawn="1"/>
        </p:nvCxnSpPr>
        <p:spPr>
          <a:xfrm>
            <a:off x="7670379" y="2769664"/>
            <a:ext cx="0" cy="782044"/>
          </a:xfrm>
          <a:prstGeom prst="line">
            <a:avLst/>
          </a:prstGeom>
          <a:ln w="19050">
            <a:solidFill>
              <a:srgbClr val="737577"/>
            </a:solidFill>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27948424-DF01-1BB2-D430-48150BC294E7}"/>
              </a:ext>
            </a:extLst>
          </p:cNvPr>
          <p:cNvSpPr/>
          <p:nvPr userDrawn="1"/>
        </p:nvSpPr>
        <p:spPr>
          <a:xfrm>
            <a:off x="7609271" y="3462945"/>
            <a:ext cx="120817" cy="12081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54FC541D-4E4C-A602-1093-3007CF0DEDC3}"/>
              </a:ext>
            </a:extLst>
          </p:cNvPr>
          <p:cNvCxnSpPr>
            <a:cxnSpLocks/>
          </p:cNvCxnSpPr>
          <p:nvPr userDrawn="1"/>
        </p:nvCxnSpPr>
        <p:spPr>
          <a:xfrm>
            <a:off x="9608546" y="3484112"/>
            <a:ext cx="0" cy="782044"/>
          </a:xfrm>
          <a:prstGeom prst="line">
            <a:avLst/>
          </a:prstGeom>
          <a:ln w="19050">
            <a:solidFill>
              <a:srgbClr val="737577"/>
            </a:solidFill>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4B245AC8-5E57-25FC-A367-287E0A04CFBE}"/>
              </a:ext>
            </a:extLst>
          </p:cNvPr>
          <p:cNvSpPr/>
          <p:nvPr userDrawn="1"/>
        </p:nvSpPr>
        <p:spPr>
          <a:xfrm>
            <a:off x="9548138" y="3452986"/>
            <a:ext cx="120817" cy="12081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descr="A grey circle with a person massage&#10;&#10;Description automatically generated">
            <a:extLst>
              <a:ext uri="{FF2B5EF4-FFF2-40B4-BE49-F238E27FC236}">
                <a16:creationId xmlns:a16="http://schemas.microsoft.com/office/drawing/2014/main" id="{F5DDAA46-0440-8189-EB2C-0EB08A67747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53628" y="4157336"/>
            <a:ext cx="902740" cy="902740"/>
          </a:xfrm>
          <a:prstGeom prst="rect">
            <a:avLst/>
          </a:prstGeom>
        </p:spPr>
      </p:pic>
      <p:sp>
        <p:nvSpPr>
          <p:cNvPr id="2" name="TextBox 1">
            <a:extLst>
              <a:ext uri="{FF2B5EF4-FFF2-40B4-BE49-F238E27FC236}">
                <a16:creationId xmlns:a16="http://schemas.microsoft.com/office/drawing/2014/main" id="{18508D59-4B65-BC1F-498F-022D1EC6629B}"/>
              </a:ext>
            </a:extLst>
          </p:cNvPr>
          <p:cNvSpPr txBox="1"/>
          <p:nvPr userDrawn="1"/>
        </p:nvSpPr>
        <p:spPr>
          <a:xfrm>
            <a:off x="-1692730" y="3046254"/>
            <a:ext cx="1447800" cy="1061829"/>
          </a:xfrm>
          <a:prstGeom prst="rect">
            <a:avLst/>
          </a:prstGeom>
          <a:noFill/>
        </p:spPr>
        <p:txBody>
          <a:bodyPr wrap="square" rtlCol="0">
            <a:spAutoFit/>
          </a:bodyPr>
          <a:lstStyle/>
          <a:p>
            <a:pPr algn="l"/>
            <a:r>
              <a:rPr lang="en-US" sz="900" i="1" dirty="0">
                <a:solidFill>
                  <a:srgbClr val="FF0000"/>
                </a:solidFill>
                <a:latin typeface="Arial" panose="020B0604020202020204" pitchFamily="34" charset="0"/>
                <a:cs typeface="Arial" panose="020B0604020202020204" pitchFamily="34" charset="0"/>
              </a:rPr>
              <a:t>Please use the appropriate template per the presentation’s slide size. Avoid adjusting the slide size to prevent warping within the template.</a:t>
            </a:r>
          </a:p>
        </p:txBody>
      </p:sp>
      <p:pic>
        <p:nvPicPr>
          <p:cNvPr id="26" name="Picture 25">
            <a:extLst>
              <a:ext uri="{FF2B5EF4-FFF2-40B4-BE49-F238E27FC236}">
                <a16:creationId xmlns:a16="http://schemas.microsoft.com/office/drawing/2014/main" id="{074C9D26-4A0A-61B4-B35E-7752C0483EC3}"/>
              </a:ext>
            </a:extLst>
          </p:cNvPr>
          <p:cNvPicPr>
            <a:picLocks noChangeAspect="1"/>
          </p:cNvPicPr>
          <p:nvPr userDrawn="1"/>
        </p:nvPicPr>
        <p:blipFill>
          <a:blip r:embed="rId9"/>
          <a:stretch>
            <a:fillRect/>
          </a:stretch>
        </p:blipFill>
        <p:spPr>
          <a:xfrm>
            <a:off x="10350796" y="15961"/>
            <a:ext cx="1841204" cy="672674"/>
          </a:xfrm>
          <a:prstGeom prst="rect">
            <a:avLst/>
          </a:prstGeom>
        </p:spPr>
      </p:pic>
      <p:sp>
        <p:nvSpPr>
          <p:cNvPr id="29" name="Holder 4">
            <a:extLst>
              <a:ext uri="{FF2B5EF4-FFF2-40B4-BE49-F238E27FC236}">
                <a16:creationId xmlns:a16="http://schemas.microsoft.com/office/drawing/2014/main" id="{36E64DF6-6F8D-99AB-0934-DB04805CDEEE}"/>
              </a:ext>
            </a:extLst>
          </p:cNvPr>
          <p:cNvSpPr>
            <a:spLocks noGrp="1"/>
          </p:cNvSpPr>
          <p:nvPr>
            <p:ph type="sldNum" sz="quarter" idx="7"/>
          </p:nvPr>
        </p:nvSpPr>
        <p:spPr>
          <a:xfrm>
            <a:off x="11271398" y="6474889"/>
            <a:ext cx="768131" cy="383111"/>
          </a:xfrm>
          <a:prstGeom prst="rect">
            <a:avLst/>
          </a:prstGeom>
        </p:spPr>
        <p:txBody>
          <a:bodyPr lIns="0" tIns="0" rIns="0" bIns="0"/>
          <a:lstStyle>
            <a:lvl1pPr algn="r">
              <a:defRPr>
                <a:solidFill>
                  <a:schemeClr val="bg1"/>
                </a:solidFill>
              </a:defRPr>
            </a:lvl1pPr>
          </a:lstStyle>
          <a:p>
            <a:fld id="{B6F15528-21DE-4FAA-801E-634DDDAF4B2B}" type="slidenum">
              <a:rPr lang="en-US" smtClean="0"/>
              <a:pPr/>
              <a:t>‹#›</a:t>
            </a:fld>
            <a:endParaRPr lang="en-US" dirty="0"/>
          </a:p>
        </p:txBody>
      </p:sp>
      <p:sp>
        <p:nvSpPr>
          <p:cNvPr id="3" name="Text Placeholder 7">
            <a:extLst>
              <a:ext uri="{FF2B5EF4-FFF2-40B4-BE49-F238E27FC236}">
                <a16:creationId xmlns:a16="http://schemas.microsoft.com/office/drawing/2014/main" id="{970AA7EF-BF7F-5BA9-2252-0057302FB5B6}"/>
              </a:ext>
            </a:extLst>
          </p:cNvPr>
          <p:cNvSpPr>
            <a:spLocks noGrp="1"/>
          </p:cNvSpPr>
          <p:nvPr>
            <p:ph type="body" sz="quarter" idx="16" hasCustomPrompt="1"/>
          </p:nvPr>
        </p:nvSpPr>
        <p:spPr>
          <a:xfrm>
            <a:off x="836613" y="482600"/>
            <a:ext cx="9513887" cy="417513"/>
          </a:xfrm>
          <a:prstGeom prst="rect">
            <a:avLst/>
          </a:prstGeom>
        </p:spPr>
        <p:txBody>
          <a:bodyPr/>
          <a:lstStyle>
            <a:lvl1pPr>
              <a:defRPr sz="2800" b="1" i="0">
                <a:solidFill>
                  <a:srgbClr val="005496"/>
                </a:solidFill>
                <a:latin typeface="Arial Black" panose="020B0604020202020204" pitchFamily="34" charset="0"/>
                <a:cs typeface="Arial Black" panose="020B0604020202020204" pitchFamily="34" charset="0"/>
              </a:defRPr>
            </a:lvl1pPr>
          </a:lstStyle>
          <a:p>
            <a:pPr lvl="0"/>
            <a:r>
              <a:rPr lang="en-US" dirty="0"/>
              <a:t>Athletico Timeline</a:t>
            </a:r>
          </a:p>
        </p:txBody>
      </p:sp>
    </p:spTree>
    <p:extLst>
      <p:ext uri="{BB962C8B-B14F-4D97-AF65-F5344CB8AC3E}">
        <p14:creationId xmlns:p14="http://schemas.microsoft.com/office/powerpoint/2010/main" val="4274664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7_Blank">
    <p:spTree>
      <p:nvGrpSpPr>
        <p:cNvPr id="1" name=""/>
        <p:cNvGrpSpPr/>
        <p:nvPr/>
      </p:nvGrpSpPr>
      <p:grpSpPr>
        <a:xfrm>
          <a:off x="0" y="0"/>
          <a:ext cx="0" cy="0"/>
          <a:chOff x="0" y="0"/>
          <a:chExt cx="0" cy="0"/>
        </a:xfrm>
      </p:grpSpPr>
      <p:pic>
        <p:nvPicPr>
          <p:cNvPr id="9" name="Picture 8" descr="A white background with black and white clouds&#10;&#10;Description automatically generated">
            <a:extLst>
              <a:ext uri="{FF2B5EF4-FFF2-40B4-BE49-F238E27FC236}">
                <a16:creationId xmlns:a16="http://schemas.microsoft.com/office/drawing/2014/main" id="{63190551-B859-BC67-DA65-F2B61DCF8D3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0194" b="76740"/>
          <a:stretch/>
        </p:blipFill>
        <p:spPr>
          <a:xfrm>
            <a:off x="0" y="0"/>
            <a:ext cx="836852" cy="1116632"/>
          </a:xfrm>
          <a:prstGeom prst="rect">
            <a:avLst/>
          </a:prstGeom>
        </p:spPr>
      </p:pic>
      <p:pic>
        <p:nvPicPr>
          <p:cNvPr id="10" name="Picture 9" descr="A white background with black and white clouds&#10;&#10;Description automatically generated">
            <a:extLst>
              <a:ext uri="{FF2B5EF4-FFF2-40B4-BE49-F238E27FC236}">
                <a16:creationId xmlns:a16="http://schemas.microsoft.com/office/drawing/2014/main" id="{BF28620A-006E-048A-F80A-DFE5FF3FF46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85714" t="52381"/>
          <a:stretch/>
        </p:blipFill>
        <p:spPr>
          <a:xfrm>
            <a:off x="10972798" y="4572000"/>
            <a:ext cx="1219201" cy="2286000"/>
          </a:xfrm>
          <a:prstGeom prst="rect">
            <a:avLst/>
          </a:prstGeom>
        </p:spPr>
      </p:pic>
      <p:pic>
        <p:nvPicPr>
          <p:cNvPr id="5" name="Picture 4">
            <a:extLst>
              <a:ext uri="{FF2B5EF4-FFF2-40B4-BE49-F238E27FC236}">
                <a16:creationId xmlns:a16="http://schemas.microsoft.com/office/drawing/2014/main" id="{8C3783DF-EB63-44B6-92FE-100C7FFB445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36057" y="1600200"/>
            <a:ext cx="7319887" cy="4379095"/>
          </a:xfrm>
          <a:prstGeom prst="rect">
            <a:avLst/>
          </a:prstGeom>
        </p:spPr>
      </p:pic>
      <p:sp>
        <p:nvSpPr>
          <p:cNvPr id="7" name="TextBox 6">
            <a:extLst>
              <a:ext uri="{FF2B5EF4-FFF2-40B4-BE49-F238E27FC236}">
                <a16:creationId xmlns:a16="http://schemas.microsoft.com/office/drawing/2014/main" id="{4F376E67-4133-A6ED-6D15-34EF485A257E}"/>
              </a:ext>
            </a:extLst>
          </p:cNvPr>
          <p:cNvSpPr txBox="1"/>
          <p:nvPr userDrawn="1"/>
        </p:nvSpPr>
        <p:spPr>
          <a:xfrm>
            <a:off x="1066800" y="473528"/>
            <a:ext cx="6248400" cy="954107"/>
          </a:xfrm>
          <a:prstGeom prst="rect">
            <a:avLst/>
          </a:prstGeom>
          <a:noFill/>
        </p:spPr>
        <p:txBody>
          <a:bodyPr wrap="square" rtlCol="0">
            <a:spAutoFit/>
          </a:bodyPr>
          <a:lstStyle/>
          <a:p>
            <a:r>
              <a:rPr lang="en-US" sz="2800" dirty="0">
                <a:solidFill>
                  <a:srgbClr val="005496"/>
                </a:solidFill>
                <a:latin typeface="Arial Black" panose="020B0A04020102020204" pitchFamily="34" charset="0"/>
              </a:rPr>
              <a:t>Over 900 clinics in 24 states plus District of Columbia</a:t>
            </a:r>
          </a:p>
        </p:txBody>
      </p:sp>
      <p:grpSp>
        <p:nvGrpSpPr>
          <p:cNvPr id="26" name="Group 25">
            <a:extLst>
              <a:ext uri="{FF2B5EF4-FFF2-40B4-BE49-F238E27FC236}">
                <a16:creationId xmlns:a16="http://schemas.microsoft.com/office/drawing/2014/main" id="{09FB6C33-7B93-5AAA-4E13-F7A89AD38D5B}"/>
              </a:ext>
            </a:extLst>
          </p:cNvPr>
          <p:cNvGrpSpPr/>
          <p:nvPr userDrawn="1"/>
        </p:nvGrpSpPr>
        <p:grpSpPr>
          <a:xfrm>
            <a:off x="-1371600" y="19307"/>
            <a:ext cx="1134093" cy="2893539"/>
            <a:chOff x="-1371600" y="19307"/>
            <a:chExt cx="1134093" cy="2893539"/>
          </a:xfrm>
        </p:grpSpPr>
        <p:sp>
          <p:nvSpPr>
            <p:cNvPr id="27" name="Title 3">
              <a:extLst>
                <a:ext uri="{FF2B5EF4-FFF2-40B4-BE49-F238E27FC236}">
                  <a16:creationId xmlns:a16="http://schemas.microsoft.com/office/drawing/2014/main" id="{644D64A5-3536-0C17-B5EA-BB6778DE16D5}"/>
                </a:ext>
              </a:extLst>
            </p:cNvPr>
            <p:cNvSpPr txBox="1">
              <a:spLocks/>
            </p:cNvSpPr>
            <p:nvPr userDrawn="1"/>
          </p:nvSpPr>
          <p:spPr>
            <a:xfrm>
              <a:off x="-1371600" y="19307"/>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100" b="1" u="sng">
                  <a:latin typeface="+mn-lt"/>
                </a:rPr>
                <a:t>Color Palette</a:t>
              </a:r>
              <a:endParaRPr lang="en-US" sz="1100" b="1" u="sng" dirty="0">
                <a:latin typeface="+mn-lt"/>
              </a:endParaRPr>
            </a:p>
          </p:txBody>
        </p:sp>
        <p:sp>
          <p:nvSpPr>
            <p:cNvPr id="28" name="Rectangle 27">
              <a:extLst>
                <a:ext uri="{FF2B5EF4-FFF2-40B4-BE49-F238E27FC236}">
                  <a16:creationId xmlns:a16="http://schemas.microsoft.com/office/drawing/2014/main" id="{F7FA0FD1-958A-566F-8FC7-FAA693A98E7B}"/>
                </a:ext>
              </a:extLst>
            </p:cNvPr>
            <p:cNvSpPr/>
            <p:nvPr userDrawn="1"/>
          </p:nvSpPr>
          <p:spPr>
            <a:xfrm>
              <a:off x="-1258381" y="482790"/>
              <a:ext cx="256064" cy="295021"/>
            </a:xfrm>
            <a:prstGeom prst="rect">
              <a:avLst/>
            </a:prstGeom>
            <a:solidFill>
              <a:srgbClr val="005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645E9450-035C-5B4D-4752-6BBFA0B9F751}"/>
                </a:ext>
              </a:extLst>
            </p:cNvPr>
            <p:cNvSpPr/>
            <p:nvPr userDrawn="1"/>
          </p:nvSpPr>
          <p:spPr>
            <a:xfrm>
              <a:off x="-1258382" y="800486"/>
              <a:ext cx="256064" cy="295021"/>
            </a:xfrm>
            <a:prstGeom prst="rect">
              <a:avLst/>
            </a:prstGeom>
            <a:solidFill>
              <a:srgbClr val="737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AA17F0DC-4EB3-F118-B46E-EC34B509C621}"/>
                </a:ext>
              </a:extLst>
            </p:cNvPr>
            <p:cNvSpPr/>
            <p:nvPr userDrawn="1"/>
          </p:nvSpPr>
          <p:spPr>
            <a:xfrm>
              <a:off x="-1258382" y="1116632"/>
              <a:ext cx="256064" cy="295021"/>
            </a:xfrm>
            <a:prstGeom prst="rect">
              <a:avLst/>
            </a:prstGeom>
            <a:solidFill>
              <a:schemeClr val="bg1"/>
            </a:solidFill>
            <a:ln w="3175">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F7C209B6-29CC-C86C-D3BB-3878BEAE73B2}"/>
                </a:ext>
              </a:extLst>
            </p:cNvPr>
            <p:cNvSpPr/>
            <p:nvPr userDrawn="1"/>
          </p:nvSpPr>
          <p:spPr>
            <a:xfrm>
              <a:off x="-1258382" y="1685761"/>
              <a:ext cx="256066" cy="295021"/>
            </a:xfrm>
            <a:prstGeom prst="rect">
              <a:avLst/>
            </a:prstGeom>
            <a:solidFill>
              <a:srgbClr val="D3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D5D6"/>
                </a:solidFill>
              </a:endParaRPr>
            </a:p>
          </p:txBody>
        </p:sp>
        <p:sp>
          <p:nvSpPr>
            <p:cNvPr id="32" name="Rectangle 31">
              <a:extLst>
                <a:ext uri="{FF2B5EF4-FFF2-40B4-BE49-F238E27FC236}">
                  <a16:creationId xmlns:a16="http://schemas.microsoft.com/office/drawing/2014/main" id="{47161B8C-3AB4-C16B-5585-752A93382E2F}"/>
                </a:ext>
              </a:extLst>
            </p:cNvPr>
            <p:cNvSpPr/>
            <p:nvPr userDrawn="1"/>
          </p:nvSpPr>
          <p:spPr>
            <a:xfrm>
              <a:off x="-1257938" y="1995267"/>
              <a:ext cx="255621" cy="295021"/>
            </a:xfrm>
            <a:prstGeom prst="rect">
              <a:avLst/>
            </a:prstGeom>
            <a:solidFill>
              <a:srgbClr val="F37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E9FA730-64D5-44DE-2ED1-0E57D6BBCFC9}"/>
                </a:ext>
              </a:extLst>
            </p:cNvPr>
            <p:cNvSpPr/>
            <p:nvPr userDrawn="1"/>
          </p:nvSpPr>
          <p:spPr>
            <a:xfrm>
              <a:off x="-1258382" y="2306368"/>
              <a:ext cx="256065" cy="295021"/>
            </a:xfrm>
            <a:prstGeom prst="rect">
              <a:avLst/>
            </a:prstGeom>
            <a:solidFill>
              <a:srgbClr val="00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69419A95-5FE0-85F8-3FC4-504F685D05DB}"/>
                </a:ext>
              </a:extLst>
            </p:cNvPr>
            <p:cNvSpPr/>
            <p:nvPr userDrawn="1"/>
          </p:nvSpPr>
          <p:spPr>
            <a:xfrm>
              <a:off x="-1258382" y="2617825"/>
              <a:ext cx="256066" cy="29502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itle 3">
              <a:extLst>
                <a:ext uri="{FF2B5EF4-FFF2-40B4-BE49-F238E27FC236}">
                  <a16:creationId xmlns:a16="http://schemas.microsoft.com/office/drawing/2014/main" id="{92A32799-0024-2FEF-36DB-05AAE1CEC9BE}"/>
                </a:ext>
              </a:extLst>
            </p:cNvPr>
            <p:cNvSpPr txBox="1">
              <a:spLocks/>
            </p:cNvSpPr>
            <p:nvPr userDrawn="1"/>
          </p:nvSpPr>
          <p:spPr>
            <a:xfrm>
              <a:off x="-1349831" y="258797"/>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900" b="1" dirty="0">
                  <a:latin typeface="+mn-lt"/>
                </a:rPr>
                <a:t>Primary </a:t>
              </a:r>
            </a:p>
          </p:txBody>
        </p:sp>
        <p:sp>
          <p:nvSpPr>
            <p:cNvPr id="36" name="Title 3">
              <a:extLst>
                <a:ext uri="{FF2B5EF4-FFF2-40B4-BE49-F238E27FC236}">
                  <a16:creationId xmlns:a16="http://schemas.microsoft.com/office/drawing/2014/main" id="{4DADCDDD-BCFF-9866-BDB8-D9BDD0510579}"/>
                </a:ext>
              </a:extLst>
            </p:cNvPr>
            <p:cNvSpPr txBox="1">
              <a:spLocks/>
            </p:cNvSpPr>
            <p:nvPr userDrawn="1"/>
          </p:nvSpPr>
          <p:spPr>
            <a:xfrm>
              <a:off x="-1354182" y="1499631"/>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900" b="1" dirty="0">
                  <a:latin typeface="+mn-lt"/>
                </a:rPr>
                <a:t>Secondary</a:t>
              </a:r>
            </a:p>
          </p:txBody>
        </p:sp>
        <p:sp>
          <p:nvSpPr>
            <p:cNvPr id="37" name="Title 3">
              <a:extLst>
                <a:ext uri="{FF2B5EF4-FFF2-40B4-BE49-F238E27FC236}">
                  <a16:creationId xmlns:a16="http://schemas.microsoft.com/office/drawing/2014/main" id="{6F45F52C-E67E-6781-4A4C-A97458F8E936}"/>
                </a:ext>
              </a:extLst>
            </p:cNvPr>
            <p:cNvSpPr txBox="1">
              <a:spLocks/>
            </p:cNvSpPr>
            <p:nvPr userDrawn="1"/>
          </p:nvSpPr>
          <p:spPr>
            <a:xfrm>
              <a:off x="-968830" y="585740"/>
              <a:ext cx="728878" cy="12978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err="1">
                  <a:latin typeface="Arial Narrow" panose="020B0606020202030204" pitchFamily="34" charset="0"/>
                </a:rPr>
                <a:t>Athletico</a:t>
              </a:r>
              <a:r>
                <a:rPr lang="en-US" sz="1000" dirty="0">
                  <a:latin typeface="Arial Narrow" panose="020B0606020202030204" pitchFamily="34" charset="0"/>
                </a:rPr>
                <a:t> Blue</a:t>
              </a:r>
            </a:p>
          </p:txBody>
        </p:sp>
        <p:sp>
          <p:nvSpPr>
            <p:cNvPr id="38" name="Title 3">
              <a:extLst>
                <a:ext uri="{FF2B5EF4-FFF2-40B4-BE49-F238E27FC236}">
                  <a16:creationId xmlns:a16="http://schemas.microsoft.com/office/drawing/2014/main" id="{6B2CD9AD-65DB-4062-B291-F38D819FFA28}"/>
                </a:ext>
              </a:extLst>
            </p:cNvPr>
            <p:cNvSpPr txBox="1">
              <a:spLocks/>
            </p:cNvSpPr>
            <p:nvPr userDrawn="1"/>
          </p:nvSpPr>
          <p:spPr>
            <a:xfrm>
              <a:off x="-967482" y="899757"/>
              <a:ext cx="728878" cy="129781"/>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err="1">
                  <a:solidFill>
                    <a:srgbClr val="737577"/>
                  </a:solidFill>
                  <a:latin typeface="Arial Narrow" panose="020B0606020202030204" pitchFamily="34" charset="0"/>
                </a:rPr>
                <a:t>Athletico</a:t>
              </a:r>
              <a:r>
                <a:rPr lang="en-US" sz="1000" dirty="0">
                  <a:solidFill>
                    <a:srgbClr val="737577"/>
                  </a:solidFill>
                  <a:latin typeface="Arial Narrow" panose="020B0606020202030204" pitchFamily="34" charset="0"/>
                </a:rPr>
                <a:t> Gray</a:t>
              </a:r>
            </a:p>
          </p:txBody>
        </p:sp>
        <p:sp>
          <p:nvSpPr>
            <p:cNvPr id="39" name="Title 3">
              <a:extLst>
                <a:ext uri="{FF2B5EF4-FFF2-40B4-BE49-F238E27FC236}">
                  <a16:creationId xmlns:a16="http://schemas.microsoft.com/office/drawing/2014/main" id="{6D5D8BE0-1468-2766-01ED-5F7F303113A8}"/>
                </a:ext>
              </a:extLst>
            </p:cNvPr>
            <p:cNvSpPr txBox="1">
              <a:spLocks/>
            </p:cNvSpPr>
            <p:nvPr userDrawn="1"/>
          </p:nvSpPr>
          <p:spPr>
            <a:xfrm>
              <a:off x="-968830" y="1223112"/>
              <a:ext cx="728878" cy="12978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000000"/>
                  </a:solidFill>
                  <a:latin typeface="Arial Narrow" panose="020B0606020202030204" pitchFamily="34" charset="0"/>
                </a:rPr>
                <a:t>White</a:t>
              </a:r>
            </a:p>
          </p:txBody>
        </p:sp>
        <p:sp>
          <p:nvSpPr>
            <p:cNvPr id="40" name="Title 3">
              <a:extLst>
                <a:ext uri="{FF2B5EF4-FFF2-40B4-BE49-F238E27FC236}">
                  <a16:creationId xmlns:a16="http://schemas.microsoft.com/office/drawing/2014/main" id="{ACF53C69-BE37-607B-24BC-8F794381034C}"/>
                </a:ext>
              </a:extLst>
            </p:cNvPr>
            <p:cNvSpPr txBox="1">
              <a:spLocks/>
            </p:cNvSpPr>
            <p:nvPr userDrawn="1"/>
          </p:nvSpPr>
          <p:spPr>
            <a:xfrm>
              <a:off x="-967733" y="177760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D3D5D6"/>
                  </a:solidFill>
                  <a:latin typeface="Arial Narrow" panose="020B0606020202030204" pitchFamily="34" charset="0"/>
                </a:rPr>
                <a:t>Light Gray</a:t>
              </a:r>
            </a:p>
          </p:txBody>
        </p:sp>
        <p:sp>
          <p:nvSpPr>
            <p:cNvPr id="41" name="Title 3">
              <a:extLst>
                <a:ext uri="{FF2B5EF4-FFF2-40B4-BE49-F238E27FC236}">
                  <a16:creationId xmlns:a16="http://schemas.microsoft.com/office/drawing/2014/main" id="{3C22CAA1-1041-C64F-4123-2B8BCDAA76AD}"/>
                </a:ext>
              </a:extLst>
            </p:cNvPr>
            <p:cNvSpPr txBox="1">
              <a:spLocks/>
            </p:cNvSpPr>
            <p:nvPr userDrawn="1"/>
          </p:nvSpPr>
          <p:spPr>
            <a:xfrm>
              <a:off x="-966385" y="208175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F37761"/>
                  </a:solidFill>
                  <a:latin typeface="Arial Narrow" panose="020B0606020202030204" pitchFamily="34" charset="0"/>
                </a:rPr>
                <a:t>Coral</a:t>
              </a:r>
            </a:p>
          </p:txBody>
        </p:sp>
        <p:sp>
          <p:nvSpPr>
            <p:cNvPr id="42" name="Title 3">
              <a:extLst>
                <a:ext uri="{FF2B5EF4-FFF2-40B4-BE49-F238E27FC236}">
                  <a16:creationId xmlns:a16="http://schemas.microsoft.com/office/drawing/2014/main" id="{3435ECB2-C01C-361E-9526-D788851C7D65}"/>
                </a:ext>
              </a:extLst>
            </p:cNvPr>
            <p:cNvSpPr txBox="1">
              <a:spLocks/>
            </p:cNvSpPr>
            <p:nvPr userDrawn="1"/>
          </p:nvSpPr>
          <p:spPr>
            <a:xfrm>
              <a:off x="-967733" y="2391957"/>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latin typeface="Arial Narrow" panose="020B0606020202030204" pitchFamily="34" charset="0"/>
                </a:rPr>
                <a:t>Navy Blue</a:t>
              </a:r>
            </a:p>
          </p:txBody>
        </p:sp>
        <p:sp>
          <p:nvSpPr>
            <p:cNvPr id="43" name="Title 3">
              <a:extLst>
                <a:ext uri="{FF2B5EF4-FFF2-40B4-BE49-F238E27FC236}">
                  <a16:creationId xmlns:a16="http://schemas.microsoft.com/office/drawing/2014/main" id="{4EBE0AB6-BC60-6D25-1CB6-C59AED1E8471}"/>
                </a:ext>
              </a:extLst>
            </p:cNvPr>
            <p:cNvSpPr txBox="1">
              <a:spLocks/>
            </p:cNvSpPr>
            <p:nvPr userDrawn="1"/>
          </p:nvSpPr>
          <p:spPr>
            <a:xfrm>
              <a:off x="-966637" y="270552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000000"/>
                  </a:solidFill>
                  <a:latin typeface="Arial Narrow" panose="020B0606020202030204" pitchFamily="34" charset="0"/>
                </a:rPr>
                <a:t>Black</a:t>
              </a:r>
            </a:p>
          </p:txBody>
        </p:sp>
      </p:grpSp>
      <p:sp>
        <p:nvSpPr>
          <p:cNvPr id="2" name="TextBox 1">
            <a:extLst>
              <a:ext uri="{FF2B5EF4-FFF2-40B4-BE49-F238E27FC236}">
                <a16:creationId xmlns:a16="http://schemas.microsoft.com/office/drawing/2014/main" id="{0FFDFD5E-2BB1-EEC4-0BA7-1688B592F891}"/>
              </a:ext>
            </a:extLst>
          </p:cNvPr>
          <p:cNvSpPr txBox="1"/>
          <p:nvPr userDrawn="1"/>
        </p:nvSpPr>
        <p:spPr>
          <a:xfrm>
            <a:off x="-1692730" y="3046254"/>
            <a:ext cx="1447800" cy="1061829"/>
          </a:xfrm>
          <a:prstGeom prst="rect">
            <a:avLst/>
          </a:prstGeom>
          <a:noFill/>
        </p:spPr>
        <p:txBody>
          <a:bodyPr wrap="square" rtlCol="0">
            <a:spAutoFit/>
          </a:bodyPr>
          <a:lstStyle/>
          <a:p>
            <a:pPr algn="l"/>
            <a:r>
              <a:rPr lang="en-US" sz="900" i="1" dirty="0">
                <a:solidFill>
                  <a:srgbClr val="FF0000"/>
                </a:solidFill>
                <a:latin typeface="Arial" panose="020B0604020202020204" pitchFamily="34" charset="0"/>
                <a:cs typeface="Arial" panose="020B0604020202020204" pitchFamily="34" charset="0"/>
              </a:rPr>
              <a:t>Please use the appropriate template per the presentation’s slide size. Avoid adjusting the slide size to prevent warping within the template.</a:t>
            </a:r>
          </a:p>
        </p:txBody>
      </p:sp>
      <p:pic>
        <p:nvPicPr>
          <p:cNvPr id="6" name="Picture 5">
            <a:extLst>
              <a:ext uri="{FF2B5EF4-FFF2-40B4-BE49-F238E27FC236}">
                <a16:creationId xmlns:a16="http://schemas.microsoft.com/office/drawing/2014/main" id="{D4157740-BC22-AE31-7DD9-ED89BED7420B}"/>
              </a:ext>
            </a:extLst>
          </p:cNvPr>
          <p:cNvPicPr>
            <a:picLocks noChangeAspect="1"/>
          </p:cNvPicPr>
          <p:nvPr userDrawn="1"/>
        </p:nvPicPr>
        <p:blipFill>
          <a:blip r:embed="rId5"/>
          <a:stretch>
            <a:fillRect/>
          </a:stretch>
        </p:blipFill>
        <p:spPr>
          <a:xfrm>
            <a:off x="10350796" y="15961"/>
            <a:ext cx="1841204" cy="672674"/>
          </a:xfrm>
          <a:prstGeom prst="rect">
            <a:avLst/>
          </a:prstGeom>
        </p:spPr>
      </p:pic>
      <p:sp>
        <p:nvSpPr>
          <p:cNvPr id="11" name="Holder 4">
            <a:extLst>
              <a:ext uri="{FF2B5EF4-FFF2-40B4-BE49-F238E27FC236}">
                <a16:creationId xmlns:a16="http://schemas.microsoft.com/office/drawing/2014/main" id="{90CF5E7F-3E60-19A9-6C4D-0280C339535A}"/>
              </a:ext>
            </a:extLst>
          </p:cNvPr>
          <p:cNvSpPr>
            <a:spLocks noGrp="1"/>
          </p:cNvSpPr>
          <p:nvPr>
            <p:ph type="sldNum" sz="quarter" idx="7"/>
          </p:nvPr>
        </p:nvSpPr>
        <p:spPr>
          <a:xfrm>
            <a:off x="11271398" y="6474889"/>
            <a:ext cx="768131" cy="383111"/>
          </a:xfrm>
          <a:prstGeom prst="rect">
            <a:avLst/>
          </a:prstGeom>
        </p:spPr>
        <p:txBody>
          <a:bodyPr lIns="0" tIns="0" rIns="0" bIns="0"/>
          <a:lstStyle>
            <a:lvl1pPr algn="r">
              <a:defRPr>
                <a:solidFill>
                  <a:schemeClr val="bg1"/>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89638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8_Blank">
    <p:spTree>
      <p:nvGrpSpPr>
        <p:cNvPr id="1" name=""/>
        <p:cNvGrpSpPr/>
        <p:nvPr/>
      </p:nvGrpSpPr>
      <p:grpSpPr>
        <a:xfrm>
          <a:off x="0" y="0"/>
          <a:ext cx="0" cy="0"/>
          <a:chOff x="0" y="0"/>
          <a:chExt cx="0" cy="0"/>
        </a:xfrm>
      </p:grpSpPr>
      <p:pic>
        <p:nvPicPr>
          <p:cNvPr id="7" name="Picture 6" descr="A white background with black and white clouds&#10;&#10;Description automatically generated">
            <a:extLst>
              <a:ext uri="{FF2B5EF4-FFF2-40B4-BE49-F238E27FC236}">
                <a16:creationId xmlns:a16="http://schemas.microsoft.com/office/drawing/2014/main" id="{E77F2771-DF60-5CAD-218F-2CF2085B8CC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0194" b="76740"/>
          <a:stretch/>
        </p:blipFill>
        <p:spPr>
          <a:xfrm>
            <a:off x="0" y="0"/>
            <a:ext cx="836852" cy="1116632"/>
          </a:xfrm>
          <a:prstGeom prst="rect">
            <a:avLst/>
          </a:prstGeom>
        </p:spPr>
      </p:pic>
      <p:pic>
        <p:nvPicPr>
          <p:cNvPr id="8" name="Picture 7" descr="A white background with black and white clouds&#10;&#10;Description automatically generated">
            <a:extLst>
              <a:ext uri="{FF2B5EF4-FFF2-40B4-BE49-F238E27FC236}">
                <a16:creationId xmlns:a16="http://schemas.microsoft.com/office/drawing/2014/main" id="{E817C6A1-1CE1-19D9-3A9F-62159C6B776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85714" t="52381"/>
          <a:stretch/>
        </p:blipFill>
        <p:spPr>
          <a:xfrm>
            <a:off x="10972798" y="4572000"/>
            <a:ext cx="1219201" cy="2286000"/>
          </a:xfrm>
          <a:prstGeom prst="rect">
            <a:avLst/>
          </a:prstGeom>
        </p:spPr>
      </p:pic>
      <p:sp>
        <p:nvSpPr>
          <p:cNvPr id="10" name="Picture Placeholder 7">
            <a:extLst>
              <a:ext uri="{FF2B5EF4-FFF2-40B4-BE49-F238E27FC236}">
                <a16:creationId xmlns:a16="http://schemas.microsoft.com/office/drawing/2014/main" id="{029A8D53-C62E-ACC4-F165-4CD48CB6F481}"/>
              </a:ext>
            </a:extLst>
          </p:cNvPr>
          <p:cNvSpPr>
            <a:spLocks noGrp="1"/>
          </p:cNvSpPr>
          <p:nvPr>
            <p:ph type="pic" sz="quarter" idx="13" hasCustomPrompt="1"/>
          </p:nvPr>
        </p:nvSpPr>
        <p:spPr>
          <a:xfrm>
            <a:off x="1676400" y="1880473"/>
            <a:ext cx="1444359" cy="1441832"/>
          </a:xfrm>
          <a:prstGeom prst="ellipse">
            <a:avLst/>
          </a:prstGeom>
          <a:ln>
            <a:solidFill>
              <a:srgbClr val="005496"/>
            </a:solidFill>
          </a:ln>
          <a:effectLst>
            <a:outerShdw blurRad="50800" dir="5400000" sx="101000" sy="101000" algn="ctr" rotWithShape="0">
              <a:prstClr val="black">
                <a:alpha val="53000"/>
              </a:prstClr>
            </a:outerShdw>
          </a:effectLst>
        </p:spPr>
        <p:txBody>
          <a:bodyPr anchor="ctr">
            <a:noAutofit/>
          </a:bodyPr>
          <a:lstStyle>
            <a:lvl1pPr marL="0" indent="0" algn="ctr">
              <a:buNone/>
              <a:defRPr sz="1200" baseline="0">
                <a:solidFill>
                  <a:schemeClr val="tx1">
                    <a:lumMod val="50000"/>
                    <a:lumOff val="50000"/>
                  </a:schemeClr>
                </a:solidFill>
                <a:latin typeface="Arial" panose="020B0604020202020204" pitchFamily="34" charset="0"/>
                <a:cs typeface="Arial" panose="020B0604020202020204" pitchFamily="34" charset="0"/>
              </a:defRPr>
            </a:lvl1pPr>
          </a:lstStyle>
          <a:p>
            <a:endParaRPr lang="en-US" dirty="0"/>
          </a:p>
        </p:txBody>
      </p:sp>
      <p:sp>
        <p:nvSpPr>
          <p:cNvPr id="15" name="Picture Placeholder 7">
            <a:extLst>
              <a:ext uri="{FF2B5EF4-FFF2-40B4-BE49-F238E27FC236}">
                <a16:creationId xmlns:a16="http://schemas.microsoft.com/office/drawing/2014/main" id="{A6A14B1F-85C0-12E8-82B8-50549770ACBB}"/>
              </a:ext>
            </a:extLst>
          </p:cNvPr>
          <p:cNvSpPr>
            <a:spLocks noGrp="1"/>
          </p:cNvSpPr>
          <p:nvPr>
            <p:ph type="pic" sz="quarter" idx="14" hasCustomPrompt="1"/>
          </p:nvPr>
        </p:nvSpPr>
        <p:spPr>
          <a:xfrm>
            <a:off x="4107759" y="1880473"/>
            <a:ext cx="1444359" cy="1441832"/>
          </a:xfrm>
          <a:prstGeom prst="ellipse">
            <a:avLst/>
          </a:prstGeom>
          <a:ln>
            <a:solidFill>
              <a:srgbClr val="005496"/>
            </a:solidFill>
          </a:ln>
          <a:effectLst>
            <a:outerShdw blurRad="50800" dir="5400000" sx="101000" sy="101000" algn="ctr" rotWithShape="0">
              <a:prstClr val="black">
                <a:alpha val="53000"/>
              </a:prstClr>
            </a:outerShdw>
          </a:effectLst>
        </p:spPr>
        <p:txBody>
          <a:bodyPr anchor="ctr">
            <a:noAutofit/>
          </a:bodyPr>
          <a:lstStyle>
            <a:lvl1pPr marL="0" indent="0" algn="ctr">
              <a:buNone/>
              <a:defRPr sz="1200" baseline="0">
                <a:solidFill>
                  <a:schemeClr val="tx1">
                    <a:lumMod val="50000"/>
                    <a:lumOff val="50000"/>
                  </a:schemeClr>
                </a:solidFill>
                <a:latin typeface="Arial" panose="020B0604020202020204" pitchFamily="34" charset="0"/>
                <a:cs typeface="Arial" panose="020B0604020202020204" pitchFamily="34" charset="0"/>
              </a:defRPr>
            </a:lvl1pPr>
          </a:lstStyle>
          <a:p>
            <a:endParaRPr lang="en-US" dirty="0"/>
          </a:p>
        </p:txBody>
      </p:sp>
      <p:sp>
        <p:nvSpPr>
          <p:cNvPr id="20" name="Picture Placeholder 7">
            <a:extLst>
              <a:ext uri="{FF2B5EF4-FFF2-40B4-BE49-F238E27FC236}">
                <a16:creationId xmlns:a16="http://schemas.microsoft.com/office/drawing/2014/main" id="{A0C5DFA2-D327-85D6-1003-56B5B1257B41}"/>
              </a:ext>
            </a:extLst>
          </p:cNvPr>
          <p:cNvSpPr>
            <a:spLocks noGrp="1"/>
          </p:cNvSpPr>
          <p:nvPr>
            <p:ph type="pic" sz="quarter" idx="15" hasCustomPrompt="1"/>
          </p:nvPr>
        </p:nvSpPr>
        <p:spPr>
          <a:xfrm>
            <a:off x="6545505" y="1880473"/>
            <a:ext cx="1444359" cy="1441832"/>
          </a:xfrm>
          <a:prstGeom prst="ellipse">
            <a:avLst/>
          </a:prstGeom>
          <a:ln>
            <a:solidFill>
              <a:srgbClr val="005496"/>
            </a:solidFill>
          </a:ln>
          <a:effectLst>
            <a:outerShdw blurRad="50800" dir="5400000" sx="101000" sy="101000" algn="ctr" rotWithShape="0">
              <a:prstClr val="black">
                <a:alpha val="53000"/>
              </a:prstClr>
            </a:outerShdw>
          </a:effectLst>
        </p:spPr>
        <p:txBody>
          <a:bodyPr anchor="ctr">
            <a:noAutofit/>
          </a:bodyPr>
          <a:lstStyle>
            <a:lvl1pPr marL="0" indent="0" algn="ctr">
              <a:buNone/>
              <a:defRPr sz="1200" baseline="0">
                <a:solidFill>
                  <a:schemeClr val="tx1">
                    <a:lumMod val="50000"/>
                    <a:lumOff val="50000"/>
                  </a:schemeClr>
                </a:solidFill>
                <a:latin typeface="Arial" panose="020B0604020202020204" pitchFamily="34" charset="0"/>
                <a:cs typeface="Arial" panose="020B0604020202020204" pitchFamily="34" charset="0"/>
              </a:defRPr>
            </a:lvl1pPr>
          </a:lstStyle>
          <a:p>
            <a:endParaRPr lang="en-US" dirty="0"/>
          </a:p>
        </p:txBody>
      </p:sp>
      <p:sp>
        <p:nvSpPr>
          <p:cNvPr id="25" name="Picture Placeholder 7">
            <a:extLst>
              <a:ext uri="{FF2B5EF4-FFF2-40B4-BE49-F238E27FC236}">
                <a16:creationId xmlns:a16="http://schemas.microsoft.com/office/drawing/2014/main" id="{D0FC1CBD-2242-4565-29C5-92AA5B16A2C3}"/>
              </a:ext>
            </a:extLst>
          </p:cNvPr>
          <p:cNvSpPr>
            <a:spLocks noGrp="1"/>
          </p:cNvSpPr>
          <p:nvPr>
            <p:ph type="pic" sz="quarter" idx="16" hasCustomPrompt="1"/>
          </p:nvPr>
        </p:nvSpPr>
        <p:spPr>
          <a:xfrm>
            <a:off x="8983251" y="1880473"/>
            <a:ext cx="1444359" cy="1441832"/>
          </a:xfrm>
          <a:prstGeom prst="ellipse">
            <a:avLst/>
          </a:prstGeom>
          <a:ln>
            <a:solidFill>
              <a:srgbClr val="005496"/>
            </a:solidFill>
          </a:ln>
          <a:effectLst>
            <a:outerShdw blurRad="50800" dir="5400000" sx="101000" sy="101000" algn="ctr" rotWithShape="0">
              <a:prstClr val="black">
                <a:alpha val="53000"/>
              </a:prstClr>
            </a:outerShdw>
          </a:effectLst>
        </p:spPr>
        <p:txBody>
          <a:bodyPr anchor="ctr">
            <a:noAutofit/>
          </a:bodyPr>
          <a:lstStyle>
            <a:lvl1pPr marL="0" indent="0" algn="ctr">
              <a:buNone/>
              <a:defRPr sz="1200" baseline="0">
                <a:solidFill>
                  <a:schemeClr val="tx1">
                    <a:lumMod val="50000"/>
                    <a:lumOff val="50000"/>
                  </a:schemeClr>
                </a:solidFill>
                <a:latin typeface="Arial" panose="020B0604020202020204" pitchFamily="34" charset="0"/>
                <a:cs typeface="Arial" panose="020B0604020202020204" pitchFamily="34" charset="0"/>
              </a:defRPr>
            </a:lvl1pPr>
          </a:lstStyle>
          <a:p>
            <a:endParaRPr lang="en-US" dirty="0"/>
          </a:p>
        </p:txBody>
      </p:sp>
      <p:grpSp>
        <p:nvGrpSpPr>
          <p:cNvPr id="45" name="Group 44">
            <a:extLst>
              <a:ext uri="{FF2B5EF4-FFF2-40B4-BE49-F238E27FC236}">
                <a16:creationId xmlns:a16="http://schemas.microsoft.com/office/drawing/2014/main" id="{731BF9BA-F60B-1927-8B45-1B6C054B46BC}"/>
              </a:ext>
            </a:extLst>
          </p:cNvPr>
          <p:cNvGrpSpPr/>
          <p:nvPr userDrawn="1"/>
        </p:nvGrpSpPr>
        <p:grpSpPr>
          <a:xfrm>
            <a:off x="-1371600" y="19307"/>
            <a:ext cx="1134093" cy="2893539"/>
            <a:chOff x="-1371600" y="19307"/>
            <a:chExt cx="1134093" cy="2893539"/>
          </a:xfrm>
        </p:grpSpPr>
        <p:sp>
          <p:nvSpPr>
            <p:cNvPr id="46" name="Title 3">
              <a:extLst>
                <a:ext uri="{FF2B5EF4-FFF2-40B4-BE49-F238E27FC236}">
                  <a16:creationId xmlns:a16="http://schemas.microsoft.com/office/drawing/2014/main" id="{A2509961-6E26-8DBF-6A7A-D686E030A608}"/>
                </a:ext>
              </a:extLst>
            </p:cNvPr>
            <p:cNvSpPr txBox="1">
              <a:spLocks/>
            </p:cNvSpPr>
            <p:nvPr userDrawn="1"/>
          </p:nvSpPr>
          <p:spPr>
            <a:xfrm>
              <a:off x="-1371600" y="19307"/>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100" b="1" u="sng">
                  <a:latin typeface="+mn-lt"/>
                </a:rPr>
                <a:t>Color Palette</a:t>
              </a:r>
              <a:endParaRPr lang="en-US" sz="1100" b="1" u="sng" dirty="0">
                <a:latin typeface="+mn-lt"/>
              </a:endParaRPr>
            </a:p>
          </p:txBody>
        </p:sp>
        <p:sp>
          <p:nvSpPr>
            <p:cNvPr id="47" name="Rectangle 46">
              <a:extLst>
                <a:ext uri="{FF2B5EF4-FFF2-40B4-BE49-F238E27FC236}">
                  <a16:creationId xmlns:a16="http://schemas.microsoft.com/office/drawing/2014/main" id="{9A814AD6-665D-DB92-0B10-1E1759E68112}"/>
                </a:ext>
              </a:extLst>
            </p:cNvPr>
            <p:cNvSpPr/>
            <p:nvPr userDrawn="1"/>
          </p:nvSpPr>
          <p:spPr>
            <a:xfrm>
              <a:off x="-1258381" y="482790"/>
              <a:ext cx="256064" cy="295021"/>
            </a:xfrm>
            <a:prstGeom prst="rect">
              <a:avLst/>
            </a:prstGeom>
            <a:solidFill>
              <a:srgbClr val="005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51BFAECE-7F2D-0CD4-6B3F-51E793D8AC61}"/>
                </a:ext>
              </a:extLst>
            </p:cNvPr>
            <p:cNvSpPr/>
            <p:nvPr userDrawn="1"/>
          </p:nvSpPr>
          <p:spPr>
            <a:xfrm>
              <a:off x="-1258382" y="800486"/>
              <a:ext cx="256064" cy="295021"/>
            </a:xfrm>
            <a:prstGeom prst="rect">
              <a:avLst/>
            </a:prstGeom>
            <a:solidFill>
              <a:srgbClr val="737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C9EB52FF-3AA4-FA3B-7A3D-62ADD1688E8E}"/>
                </a:ext>
              </a:extLst>
            </p:cNvPr>
            <p:cNvSpPr/>
            <p:nvPr userDrawn="1"/>
          </p:nvSpPr>
          <p:spPr>
            <a:xfrm>
              <a:off x="-1258382" y="1116632"/>
              <a:ext cx="256064" cy="295021"/>
            </a:xfrm>
            <a:prstGeom prst="rect">
              <a:avLst/>
            </a:prstGeom>
            <a:solidFill>
              <a:schemeClr val="bg1"/>
            </a:solidFill>
            <a:ln w="3175">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24D2FFEB-BAAE-571E-55AF-7B9C3BC06242}"/>
                </a:ext>
              </a:extLst>
            </p:cNvPr>
            <p:cNvSpPr/>
            <p:nvPr userDrawn="1"/>
          </p:nvSpPr>
          <p:spPr>
            <a:xfrm>
              <a:off x="-1258382" y="1685761"/>
              <a:ext cx="256066" cy="295021"/>
            </a:xfrm>
            <a:prstGeom prst="rect">
              <a:avLst/>
            </a:prstGeom>
            <a:solidFill>
              <a:srgbClr val="D3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D5D6"/>
                </a:solidFill>
              </a:endParaRPr>
            </a:p>
          </p:txBody>
        </p:sp>
        <p:sp>
          <p:nvSpPr>
            <p:cNvPr id="51" name="Rectangle 50">
              <a:extLst>
                <a:ext uri="{FF2B5EF4-FFF2-40B4-BE49-F238E27FC236}">
                  <a16:creationId xmlns:a16="http://schemas.microsoft.com/office/drawing/2014/main" id="{5C596EDE-E37B-A272-C524-6F92BF3F1484}"/>
                </a:ext>
              </a:extLst>
            </p:cNvPr>
            <p:cNvSpPr/>
            <p:nvPr userDrawn="1"/>
          </p:nvSpPr>
          <p:spPr>
            <a:xfrm>
              <a:off x="-1257938" y="1995267"/>
              <a:ext cx="255621" cy="295021"/>
            </a:xfrm>
            <a:prstGeom prst="rect">
              <a:avLst/>
            </a:prstGeom>
            <a:solidFill>
              <a:srgbClr val="F37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A75E294F-7650-F760-CD5A-83B408CDA449}"/>
                </a:ext>
              </a:extLst>
            </p:cNvPr>
            <p:cNvSpPr/>
            <p:nvPr userDrawn="1"/>
          </p:nvSpPr>
          <p:spPr>
            <a:xfrm>
              <a:off x="-1258382" y="2306368"/>
              <a:ext cx="256065" cy="295021"/>
            </a:xfrm>
            <a:prstGeom prst="rect">
              <a:avLst/>
            </a:prstGeom>
            <a:solidFill>
              <a:srgbClr val="00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B4E4B5D6-4423-AEFF-E0AB-358DA7B6FCDB}"/>
                </a:ext>
              </a:extLst>
            </p:cNvPr>
            <p:cNvSpPr/>
            <p:nvPr userDrawn="1"/>
          </p:nvSpPr>
          <p:spPr>
            <a:xfrm>
              <a:off x="-1258382" y="2617825"/>
              <a:ext cx="256066" cy="29502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itle 3">
              <a:extLst>
                <a:ext uri="{FF2B5EF4-FFF2-40B4-BE49-F238E27FC236}">
                  <a16:creationId xmlns:a16="http://schemas.microsoft.com/office/drawing/2014/main" id="{5F14473F-C02B-ACE0-EA00-87D94EECC88A}"/>
                </a:ext>
              </a:extLst>
            </p:cNvPr>
            <p:cNvSpPr txBox="1">
              <a:spLocks/>
            </p:cNvSpPr>
            <p:nvPr userDrawn="1"/>
          </p:nvSpPr>
          <p:spPr>
            <a:xfrm>
              <a:off x="-1349831" y="258797"/>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900" b="1" dirty="0">
                  <a:latin typeface="+mn-lt"/>
                </a:rPr>
                <a:t>Primary </a:t>
              </a:r>
            </a:p>
          </p:txBody>
        </p:sp>
        <p:sp>
          <p:nvSpPr>
            <p:cNvPr id="55" name="Title 3">
              <a:extLst>
                <a:ext uri="{FF2B5EF4-FFF2-40B4-BE49-F238E27FC236}">
                  <a16:creationId xmlns:a16="http://schemas.microsoft.com/office/drawing/2014/main" id="{70E6FA85-5850-E991-5911-A9BC388BDF0D}"/>
                </a:ext>
              </a:extLst>
            </p:cNvPr>
            <p:cNvSpPr txBox="1">
              <a:spLocks/>
            </p:cNvSpPr>
            <p:nvPr userDrawn="1"/>
          </p:nvSpPr>
          <p:spPr>
            <a:xfrm>
              <a:off x="-1354182" y="1499631"/>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900" b="1" dirty="0">
                  <a:latin typeface="+mn-lt"/>
                </a:rPr>
                <a:t>Secondary</a:t>
              </a:r>
            </a:p>
          </p:txBody>
        </p:sp>
        <p:sp>
          <p:nvSpPr>
            <p:cNvPr id="56" name="Title 3">
              <a:extLst>
                <a:ext uri="{FF2B5EF4-FFF2-40B4-BE49-F238E27FC236}">
                  <a16:creationId xmlns:a16="http://schemas.microsoft.com/office/drawing/2014/main" id="{C42C3247-2F7D-8061-9DEE-CBCCCFD8F65D}"/>
                </a:ext>
              </a:extLst>
            </p:cNvPr>
            <p:cNvSpPr txBox="1">
              <a:spLocks/>
            </p:cNvSpPr>
            <p:nvPr userDrawn="1"/>
          </p:nvSpPr>
          <p:spPr>
            <a:xfrm>
              <a:off x="-968830" y="585740"/>
              <a:ext cx="728878" cy="12978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err="1">
                  <a:latin typeface="Arial Narrow" panose="020B0606020202030204" pitchFamily="34" charset="0"/>
                </a:rPr>
                <a:t>Athletico</a:t>
              </a:r>
              <a:r>
                <a:rPr lang="en-US" sz="1000" dirty="0">
                  <a:latin typeface="Arial Narrow" panose="020B0606020202030204" pitchFamily="34" charset="0"/>
                </a:rPr>
                <a:t> Blue</a:t>
              </a:r>
            </a:p>
          </p:txBody>
        </p:sp>
        <p:sp>
          <p:nvSpPr>
            <p:cNvPr id="57" name="Title 3">
              <a:extLst>
                <a:ext uri="{FF2B5EF4-FFF2-40B4-BE49-F238E27FC236}">
                  <a16:creationId xmlns:a16="http://schemas.microsoft.com/office/drawing/2014/main" id="{3B28CB18-7923-618B-AFE7-56EEBD9FBF86}"/>
                </a:ext>
              </a:extLst>
            </p:cNvPr>
            <p:cNvSpPr txBox="1">
              <a:spLocks/>
            </p:cNvSpPr>
            <p:nvPr userDrawn="1"/>
          </p:nvSpPr>
          <p:spPr>
            <a:xfrm>
              <a:off x="-967482" y="899757"/>
              <a:ext cx="728878" cy="129781"/>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err="1">
                  <a:solidFill>
                    <a:srgbClr val="737577"/>
                  </a:solidFill>
                  <a:latin typeface="Arial Narrow" panose="020B0606020202030204" pitchFamily="34" charset="0"/>
                </a:rPr>
                <a:t>Athletico</a:t>
              </a:r>
              <a:r>
                <a:rPr lang="en-US" sz="1000" dirty="0">
                  <a:solidFill>
                    <a:srgbClr val="737577"/>
                  </a:solidFill>
                  <a:latin typeface="Arial Narrow" panose="020B0606020202030204" pitchFamily="34" charset="0"/>
                </a:rPr>
                <a:t> Gray</a:t>
              </a:r>
            </a:p>
          </p:txBody>
        </p:sp>
        <p:sp>
          <p:nvSpPr>
            <p:cNvPr id="58" name="Title 3">
              <a:extLst>
                <a:ext uri="{FF2B5EF4-FFF2-40B4-BE49-F238E27FC236}">
                  <a16:creationId xmlns:a16="http://schemas.microsoft.com/office/drawing/2014/main" id="{1CD520D8-6E01-34A0-B2FB-9CCD0AA3F316}"/>
                </a:ext>
              </a:extLst>
            </p:cNvPr>
            <p:cNvSpPr txBox="1">
              <a:spLocks/>
            </p:cNvSpPr>
            <p:nvPr userDrawn="1"/>
          </p:nvSpPr>
          <p:spPr>
            <a:xfrm>
              <a:off x="-968830" y="1223112"/>
              <a:ext cx="728878" cy="12978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000000"/>
                  </a:solidFill>
                  <a:latin typeface="Arial Narrow" panose="020B0606020202030204" pitchFamily="34" charset="0"/>
                </a:rPr>
                <a:t>White</a:t>
              </a:r>
            </a:p>
          </p:txBody>
        </p:sp>
        <p:sp>
          <p:nvSpPr>
            <p:cNvPr id="59" name="Title 3">
              <a:extLst>
                <a:ext uri="{FF2B5EF4-FFF2-40B4-BE49-F238E27FC236}">
                  <a16:creationId xmlns:a16="http://schemas.microsoft.com/office/drawing/2014/main" id="{A81B69C0-C853-A39B-1AC8-E59AF83A4335}"/>
                </a:ext>
              </a:extLst>
            </p:cNvPr>
            <p:cNvSpPr txBox="1">
              <a:spLocks/>
            </p:cNvSpPr>
            <p:nvPr userDrawn="1"/>
          </p:nvSpPr>
          <p:spPr>
            <a:xfrm>
              <a:off x="-967733" y="177760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D3D5D6"/>
                  </a:solidFill>
                  <a:latin typeface="Arial Narrow" panose="020B0606020202030204" pitchFamily="34" charset="0"/>
                </a:rPr>
                <a:t>Light Gray</a:t>
              </a:r>
            </a:p>
          </p:txBody>
        </p:sp>
        <p:sp>
          <p:nvSpPr>
            <p:cNvPr id="60" name="Title 3">
              <a:extLst>
                <a:ext uri="{FF2B5EF4-FFF2-40B4-BE49-F238E27FC236}">
                  <a16:creationId xmlns:a16="http://schemas.microsoft.com/office/drawing/2014/main" id="{A22E5098-D291-CC95-0242-A316E4A16924}"/>
                </a:ext>
              </a:extLst>
            </p:cNvPr>
            <p:cNvSpPr txBox="1">
              <a:spLocks/>
            </p:cNvSpPr>
            <p:nvPr userDrawn="1"/>
          </p:nvSpPr>
          <p:spPr>
            <a:xfrm>
              <a:off x="-966385" y="208175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F37761"/>
                  </a:solidFill>
                  <a:latin typeface="Arial Narrow" panose="020B0606020202030204" pitchFamily="34" charset="0"/>
                </a:rPr>
                <a:t>Coral</a:t>
              </a:r>
            </a:p>
          </p:txBody>
        </p:sp>
        <p:sp>
          <p:nvSpPr>
            <p:cNvPr id="61" name="Title 3">
              <a:extLst>
                <a:ext uri="{FF2B5EF4-FFF2-40B4-BE49-F238E27FC236}">
                  <a16:creationId xmlns:a16="http://schemas.microsoft.com/office/drawing/2014/main" id="{066967DB-14FC-2278-2C04-4B287ADD7F5F}"/>
                </a:ext>
              </a:extLst>
            </p:cNvPr>
            <p:cNvSpPr txBox="1">
              <a:spLocks/>
            </p:cNvSpPr>
            <p:nvPr userDrawn="1"/>
          </p:nvSpPr>
          <p:spPr>
            <a:xfrm>
              <a:off x="-967733" y="2391957"/>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latin typeface="Arial Narrow" panose="020B0606020202030204" pitchFamily="34" charset="0"/>
                </a:rPr>
                <a:t>Navy Blue</a:t>
              </a:r>
            </a:p>
          </p:txBody>
        </p:sp>
        <p:sp>
          <p:nvSpPr>
            <p:cNvPr id="62" name="Title 3">
              <a:extLst>
                <a:ext uri="{FF2B5EF4-FFF2-40B4-BE49-F238E27FC236}">
                  <a16:creationId xmlns:a16="http://schemas.microsoft.com/office/drawing/2014/main" id="{3960E587-8A0E-20A6-4B40-05331C4700FA}"/>
                </a:ext>
              </a:extLst>
            </p:cNvPr>
            <p:cNvSpPr txBox="1">
              <a:spLocks/>
            </p:cNvSpPr>
            <p:nvPr userDrawn="1"/>
          </p:nvSpPr>
          <p:spPr>
            <a:xfrm>
              <a:off x="-966637" y="270552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000000"/>
                  </a:solidFill>
                  <a:latin typeface="Arial Narrow" panose="020B0606020202030204" pitchFamily="34" charset="0"/>
                </a:rPr>
                <a:t>Black</a:t>
              </a:r>
            </a:p>
          </p:txBody>
        </p:sp>
      </p:grpSp>
      <p:sp>
        <p:nvSpPr>
          <p:cNvPr id="2" name="TextBox 1">
            <a:extLst>
              <a:ext uri="{FF2B5EF4-FFF2-40B4-BE49-F238E27FC236}">
                <a16:creationId xmlns:a16="http://schemas.microsoft.com/office/drawing/2014/main" id="{52349938-A58C-737F-2402-5C7DD6019024}"/>
              </a:ext>
            </a:extLst>
          </p:cNvPr>
          <p:cNvSpPr txBox="1"/>
          <p:nvPr userDrawn="1"/>
        </p:nvSpPr>
        <p:spPr>
          <a:xfrm>
            <a:off x="-1692730" y="3046254"/>
            <a:ext cx="1447800" cy="1061829"/>
          </a:xfrm>
          <a:prstGeom prst="rect">
            <a:avLst/>
          </a:prstGeom>
          <a:noFill/>
        </p:spPr>
        <p:txBody>
          <a:bodyPr wrap="square" rtlCol="0">
            <a:spAutoFit/>
          </a:bodyPr>
          <a:lstStyle/>
          <a:p>
            <a:pPr algn="l"/>
            <a:r>
              <a:rPr lang="en-US" sz="900" i="1" dirty="0">
                <a:solidFill>
                  <a:srgbClr val="FF0000"/>
                </a:solidFill>
                <a:latin typeface="Arial" panose="020B0604020202020204" pitchFamily="34" charset="0"/>
                <a:cs typeface="Arial" panose="020B0604020202020204" pitchFamily="34" charset="0"/>
              </a:rPr>
              <a:t>Please use the appropriate template per the presentation’s slide size. Avoid adjusting the slide size to prevent warping within the template.</a:t>
            </a:r>
          </a:p>
        </p:txBody>
      </p:sp>
      <p:pic>
        <p:nvPicPr>
          <p:cNvPr id="6" name="Picture 5">
            <a:extLst>
              <a:ext uri="{FF2B5EF4-FFF2-40B4-BE49-F238E27FC236}">
                <a16:creationId xmlns:a16="http://schemas.microsoft.com/office/drawing/2014/main" id="{98BD1843-523A-CDD6-E8F5-3BE7AEFD085D}"/>
              </a:ext>
            </a:extLst>
          </p:cNvPr>
          <p:cNvPicPr>
            <a:picLocks noChangeAspect="1"/>
          </p:cNvPicPr>
          <p:nvPr userDrawn="1"/>
        </p:nvPicPr>
        <p:blipFill>
          <a:blip r:embed="rId4"/>
          <a:stretch>
            <a:fillRect/>
          </a:stretch>
        </p:blipFill>
        <p:spPr>
          <a:xfrm>
            <a:off x="10350796" y="15961"/>
            <a:ext cx="1841204" cy="672674"/>
          </a:xfrm>
          <a:prstGeom prst="rect">
            <a:avLst/>
          </a:prstGeom>
        </p:spPr>
      </p:pic>
      <p:sp>
        <p:nvSpPr>
          <p:cNvPr id="9" name="Holder 4">
            <a:extLst>
              <a:ext uri="{FF2B5EF4-FFF2-40B4-BE49-F238E27FC236}">
                <a16:creationId xmlns:a16="http://schemas.microsoft.com/office/drawing/2014/main" id="{1C99348C-35E0-22DF-BBAC-8F51A46EB613}"/>
              </a:ext>
            </a:extLst>
          </p:cNvPr>
          <p:cNvSpPr>
            <a:spLocks noGrp="1"/>
          </p:cNvSpPr>
          <p:nvPr>
            <p:ph type="sldNum" sz="quarter" idx="7"/>
          </p:nvPr>
        </p:nvSpPr>
        <p:spPr>
          <a:xfrm>
            <a:off x="11271398" y="6474889"/>
            <a:ext cx="768131" cy="383111"/>
          </a:xfrm>
          <a:prstGeom prst="rect">
            <a:avLst/>
          </a:prstGeom>
        </p:spPr>
        <p:txBody>
          <a:bodyPr lIns="0" tIns="0" rIns="0" bIns="0"/>
          <a:lstStyle>
            <a:lvl1pPr algn="r">
              <a:defRPr>
                <a:solidFill>
                  <a:schemeClr val="bg1"/>
                </a:solidFill>
              </a:defRPr>
            </a:lvl1pPr>
          </a:lstStyle>
          <a:p>
            <a:fld id="{B6F15528-21DE-4FAA-801E-634DDDAF4B2B}" type="slidenum">
              <a:rPr lang="en-US" smtClean="0"/>
              <a:pPr/>
              <a:t>‹#›</a:t>
            </a:fld>
            <a:endParaRPr lang="en-US" dirty="0"/>
          </a:p>
        </p:txBody>
      </p:sp>
      <p:sp>
        <p:nvSpPr>
          <p:cNvPr id="3" name="Text Placeholder 7">
            <a:extLst>
              <a:ext uri="{FF2B5EF4-FFF2-40B4-BE49-F238E27FC236}">
                <a16:creationId xmlns:a16="http://schemas.microsoft.com/office/drawing/2014/main" id="{C3603822-9DC2-8DA9-BAE5-F192853F8BC3}"/>
              </a:ext>
            </a:extLst>
          </p:cNvPr>
          <p:cNvSpPr>
            <a:spLocks noGrp="1"/>
          </p:cNvSpPr>
          <p:nvPr>
            <p:ph type="body" sz="quarter" idx="17" hasCustomPrompt="1"/>
          </p:nvPr>
        </p:nvSpPr>
        <p:spPr>
          <a:xfrm>
            <a:off x="836613" y="482600"/>
            <a:ext cx="9513887" cy="417513"/>
          </a:xfrm>
          <a:prstGeom prst="rect">
            <a:avLst/>
          </a:prstGeom>
        </p:spPr>
        <p:txBody>
          <a:bodyPr/>
          <a:lstStyle>
            <a:lvl1pPr>
              <a:defRPr sz="2800" b="1" i="0">
                <a:solidFill>
                  <a:srgbClr val="005496"/>
                </a:solidFill>
                <a:latin typeface="Arial Black" panose="020B0604020202020204" pitchFamily="34" charset="0"/>
                <a:cs typeface="Arial Black" panose="020B0604020202020204" pitchFamily="34" charset="0"/>
              </a:defRPr>
            </a:lvl1pPr>
          </a:lstStyle>
          <a:p>
            <a:pPr lvl="0"/>
            <a:r>
              <a:rPr lang="en-US" dirty="0"/>
              <a:t>Title</a:t>
            </a:r>
          </a:p>
        </p:txBody>
      </p:sp>
      <p:sp>
        <p:nvSpPr>
          <p:cNvPr id="4" name="Text Placeholder 66">
            <a:extLst>
              <a:ext uri="{FF2B5EF4-FFF2-40B4-BE49-F238E27FC236}">
                <a16:creationId xmlns:a16="http://schemas.microsoft.com/office/drawing/2014/main" id="{4251674B-069D-421E-CF18-96A81B41E87B}"/>
              </a:ext>
            </a:extLst>
          </p:cNvPr>
          <p:cNvSpPr>
            <a:spLocks noGrp="1"/>
          </p:cNvSpPr>
          <p:nvPr>
            <p:ph type="body" sz="quarter" idx="22" hasCustomPrompt="1"/>
          </p:nvPr>
        </p:nvSpPr>
        <p:spPr>
          <a:xfrm>
            <a:off x="1371600" y="3389646"/>
            <a:ext cx="2093912" cy="292100"/>
          </a:xfrm>
          <a:prstGeom prst="rect">
            <a:avLst/>
          </a:prstGeom>
        </p:spPr>
        <p:txBody>
          <a:bodyPr/>
          <a:lstStyle>
            <a:lvl1pPr algn="ctr">
              <a:defRPr sz="1200" b="1" i="0">
                <a:solidFill>
                  <a:srgbClr val="005496"/>
                </a:solidFill>
                <a:latin typeface="Arial" panose="020B0604020202020204" pitchFamily="34" charset="0"/>
                <a:cs typeface="Arial" panose="020B0604020202020204" pitchFamily="34" charset="0"/>
              </a:defRPr>
            </a:lvl1pPr>
          </a:lstStyle>
          <a:p>
            <a:pPr lvl="0"/>
            <a:r>
              <a:rPr lang="en-US" dirty="0"/>
              <a:t>&lt;Name Here&gt;</a:t>
            </a:r>
          </a:p>
        </p:txBody>
      </p:sp>
      <p:sp>
        <p:nvSpPr>
          <p:cNvPr id="5" name="Text Placeholder 66">
            <a:extLst>
              <a:ext uri="{FF2B5EF4-FFF2-40B4-BE49-F238E27FC236}">
                <a16:creationId xmlns:a16="http://schemas.microsoft.com/office/drawing/2014/main" id="{ED3ED78F-5FFE-00CE-A5BF-81A1F60A2232}"/>
              </a:ext>
            </a:extLst>
          </p:cNvPr>
          <p:cNvSpPr>
            <a:spLocks noGrp="1"/>
          </p:cNvSpPr>
          <p:nvPr>
            <p:ph type="body" sz="quarter" idx="23" hasCustomPrompt="1"/>
          </p:nvPr>
        </p:nvSpPr>
        <p:spPr>
          <a:xfrm>
            <a:off x="1371600" y="3694446"/>
            <a:ext cx="2093912" cy="246221"/>
          </a:xfrm>
          <a:prstGeom prst="rect">
            <a:avLst/>
          </a:prstGeom>
        </p:spPr>
        <p:txBody>
          <a:bodyPr/>
          <a:lstStyle>
            <a:lvl1pPr algn="ctr">
              <a:defRPr sz="1100" b="0" i="0">
                <a:solidFill>
                  <a:srgbClr val="005496"/>
                </a:solidFill>
                <a:latin typeface="Arial" panose="020B0604020202020204" pitchFamily="34" charset="0"/>
                <a:cs typeface="Arial" panose="020B0604020202020204" pitchFamily="34" charset="0"/>
              </a:defRPr>
            </a:lvl1pPr>
          </a:lstStyle>
          <a:p>
            <a:pPr lvl="0"/>
            <a:r>
              <a:rPr lang="en-US" dirty="0"/>
              <a:t>&lt;Title Here&gt;</a:t>
            </a:r>
          </a:p>
        </p:txBody>
      </p:sp>
      <p:sp>
        <p:nvSpPr>
          <p:cNvPr id="30" name="Text Placeholder 66">
            <a:extLst>
              <a:ext uri="{FF2B5EF4-FFF2-40B4-BE49-F238E27FC236}">
                <a16:creationId xmlns:a16="http://schemas.microsoft.com/office/drawing/2014/main" id="{340633F1-8D9D-DB72-0E20-AA7D21411ADB}"/>
              </a:ext>
            </a:extLst>
          </p:cNvPr>
          <p:cNvSpPr>
            <a:spLocks noGrp="1"/>
          </p:cNvSpPr>
          <p:nvPr>
            <p:ph type="body" sz="quarter" idx="24" hasCustomPrompt="1"/>
          </p:nvPr>
        </p:nvSpPr>
        <p:spPr>
          <a:xfrm>
            <a:off x="1371163" y="3946570"/>
            <a:ext cx="2093912" cy="246221"/>
          </a:xfrm>
          <a:prstGeom prst="rect">
            <a:avLst/>
          </a:prstGeom>
        </p:spPr>
        <p:txBody>
          <a:bodyPr/>
          <a:lstStyle>
            <a:lvl1pPr algn="ctr">
              <a:defRPr sz="1100" b="0" i="0">
                <a:solidFill>
                  <a:srgbClr val="737577"/>
                </a:solidFill>
                <a:latin typeface="Arial" panose="020B0604020202020204" pitchFamily="34" charset="0"/>
                <a:cs typeface="Arial" panose="020B0604020202020204" pitchFamily="34" charset="0"/>
              </a:defRPr>
            </a:lvl1pPr>
          </a:lstStyle>
          <a:p>
            <a:pPr lvl="0"/>
            <a:r>
              <a:rPr lang="en-US" dirty="0"/>
              <a:t>&lt;Region/Area Here&gt;</a:t>
            </a:r>
          </a:p>
        </p:txBody>
      </p:sp>
      <p:sp>
        <p:nvSpPr>
          <p:cNvPr id="31" name="Text Placeholder 66">
            <a:extLst>
              <a:ext uri="{FF2B5EF4-FFF2-40B4-BE49-F238E27FC236}">
                <a16:creationId xmlns:a16="http://schemas.microsoft.com/office/drawing/2014/main" id="{9A7CFAF4-C9D4-EEF5-F6B7-3C256550015E}"/>
              </a:ext>
            </a:extLst>
          </p:cNvPr>
          <p:cNvSpPr>
            <a:spLocks noGrp="1"/>
          </p:cNvSpPr>
          <p:nvPr>
            <p:ph type="body" sz="quarter" idx="25" hasCustomPrompt="1"/>
          </p:nvPr>
        </p:nvSpPr>
        <p:spPr>
          <a:xfrm>
            <a:off x="3817937" y="3387900"/>
            <a:ext cx="2093912" cy="292100"/>
          </a:xfrm>
          <a:prstGeom prst="rect">
            <a:avLst/>
          </a:prstGeom>
        </p:spPr>
        <p:txBody>
          <a:bodyPr/>
          <a:lstStyle>
            <a:lvl1pPr algn="ctr">
              <a:defRPr sz="1200" b="1" i="0">
                <a:solidFill>
                  <a:srgbClr val="005496"/>
                </a:solidFill>
                <a:latin typeface="Arial" panose="020B0604020202020204" pitchFamily="34" charset="0"/>
                <a:cs typeface="Arial" panose="020B0604020202020204" pitchFamily="34" charset="0"/>
              </a:defRPr>
            </a:lvl1pPr>
          </a:lstStyle>
          <a:p>
            <a:pPr lvl="0"/>
            <a:r>
              <a:rPr lang="en-US" dirty="0"/>
              <a:t>&lt;Name Here&gt;</a:t>
            </a:r>
          </a:p>
        </p:txBody>
      </p:sp>
      <p:sp>
        <p:nvSpPr>
          <p:cNvPr id="32" name="Text Placeholder 66">
            <a:extLst>
              <a:ext uri="{FF2B5EF4-FFF2-40B4-BE49-F238E27FC236}">
                <a16:creationId xmlns:a16="http://schemas.microsoft.com/office/drawing/2014/main" id="{7027C3D6-9999-DAF0-B794-30ABAEAA7721}"/>
              </a:ext>
            </a:extLst>
          </p:cNvPr>
          <p:cNvSpPr>
            <a:spLocks noGrp="1"/>
          </p:cNvSpPr>
          <p:nvPr>
            <p:ph type="body" sz="quarter" idx="26" hasCustomPrompt="1"/>
          </p:nvPr>
        </p:nvSpPr>
        <p:spPr>
          <a:xfrm>
            <a:off x="3817937" y="3692700"/>
            <a:ext cx="2093912" cy="246221"/>
          </a:xfrm>
          <a:prstGeom prst="rect">
            <a:avLst/>
          </a:prstGeom>
        </p:spPr>
        <p:txBody>
          <a:bodyPr/>
          <a:lstStyle>
            <a:lvl1pPr algn="ctr">
              <a:defRPr sz="1100" b="0" i="0">
                <a:solidFill>
                  <a:srgbClr val="005496"/>
                </a:solidFill>
                <a:latin typeface="Arial" panose="020B0604020202020204" pitchFamily="34" charset="0"/>
                <a:cs typeface="Arial" panose="020B0604020202020204" pitchFamily="34" charset="0"/>
              </a:defRPr>
            </a:lvl1pPr>
          </a:lstStyle>
          <a:p>
            <a:pPr lvl="0"/>
            <a:r>
              <a:rPr lang="en-US" dirty="0"/>
              <a:t>&lt;Title Here&gt;</a:t>
            </a:r>
          </a:p>
        </p:txBody>
      </p:sp>
      <p:sp>
        <p:nvSpPr>
          <p:cNvPr id="33" name="Text Placeholder 66">
            <a:extLst>
              <a:ext uri="{FF2B5EF4-FFF2-40B4-BE49-F238E27FC236}">
                <a16:creationId xmlns:a16="http://schemas.microsoft.com/office/drawing/2014/main" id="{2DA16893-F33D-B26F-E8B0-0E84E2B80331}"/>
              </a:ext>
            </a:extLst>
          </p:cNvPr>
          <p:cNvSpPr>
            <a:spLocks noGrp="1"/>
          </p:cNvSpPr>
          <p:nvPr>
            <p:ph type="body" sz="quarter" idx="27" hasCustomPrompt="1"/>
          </p:nvPr>
        </p:nvSpPr>
        <p:spPr>
          <a:xfrm>
            <a:off x="3817500" y="3944824"/>
            <a:ext cx="2093912" cy="246221"/>
          </a:xfrm>
          <a:prstGeom prst="rect">
            <a:avLst/>
          </a:prstGeom>
        </p:spPr>
        <p:txBody>
          <a:bodyPr/>
          <a:lstStyle>
            <a:lvl1pPr algn="ctr">
              <a:defRPr sz="1100" b="0" i="0">
                <a:solidFill>
                  <a:srgbClr val="737577"/>
                </a:solidFill>
                <a:latin typeface="Arial" panose="020B0604020202020204" pitchFamily="34" charset="0"/>
                <a:cs typeface="Arial" panose="020B0604020202020204" pitchFamily="34" charset="0"/>
              </a:defRPr>
            </a:lvl1pPr>
          </a:lstStyle>
          <a:p>
            <a:pPr lvl="0"/>
            <a:r>
              <a:rPr lang="en-US" dirty="0"/>
              <a:t>&lt;Region/Area Here&gt;</a:t>
            </a:r>
          </a:p>
        </p:txBody>
      </p:sp>
      <p:sp>
        <p:nvSpPr>
          <p:cNvPr id="34" name="Text Placeholder 66">
            <a:extLst>
              <a:ext uri="{FF2B5EF4-FFF2-40B4-BE49-F238E27FC236}">
                <a16:creationId xmlns:a16="http://schemas.microsoft.com/office/drawing/2014/main" id="{47250CA1-7884-8414-7047-69743E33A903}"/>
              </a:ext>
            </a:extLst>
          </p:cNvPr>
          <p:cNvSpPr>
            <a:spLocks noGrp="1"/>
          </p:cNvSpPr>
          <p:nvPr>
            <p:ph type="body" sz="quarter" idx="28" hasCustomPrompt="1"/>
          </p:nvPr>
        </p:nvSpPr>
        <p:spPr>
          <a:xfrm>
            <a:off x="6263837" y="3389646"/>
            <a:ext cx="2093912" cy="292100"/>
          </a:xfrm>
          <a:prstGeom prst="rect">
            <a:avLst/>
          </a:prstGeom>
        </p:spPr>
        <p:txBody>
          <a:bodyPr/>
          <a:lstStyle>
            <a:lvl1pPr algn="ctr">
              <a:defRPr sz="1200" b="1" i="0">
                <a:solidFill>
                  <a:srgbClr val="005496"/>
                </a:solidFill>
                <a:latin typeface="Arial" panose="020B0604020202020204" pitchFamily="34" charset="0"/>
                <a:cs typeface="Arial" panose="020B0604020202020204" pitchFamily="34" charset="0"/>
              </a:defRPr>
            </a:lvl1pPr>
          </a:lstStyle>
          <a:p>
            <a:pPr lvl="0"/>
            <a:r>
              <a:rPr lang="en-US" dirty="0"/>
              <a:t>&lt;Name Here&gt;</a:t>
            </a:r>
          </a:p>
        </p:txBody>
      </p:sp>
      <p:sp>
        <p:nvSpPr>
          <p:cNvPr id="35" name="Text Placeholder 66">
            <a:extLst>
              <a:ext uri="{FF2B5EF4-FFF2-40B4-BE49-F238E27FC236}">
                <a16:creationId xmlns:a16="http://schemas.microsoft.com/office/drawing/2014/main" id="{452D436C-8775-67A5-B455-F06CB7D4E6ED}"/>
              </a:ext>
            </a:extLst>
          </p:cNvPr>
          <p:cNvSpPr>
            <a:spLocks noGrp="1"/>
          </p:cNvSpPr>
          <p:nvPr>
            <p:ph type="body" sz="quarter" idx="29" hasCustomPrompt="1"/>
          </p:nvPr>
        </p:nvSpPr>
        <p:spPr>
          <a:xfrm>
            <a:off x="6263837" y="3694446"/>
            <a:ext cx="2093912" cy="246221"/>
          </a:xfrm>
          <a:prstGeom prst="rect">
            <a:avLst/>
          </a:prstGeom>
        </p:spPr>
        <p:txBody>
          <a:bodyPr/>
          <a:lstStyle>
            <a:lvl1pPr algn="ctr">
              <a:defRPr sz="1100" b="0" i="0">
                <a:solidFill>
                  <a:srgbClr val="005496"/>
                </a:solidFill>
                <a:latin typeface="Arial" panose="020B0604020202020204" pitchFamily="34" charset="0"/>
                <a:cs typeface="Arial" panose="020B0604020202020204" pitchFamily="34" charset="0"/>
              </a:defRPr>
            </a:lvl1pPr>
          </a:lstStyle>
          <a:p>
            <a:pPr lvl="0"/>
            <a:r>
              <a:rPr lang="en-US" dirty="0"/>
              <a:t>&lt;Title Here&gt;</a:t>
            </a:r>
          </a:p>
        </p:txBody>
      </p:sp>
      <p:sp>
        <p:nvSpPr>
          <p:cNvPr id="36" name="Text Placeholder 66">
            <a:extLst>
              <a:ext uri="{FF2B5EF4-FFF2-40B4-BE49-F238E27FC236}">
                <a16:creationId xmlns:a16="http://schemas.microsoft.com/office/drawing/2014/main" id="{8133D6E0-ACE4-7406-1885-C82FC56DA064}"/>
              </a:ext>
            </a:extLst>
          </p:cNvPr>
          <p:cNvSpPr>
            <a:spLocks noGrp="1"/>
          </p:cNvSpPr>
          <p:nvPr>
            <p:ph type="body" sz="quarter" idx="30" hasCustomPrompt="1"/>
          </p:nvPr>
        </p:nvSpPr>
        <p:spPr>
          <a:xfrm>
            <a:off x="6263400" y="3946570"/>
            <a:ext cx="2093912" cy="246221"/>
          </a:xfrm>
          <a:prstGeom prst="rect">
            <a:avLst/>
          </a:prstGeom>
        </p:spPr>
        <p:txBody>
          <a:bodyPr/>
          <a:lstStyle>
            <a:lvl1pPr algn="ctr">
              <a:defRPr sz="1100" b="0" i="0">
                <a:solidFill>
                  <a:srgbClr val="737577"/>
                </a:solidFill>
                <a:latin typeface="Arial" panose="020B0604020202020204" pitchFamily="34" charset="0"/>
                <a:cs typeface="Arial" panose="020B0604020202020204" pitchFamily="34" charset="0"/>
              </a:defRPr>
            </a:lvl1pPr>
          </a:lstStyle>
          <a:p>
            <a:pPr lvl="0"/>
            <a:r>
              <a:rPr lang="en-US" dirty="0"/>
              <a:t>&lt;Region/Area Here&gt;</a:t>
            </a:r>
          </a:p>
        </p:txBody>
      </p:sp>
      <p:sp>
        <p:nvSpPr>
          <p:cNvPr id="37" name="Text Placeholder 66">
            <a:extLst>
              <a:ext uri="{FF2B5EF4-FFF2-40B4-BE49-F238E27FC236}">
                <a16:creationId xmlns:a16="http://schemas.microsoft.com/office/drawing/2014/main" id="{13F46285-6B7E-82EA-635C-261EC0032B12}"/>
              </a:ext>
            </a:extLst>
          </p:cNvPr>
          <p:cNvSpPr>
            <a:spLocks noGrp="1"/>
          </p:cNvSpPr>
          <p:nvPr>
            <p:ph type="body" sz="quarter" idx="31" hasCustomPrompt="1"/>
          </p:nvPr>
        </p:nvSpPr>
        <p:spPr>
          <a:xfrm>
            <a:off x="8709737" y="3393079"/>
            <a:ext cx="2093912" cy="292100"/>
          </a:xfrm>
          <a:prstGeom prst="rect">
            <a:avLst/>
          </a:prstGeom>
        </p:spPr>
        <p:txBody>
          <a:bodyPr/>
          <a:lstStyle>
            <a:lvl1pPr algn="ctr">
              <a:defRPr sz="1200" b="1" i="0">
                <a:solidFill>
                  <a:srgbClr val="005496"/>
                </a:solidFill>
                <a:latin typeface="Arial" panose="020B0604020202020204" pitchFamily="34" charset="0"/>
                <a:cs typeface="Arial" panose="020B0604020202020204" pitchFamily="34" charset="0"/>
              </a:defRPr>
            </a:lvl1pPr>
          </a:lstStyle>
          <a:p>
            <a:pPr lvl="0"/>
            <a:r>
              <a:rPr lang="en-US" dirty="0"/>
              <a:t>&lt;Name Here&gt;</a:t>
            </a:r>
          </a:p>
        </p:txBody>
      </p:sp>
      <p:sp>
        <p:nvSpPr>
          <p:cNvPr id="38" name="Text Placeholder 66">
            <a:extLst>
              <a:ext uri="{FF2B5EF4-FFF2-40B4-BE49-F238E27FC236}">
                <a16:creationId xmlns:a16="http://schemas.microsoft.com/office/drawing/2014/main" id="{53F01548-804C-E6EF-BF85-69D2CA2F2266}"/>
              </a:ext>
            </a:extLst>
          </p:cNvPr>
          <p:cNvSpPr>
            <a:spLocks noGrp="1"/>
          </p:cNvSpPr>
          <p:nvPr>
            <p:ph type="body" sz="quarter" idx="32" hasCustomPrompt="1"/>
          </p:nvPr>
        </p:nvSpPr>
        <p:spPr>
          <a:xfrm>
            <a:off x="8709737" y="3697879"/>
            <a:ext cx="2093912" cy="246221"/>
          </a:xfrm>
          <a:prstGeom prst="rect">
            <a:avLst/>
          </a:prstGeom>
        </p:spPr>
        <p:txBody>
          <a:bodyPr/>
          <a:lstStyle>
            <a:lvl1pPr algn="ctr">
              <a:defRPr sz="1100" b="0" i="0">
                <a:solidFill>
                  <a:srgbClr val="005496"/>
                </a:solidFill>
                <a:latin typeface="Arial" panose="020B0604020202020204" pitchFamily="34" charset="0"/>
                <a:cs typeface="Arial" panose="020B0604020202020204" pitchFamily="34" charset="0"/>
              </a:defRPr>
            </a:lvl1pPr>
          </a:lstStyle>
          <a:p>
            <a:pPr lvl="0"/>
            <a:r>
              <a:rPr lang="en-US" dirty="0"/>
              <a:t>&lt;Title Here&gt;</a:t>
            </a:r>
          </a:p>
        </p:txBody>
      </p:sp>
      <p:sp>
        <p:nvSpPr>
          <p:cNvPr id="39" name="Text Placeholder 66">
            <a:extLst>
              <a:ext uri="{FF2B5EF4-FFF2-40B4-BE49-F238E27FC236}">
                <a16:creationId xmlns:a16="http://schemas.microsoft.com/office/drawing/2014/main" id="{B15ECC07-4F25-FFFE-8568-A289D96C086C}"/>
              </a:ext>
            </a:extLst>
          </p:cNvPr>
          <p:cNvSpPr>
            <a:spLocks noGrp="1"/>
          </p:cNvSpPr>
          <p:nvPr>
            <p:ph type="body" sz="quarter" idx="33" hasCustomPrompt="1"/>
          </p:nvPr>
        </p:nvSpPr>
        <p:spPr>
          <a:xfrm>
            <a:off x="8709300" y="3950003"/>
            <a:ext cx="2093912" cy="246221"/>
          </a:xfrm>
          <a:prstGeom prst="rect">
            <a:avLst/>
          </a:prstGeom>
        </p:spPr>
        <p:txBody>
          <a:bodyPr/>
          <a:lstStyle>
            <a:lvl1pPr algn="ctr">
              <a:defRPr sz="1100" b="0" i="0">
                <a:solidFill>
                  <a:srgbClr val="737577"/>
                </a:solidFill>
                <a:latin typeface="Arial" panose="020B0604020202020204" pitchFamily="34" charset="0"/>
                <a:cs typeface="Arial" panose="020B0604020202020204" pitchFamily="34" charset="0"/>
              </a:defRPr>
            </a:lvl1pPr>
          </a:lstStyle>
          <a:p>
            <a:pPr lvl="0"/>
            <a:r>
              <a:rPr lang="en-US" dirty="0"/>
              <a:t>&lt;Region/Area Here&gt;</a:t>
            </a:r>
          </a:p>
        </p:txBody>
      </p:sp>
    </p:spTree>
    <p:extLst>
      <p:ext uri="{BB962C8B-B14F-4D97-AF65-F5344CB8AC3E}">
        <p14:creationId xmlns:p14="http://schemas.microsoft.com/office/powerpoint/2010/main" val="37379346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9_Blank">
    <p:spTree>
      <p:nvGrpSpPr>
        <p:cNvPr id="1" name=""/>
        <p:cNvGrpSpPr/>
        <p:nvPr/>
      </p:nvGrpSpPr>
      <p:grpSpPr>
        <a:xfrm>
          <a:off x="0" y="0"/>
          <a:ext cx="0" cy="0"/>
          <a:chOff x="0" y="0"/>
          <a:chExt cx="0" cy="0"/>
        </a:xfrm>
      </p:grpSpPr>
      <p:pic>
        <p:nvPicPr>
          <p:cNvPr id="7" name="Picture 6" descr="A white background with black and white clouds&#10;&#10;Description automatically generated">
            <a:extLst>
              <a:ext uri="{FF2B5EF4-FFF2-40B4-BE49-F238E27FC236}">
                <a16:creationId xmlns:a16="http://schemas.microsoft.com/office/drawing/2014/main" id="{E77F2771-DF60-5CAD-218F-2CF2085B8CC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0194" b="76740"/>
          <a:stretch/>
        </p:blipFill>
        <p:spPr>
          <a:xfrm>
            <a:off x="0" y="0"/>
            <a:ext cx="836852" cy="1116632"/>
          </a:xfrm>
          <a:prstGeom prst="rect">
            <a:avLst/>
          </a:prstGeom>
        </p:spPr>
      </p:pic>
      <p:pic>
        <p:nvPicPr>
          <p:cNvPr id="8" name="Picture 7" descr="A white background with black and white clouds&#10;&#10;Description automatically generated">
            <a:extLst>
              <a:ext uri="{FF2B5EF4-FFF2-40B4-BE49-F238E27FC236}">
                <a16:creationId xmlns:a16="http://schemas.microsoft.com/office/drawing/2014/main" id="{E817C6A1-1CE1-19D9-3A9F-62159C6B776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85714" t="52381"/>
          <a:stretch/>
        </p:blipFill>
        <p:spPr>
          <a:xfrm>
            <a:off x="10972798" y="4572000"/>
            <a:ext cx="1219201" cy="2286000"/>
          </a:xfrm>
          <a:prstGeom prst="rect">
            <a:avLst/>
          </a:prstGeom>
        </p:spPr>
      </p:pic>
      <p:sp>
        <p:nvSpPr>
          <p:cNvPr id="10" name="Picture Placeholder 7">
            <a:extLst>
              <a:ext uri="{FF2B5EF4-FFF2-40B4-BE49-F238E27FC236}">
                <a16:creationId xmlns:a16="http://schemas.microsoft.com/office/drawing/2014/main" id="{029A8D53-C62E-ACC4-F165-4CD48CB6F481}"/>
              </a:ext>
            </a:extLst>
          </p:cNvPr>
          <p:cNvSpPr>
            <a:spLocks noGrp="1"/>
          </p:cNvSpPr>
          <p:nvPr>
            <p:ph type="pic" sz="quarter" idx="13" hasCustomPrompt="1"/>
          </p:nvPr>
        </p:nvSpPr>
        <p:spPr>
          <a:xfrm>
            <a:off x="1385400" y="1269145"/>
            <a:ext cx="1444359" cy="1441832"/>
          </a:xfrm>
          <a:prstGeom prst="ellipse">
            <a:avLst/>
          </a:prstGeom>
          <a:ln>
            <a:solidFill>
              <a:srgbClr val="005496"/>
            </a:solidFill>
          </a:ln>
          <a:effectLst>
            <a:outerShdw blurRad="50800" dir="5400000" sx="101000" sy="101000" algn="ctr" rotWithShape="0">
              <a:prstClr val="black">
                <a:alpha val="53000"/>
              </a:prstClr>
            </a:outerShdw>
          </a:effectLst>
        </p:spPr>
        <p:txBody>
          <a:bodyPr anchor="ctr">
            <a:noAutofit/>
          </a:bodyPr>
          <a:lstStyle>
            <a:lvl1pPr marL="0" indent="0" algn="ctr">
              <a:buNone/>
              <a:defRPr sz="1200" baseline="0">
                <a:solidFill>
                  <a:schemeClr val="tx1">
                    <a:lumMod val="50000"/>
                    <a:lumOff val="50000"/>
                  </a:schemeClr>
                </a:solidFill>
                <a:latin typeface="Arial" panose="020B0604020202020204" pitchFamily="34" charset="0"/>
                <a:cs typeface="Arial" panose="020B0604020202020204" pitchFamily="34" charset="0"/>
              </a:defRPr>
            </a:lvl1pPr>
          </a:lstStyle>
          <a:p>
            <a:endParaRPr lang="en-US" dirty="0"/>
          </a:p>
        </p:txBody>
      </p:sp>
      <p:sp>
        <p:nvSpPr>
          <p:cNvPr id="15" name="Picture Placeholder 7">
            <a:extLst>
              <a:ext uri="{FF2B5EF4-FFF2-40B4-BE49-F238E27FC236}">
                <a16:creationId xmlns:a16="http://schemas.microsoft.com/office/drawing/2014/main" id="{A6A14B1F-85C0-12E8-82B8-50549770ACBB}"/>
              </a:ext>
            </a:extLst>
          </p:cNvPr>
          <p:cNvSpPr>
            <a:spLocks noGrp="1"/>
          </p:cNvSpPr>
          <p:nvPr>
            <p:ph type="pic" sz="quarter" idx="14" hasCustomPrompt="1"/>
          </p:nvPr>
        </p:nvSpPr>
        <p:spPr>
          <a:xfrm>
            <a:off x="3816759" y="1269145"/>
            <a:ext cx="1444359" cy="1441832"/>
          </a:xfrm>
          <a:prstGeom prst="ellipse">
            <a:avLst/>
          </a:prstGeom>
          <a:ln>
            <a:solidFill>
              <a:srgbClr val="005496"/>
            </a:solidFill>
          </a:ln>
          <a:effectLst>
            <a:outerShdw blurRad="50800" dir="5400000" sx="101000" sy="101000" algn="ctr" rotWithShape="0">
              <a:prstClr val="black">
                <a:alpha val="53000"/>
              </a:prstClr>
            </a:outerShdw>
          </a:effectLst>
        </p:spPr>
        <p:txBody>
          <a:bodyPr anchor="ctr">
            <a:noAutofit/>
          </a:bodyPr>
          <a:lstStyle>
            <a:lvl1pPr marL="0" indent="0" algn="ctr">
              <a:buNone/>
              <a:defRPr sz="1200" baseline="0">
                <a:solidFill>
                  <a:schemeClr val="tx1">
                    <a:lumMod val="50000"/>
                    <a:lumOff val="50000"/>
                  </a:schemeClr>
                </a:solidFill>
                <a:latin typeface="Arial" panose="020B0604020202020204" pitchFamily="34" charset="0"/>
                <a:cs typeface="Arial" panose="020B0604020202020204" pitchFamily="34" charset="0"/>
              </a:defRPr>
            </a:lvl1pPr>
          </a:lstStyle>
          <a:p>
            <a:endParaRPr lang="en-US" dirty="0"/>
          </a:p>
        </p:txBody>
      </p:sp>
      <p:sp>
        <p:nvSpPr>
          <p:cNvPr id="20" name="Picture Placeholder 7">
            <a:extLst>
              <a:ext uri="{FF2B5EF4-FFF2-40B4-BE49-F238E27FC236}">
                <a16:creationId xmlns:a16="http://schemas.microsoft.com/office/drawing/2014/main" id="{A0C5DFA2-D327-85D6-1003-56B5B1257B41}"/>
              </a:ext>
            </a:extLst>
          </p:cNvPr>
          <p:cNvSpPr>
            <a:spLocks noGrp="1"/>
          </p:cNvSpPr>
          <p:nvPr>
            <p:ph type="pic" sz="quarter" idx="15" hasCustomPrompt="1"/>
          </p:nvPr>
        </p:nvSpPr>
        <p:spPr>
          <a:xfrm>
            <a:off x="6254505" y="1269145"/>
            <a:ext cx="1444359" cy="1441832"/>
          </a:xfrm>
          <a:prstGeom prst="ellipse">
            <a:avLst/>
          </a:prstGeom>
          <a:ln>
            <a:solidFill>
              <a:srgbClr val="005496"/>
            </a:solidFill>
          </a:ln>
          <a:effectLst>
            <a:outerShdw blurRad="50800" dir="5400000" sx="101000" sy="101000" algn="ctr" rotWithShape="0">
              <a:prstClr val="black">
                <a:alpha val="53000"/>
              </a:prstClr>
            </a:outerShdw>
          </a:effectLst>
        </p:spPr>
        <p:txBody>
          <a:bodyPr anchor="ctr">
            <a:noAutofit/>
          </a:bodyPr>
          <a:lstStyle>
            <a:lvl1pPr marL="0" indent="0" algn="ctr">
              <a:buNone/>
              <a:defRPr sz="1200" baseline="0">
                <a:solidFill>
                  <a:schemeClr val="tx1">
                    <a:lumMod val="50000"/>
                    <a:lumOff val="50000"/>
                  </a:schemeClr>
                </a:solidFill>
                <a:latin typeface="Arial" panose="020B0604020202020204" pitchFamily="34" charset="0"/>
                <a:cs typeface="Arial" panose="020B0604020202020204" pitchFamily="34" charset="0"/>
              </a:defRPr>
            </a:lvl1pPr>
          </a:lstStyle>
          <a:p>
            <a:endParaRPr lang="en-US" dirty="0"/>
          </a:p>
        </p:txBody>
      </p:sp>
      <p:sp>
        <p:nvSpPr>
          <p:cNvPr id="25" name="Picture Placeholder 7">
            <a:extLst>
              <a:ext uri="{FF2B5EF4-FFF2-40B4-BE49-F238E27FC236}">
                <a16:creationId xmlns:a16="http://schemas.microsoft.com/office/drawing/2014/main" id="{D0FC1CBD-2242-4565-29C5-92AA5B16A2C3}"/>
              </a:ext>
            </a:extLst>
          </p:cNvPr>
          <p:cNvSpPr>
            <a:spLocks noGrp="1"/>
          </p:cNvSpPr>
          <p:nvPr>
            <p:ph type="pic" sz="quarter" idx="16" hasCustomPrompt="1"/>
          </p:nvPr>
        </p:nvSpPr>
        <p:spPr>
          <a:xfrm>
            <a:off x="8692251" y="1269145"/>
            <a:ext cx="1444359" cy="1441832"/>
          </a:xfrm>
          <a:prstGeom prst="ellipse">
            <a:avLst/>
          </a:prstGeom>
          <a:ln>
            <a:solidFill>
              <a:srgbClr val="005496"/>
            </a:solidFill>
          </a:ln>
          <a:effectLst>
            <a:outerShdw blurRad="50800" dir="5400000" sx="101000" sy="101000" algn="ctr" rotWithShape="0">
              <a:prstClr val="black">
                <a:alpha val="53000"/>
              </a:prstClr>
            </a:outerShdw>
          </a:effectLst>
        </p:spPr>
        <p:txBody>
          <a:bodyPr anchor="ctr">
            <a:noAutofit/>
          </a:bodyPr>
          <a:lstStyle>
            <a:lvl1pPr marL="0" indent="0" algn="ctr">
              <a:buNone/>
              <a:defRPr sz="1200" baseline="0">
                <a:solidFill>
                  <a:schemeClr val="tx1">
                    <a:lumMod val="50000"/>
                    <a:lumOff val="50000"/>
                  </a:schemeClr>
                </a:solidFill>
                <a:latin typeface="Arial" panose="020B0604020202020204" pitchFamily="34" charset="0"/>
                <a:cs typeface="Arial" panose="020B0604020202020204" pitchFamily="34" charset="0"/>
              </a:defRPr>
            </a:lvl1pPr>
          </a:lstStyle>
          <a:p>
            <a:endParaRPr lang="en-US" dirty="0"/>
          </a:p>
        </p:txBody>
      </p:sp>
      <p:grpSp>
        <p:nvGrpSpPr>
          <p:cNvPr id="45" name="Group 44">
            <a:extLst>
              <a:ext uri="{FF2B5EF4-FFF2-40B4-BE49-F238E27FC236}">
                <a16:creationId xmlns:a16="http://schemas.microsoft.com/office/drawing/2014/main" id="{731BF9BA-F60B-1927-8B45-1B6C054B46BC}"/>
              </a:ext>
            </a:extLst>
          </p:cNvPr>
          <p:cNvGrpSpPr/>
          <p:nvPr userDrawn="1"/>
        </p:nvGrpSpPr>
        <p:grpSpPr>
          <a:xfrm>
            <a:off x="-1371600" y="19307"/>
            <a:ext cx="1134093" cy="2893539"/>
            <a:chOff x="-1371600" y="19307"/>
            <a:chExt cx="1134093" cy="2893539"/>
          </a:xfrm>
        </p:grpSpPr>
        <p:sp>
          <p:nvSpPr>
            <p:cNvPr id="46" name="Title 3">
              <a:extLst>
                <a:ext uri="{FF2B5EF4-FFF2-40B4-BE49-F238E27FC236}">
                  <a16:creationId xmlns:a16="http://schemas.microsoft.com/office/drawing/2014/main" id="{A2509961-6E26-8DBF-6A7A-D686E030A608}"/>
                </a:ext>
              </a:extLst>
            </p:cNvPr>
            <p:cNvSpPr txBox="1">
              <a:spLocks/>
            </p:cNvSpPr>
            <p:nvPr userDrawn="1"/>
          </p:nvSpPr>
          <p:spPr>
            <a:xfrm>
              <a:off x="-1371600" y="19307"/>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100" b="1" u="sng">
                  <a:latin typeface="+mn-lt"/>
                </a:rPr>
                <a:t>Color Palette</a:t>
              </a:r>
              <a:endParaRPr lang="en-US" sz="1100" b="1" u="sng" dirty="0">
                <a:latin typeface="+mn-lt"/>
              </a:endParaRPr>
            </a:p>
          </p:txBody>
        </p:sp>
        <p:sp>
          <p:nvSpPr>
            <p:cNvPr id="47" name="Rectangle 46">
              <a:extLst>
                <a:ext uri="{FF2B5EF4-FFF2-40B4-BE49-F238E27FC236}">
                  <a16:creationId xmlns:a16="http://schemas.microsoft.com/office/drawing/2014/main" id="{9A814AD6-665D-DB92-0B10-1E1759E68112}"/>
                </a:ext>
              </a:extLst>
            </p:cNvPr>
            <p:cNvSpPr/>
            <p:nvPr userDrawn="1"/>
          </p:nvSpPr>
          <p:spPr>
            <a:xfrm>
              <a:off x="-1258381" y="482790"/>
              <a:ext cx="256064" cy="295021"/>
            </a:xfrm>
            <a:prstGeom prst="rect">
              <a:avLst/>
            </a:prstGeom>
            <a:solidFill>
              <a:srgbClr val="005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51BFAECE-7F2D-0CD4-6B3F-51E793D8AC61}"/>
                </a:ext>
              </a:extLst>
            </p:cNvPr>
            <p:cNvSpPr/>
            <p:nvPr userDrawn="1"/>
          </p:nvSpPr>
          <p:spPr>
            <a:xfrm>
              <a:off x="-1258382" y="800486"/>
              <a:ext cx="256064" cy="295021"/>
            </a:xfrm>
            <a:prstGeom prst="rect">
              <a:avLst/>
            </a:prstGeom>
            <a:solidFill>
              <a:srgbClr val="737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C9EB52FF-3AA4-FA3B-7A3D-62ADD1688E8E}"/>
                </a:ext>
              </a:extLst>
            </p:cNvPr>
            <p:cNvSpPr/>
            <p:nvPr userDrawn="1"/>
          </p:nvSpPr>
          <p:spPr>
            <a:xfrm>
              <a:off x="-1258382" y="1116632"/>
              <a:ext cx="256064" cy="295021"/>
            </a:xfrm>
            <a:prstGeom prst="rect">
              <a:avLst/>
            </a:prstGeom>
            <a:solidFill>
              <a:schemeClr val="bg1"/>
            </a:solidFill>
            <a:ln w="3175">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24D2FFEB-BAAE-571E-55AF-7B9C3BC06242}"/>
                </a:ext>
              </a:extLst>
            </p:cNvPr>
            <p:cNvSpPr/>
            <p:nvPr userDrawn="1"/>
          </p:nvSpPr>
          <p:spPr>
            <a:xfrm>
              <a:off x="-1258382" y="1685761"/>
              <a:ext cx="256066" cy="295021"/>
            </a:xfrm>
            <a:prstGeom prst="rect">
              <a:avLst/>
            </a:prstGeom>
            <a:solidFill>
              <a:srgbClr val="D3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D5D6"/>
                </a:solidFill>
              </a:endParaRPr>
            </a:p>
          </p:txBody>
        </p:sp>
        <p:sp>
          <p:nvSpPr>
            <p:cNvPr id="51" name="Rectangle 50">
              <a:extLst>
                <a:ext uri="{FF2B5EF4-FFF2-40B4-BE49-F238E27FC236}">
                  <a16:creationId xmlns:a16="http://schemas.microsoft.com/office/drawing/2014/main" id="{5C596EDE-E37B-A272-C524-6F92BF3F1484}"/>
                </a:ext>
              </a:extLst>
            </p:cNvPr>
            <p:cNvSpPr/>
            <p:nvPr userDrawn="1"/>
          </p:nvSpPr>
          <p:spPr>
            <a:xfrm>
              <a:off x="-1257938" y="1995267"/>
              <a:ext cx="255621" cy="295021"/>
            </a:xfrm>
            <a:prstGeom prst="rect">
              <a:avLst/>
            </a:prstGeom>
            <a:solidFill>
              <a:srgbClr val="F37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A75E294F-7650-F760-CD5A-83B408CDA449}"/>
                </a:ext>
              </a:extLst>
            </p:cNvPr>
            <p:cNvSpPr/>
            <p:nvPr userDrawn="1"/>
          </p:nvSpPr>
          <p:spPr>
            <a:xfrm>
              <a:off x="-1258382" y="2306368"/>
              <a:ext cx="256065" cy="295021"/>
            </a:xfrm>
            <a:prstGeom prst="rect">
              <a:avLst/>
            </a:prstGeom>
            <a:solidFill>
              <a:srgbClr val="00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B4E4B5D6-4423-AEFF-E0AB-358DA7B6FCDB}"/>
                </a:ext>
              </a:extLst>
            </p:cNvPr>
            <p:cNvSpPr/>
            <p:nvPr userDrawn="1"/>
          </p:nvSpPr>
          <p:spPr>
            <a:xfrm>
              <a:off x="-1258382" y="2617825"/>
              <a:ext cx="256066" cy="29502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itle 3">
              <a:extLst>
                <a:ext uri="{FF2B5EF4-FFF2-40B4-BE49-F238E27FC236}">
                  <a16:creationId xmlns:a16="http://schemas.microsoft.com/office/drawing/2014/main" id="{5F14473F-C02B-ACE0-EA00-87D94EECC88A}"/>
                </a:ext>
              </a:extLst>
            </p:cNvPr>
            <p:cNvSpPr txBox="1">
              <a:spLocks/>
            </p:cNvSpPr>
            <p:nvPr userDrawn="1"/>
          </p:nvSpPr>
          <p:spPr>
            <a:xfrm>
              <a:off x="-1349831" y="258797"/>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900" b="1" dirty="0">
                  <a:latin typeface="+mn-lt"/>
                </a:rPr>
                <a:t>Primary </a:t>
              </a:r>
            </a:p>
          </p:txBody>
        </p:sp>
        <p:sp>
          <p:nvSpPr>
            <p:cNvPr id="55" name="Title 3">
              <a:extLst>
                <a:ext uri="{FF2B5EF4-FFF2-40B4-BE49-F238E27FC236}">
                  <a16:creationId xmlns:a16="http://schemas.microsoft.com/office/drawing/2014/main" id="{70E6FA85-5850-E991-5911-A9BC388BDF0D}"/>
                </a:ext>
              </a:extLst>
            </p:cNvPr>
            <p:cNvSpPr txBox="1">
              <a:spLocks/>
            </p:cNvSpPr>
            <p:nvPr userDrawn="1"/>
          </p:nvSpPr>
          <p:spPr>
            <a:xfrm>
              <a:off x="-1354182" y="1499631"/>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900" b="1" dirty="0">
                  <a:latin typeface="+mn-lt"/>
                </a:rPr>
                <a:t>Secondary</a:t>
              </a:r>
            </a:p>
          </p:txBody>
        </p:sp>
        <p:sp>
          <p:nvSpPr>
            <p:cNvPr id="56" name="Title 3">
              <a:extLst>
                <a:ext uri="{FF2B5EF4-FFF2-40B4-BE49-F238E27FC236}">
                  <a16:creationId xmlns:a16="http://schemas.microsoft.com/office/drawing/2014/main" id="{C42C3247-2F7D-8061-9DEE-CBCCCFD8F65D}"/>
                </a:ext>
              </a:extLst>
            </p:cNvPr>
            <p:cNvSpPr txBox="1">
              <a:spLocks/>
            </p:cNvSpPr>
            <p:nvPr userDrawn="1"/>
          </p:nvSpPr>
          <p:spPr>
            <a:xfrm>
              <a:off x="-968830" y="585740"/>
              <a:ext cx="728878" cy="12978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err="1">
                  <a:latin typeface="Arial Narrow" panose="020B0606020202030204" pitchFamily="34" charset="0"/>
                </a:rPr>
                <a:t>Athletico</a:t>
              </a:r>
              <a:r>
                <a:rPr lang="en-US" sz="1000" dirty="0">
                  <a:latin typeface="Arial Narrow" panose="020B0606020202030204" pitchFamily="34" charset="0"/>
                </a:rPr>
                <a:t> Blue</a:t>
              </a:r>
            </a:p>
          </p:txBody>
        </p:sp>
        <p:sp>
          <p:nvSpPr>
            <p:cNvPr id="57" name="Title 3">
              <a:extLst>
                <a:ext uri="{FF2B5EF4-FFF2-40B4-BE49-F238E27FC236}">
                  <a16:creationId xmlns:a16="http://schemas.microsoft.com/office/drawing/2014/main" id="{3B28CB18-7923-618B-AFE7-56EEBD9FBF86}"/>
                </a:ext>
              </a:extLst>
            </p:cNvPr>
            <p:cNvSpPr txBox="1">
              <a:spLocks/>
            </p:cNvSpPr>
            <p:nvPr userDrawn="1"/>
          </p:nvSpPr>
          <p:spPr>
            <a:xfrm>
              <a:off x="-967482" y="899757"/>
              <a:ext cx="728878" cy="129781"/>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err="1">
                  <a:solidFill>
                    <a:srgbClr val="737577"/>
                  </a:solidFill>
                  <a:latin typeface="Arial Narrow" panose="020B0606020202030204" pitchFamily="34" charset="0"/>
                </a:rPr>
                <a:t>Athletico</a:t>
              </a:r>
              <a:r>
                <a:rPr lang="en-US" sz="1000" dirty="0">
                  <a:solidFill>
                    <a:srgbClr val="737577"/>
                  </a:solidFill>
                  <a:latin typeface="Arial Narrow" panose="020B0606020202030204" pitchFamily="34" charset="0"/>
                </a:rPr>
                <a:t> Gray</a:t>
              </a:r>
            </a:p>
          </p:txBody>
        </p:sp>
        <p:sp>
          <p:nvSpPr>
            <p:cNvPr id="58" name="Title 3">
              <a:extLst>
                <a:ext uri="{FF2B5EF4-FFF2-40B4-BE49-F238E27FC236}">
                  <a16:creationId xmlns:a16="http://schemas.microsoft.com/office/drawing/2014/main" id="{1CD520D8-6E01-34A0-B2FB-9CCD0AA3F316}"/>
                </a:ext>
              </a:extLst>
            </p:cNvPr>
            <p:cNvSpPr txBox="1">
              <a:spLocks/>
            </p:cNvSpPr>
            <p:nvPr userDrawn="1"/>
          </p:nvSpPr>
          <p:spPr>
            <a:xfrm>
              <a:off x="-968830" y="1223112"/>
              <a:ext cx="728878" cy="12978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000000"/>
                  </a:solidFill>
                  <a:latin typeface="Arial Narrow" panose="020B0606020202030204" pitchFamily="34" charset="0"/>
                </a:rPr>
                <a:t>White</a:t>
              </a:r>
            </a:p>
          </p:txBody>
        </p:sp>
        <p:sp>
          <p:nvSpPr>
            <p:cNvPr id="59" name="Title 3">
              <a:extLst>
                <a:ext uri="{FF2B5EF4-FFF2-40B4-BE49-F238E27FC236}">
                  <a16:creationId xmlns:a16="http://schemas.microsoft.com/office/drawing/2014/main" id="{A81B69C0-C853-A39B-1AC8-E59AF83A4335}"/>
                </a:ext>
              </a:extLst>
            </p:cNvPr>
            <p:cNvSpPr txBox="1">
              <a:spLocks/>
            </p:cNvSpPr>
            <p:nvPr userDrawn="1"/>
          </p:nvSpPr>
          <p:spPr>
            <a:xfrm>
              <a:off x="-967733" y="177760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D3D5D6"/>
                  </a:solidFill>
                  <a:latin typeface="Arial Narrow" panose="020B0606020202030204" pitchFamily="34" charset="0"/>
                </a:rPr>
                <a:t>Light Gray</a:t>
              </a:r>
            </a:p>
          </p:txBody>
        </p:sp>
        <p:sp>
          <p:nvSpPr>
            <p:cNvPr id="60" name="Title 3">
              <a:extLst>
                <a:ext uri="{FF2B5EF4-FFF2-40B4-BE49-F238E27FC236}">
                  <a16:creationId xmlns:a16="http://schemas.microsoft.com/office/drawing/2014/main" id="{A22E5098-D291-CC95-0242-A316E4A16924}"/>
                </a:ext>
              </a:extLst>
            </p:cNvPr>
            <p:cNvSpPr txBox="1">
              <a:spLocks/>
            </p:cNvSpPr>
            <p:nvPr userDrawn="1"/>
          </p:nvSpPr>
          <p:spPr>
            <a:xfrm>
              <a:off x="-966385" y="208175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F37761"/>
                  </a:solidFill>
                  <a:latin typeface="Arial Narrow" panose="020B0606020202030204" pitchFamily="34" charset="0"/>
                </a:rPr>
                <a:t>Coral</a:t>
              </a:r>
            </a:p>
          </p:txBody>
        </p:sp>
        <p:sp>
          <p:nvSpPr>
            <p:cNvPr id="61" name="Title 3">
              <a:extLst>
                <a:ext uri="{FF2B5EF4-FFF2-40B4-BE49-F238E27FC236}">
                  <a16:creationId xmlns:a16="http://schemas.microsoft.com/office/drawing/2014/main" id="{066967DB-14FC-2278-2C04-4B287ADD7F5F}"/>
                </a:ext>
              </a:extLst>
            </p:cNvPr>
            <p:cNvSpPr txBox="1">
              <a:spLocks/>
            </p:cNvSpPr>
            <p:nvPr userDrawn="1"/>
          </p:nvSpPr>
          <p:spPr>
            <a:xfrm>
              <a:off x="-967733" y="2391957"/>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latin typeface="Arial Narrow" panose="020B0606020202030204" pitchFamily="34" charset="0"/>
                </a:rPr>
                <a:t>Navy Blue</a:t>
              </a:r>
            </a:p>
          </p:txBody>
        </p:sp>
        <p:sp>
          <p:nvSpPr>
            <p:cNvPr id="62" name="Title 3">
              <a:extLst>
                <a:ext uri="{FF2B5EF4-FFF2-40B4-BE49-F238E27FC236}">
                  <a16:creationId xmlns:a16="http://schemas.microsoft.com/office/drawing/2014/main" id="{3960E587-8A0E-20A6-4B40-05331C4700FA}"/>
                </a:ext>
              </a:extLst>
            </p:cNvPr>
            <p:cNvSpPr txBox="1">
              <a:spLocks/>
            </p:cNvSpPr>
            <p:nvPr userDrawn="1"/>
          </p:nvSpPr>
          <p:spPr>
            <a:xfrm>
              <a:off x="-966637" y="270552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000000"/>
                  </a:solidFill>
                  <a:latin typeface="Arial Narrow" panose="020B0606020202030204" pitchFamily="34" charset="0"/>
                </a:rPr>
                <a:t>Black</a:t>
              </a:r>
            </a:p>
          </p:txBody>
        </p:sp>
      </p:grpSp>
      <p:sp>
        <p:nvSpPr>
          <p:cNvPr id="2" name="TextBox 1">
            <a:extLst>
              <a:ext uri="{FF2B5EF4-FFF2-40B4-BE49-F238E27FC236}">
                <a16:creationId xmlns:a16="http://schemas.microsoft.com/office/drawing/2014/main" id="{52349938-A58C-737F-2402-5C7DD6019024}"/>
              </a:ext>
            </a:extLst>
          </p:cNvPr>
          <p:cNvSpPr txBox="1"/>
          <p:nvPr userDrawn="1"/>
        </p:nvSpPr>
        <p:spPr>
          <a:xfrm>
            <a:off x="-1692730" y="3046254"/>
            <a:ext cx="1447800" cy="1061829"/>
          </a:xfrm>
          <a:prstGeom prst="rect">
            <a:avLst/>
          </a:prstGeom>
          <a:noFill/>
        </p:spPr>
        <p:txBody>
          <a:bodyPr wrap="square" rtlCol="0">
            <a:spAutoFit/>
          </a:bodyPr>
          <a:lstStyle/>
          <a:p>
            <a:pPr algn="l"/>
            <a:r>
              <a:rPr lang="en-US" sz="900" i="1" dirty="0">
                <a:solidFill>
                  <a:srgbClr val="FF0000"/>
                </a:solidFill>
                <a:latin typeface="Arial" panose="020B0604020202020204" pitchFamily="34" charset="0"/>
                <a:cs typeface="Arial" panose="020B0604020202020204" pitchFamily="34" charset="0"/>
              </a:rPr>
              <a:t>Please use the appropriate template per the presentation’s slide size. Avoid adjusting the slide size to prevent warping within the template.</a:t>
            </a:r>
          </a:p>
        </p:txBody>
      </p:sp>
      <p:pic>
        <p:nvPicPr>
          <p:cNvPr id="6" name="Picture 5">
            <a:extLst>
              <a:ext uri="{FF2B5EF4-FFF2-40B4-BE49-F238E27FC236}">
                <a16:creationId xmlns:a16="http://schemas.microsoft.com/office/drawing/2014/main" id="{98BD1843-523A-CDD6-E8F5-3BE7AEFD085D}"/>
              </a:ext>
            </a:extLst>
          </p:cNvPr>
          <p:cNvPicPr>
            <a:picLocks noChangeAspect="1"/>
          </p:cNvPicPr>
          <p:nvPr userDrawn="1"/>
        </p:nvPicPr>
        <p:blipFill>
          <a:blip r:embed="rId4"/>
          <a:stretch>
            <a:fillRect/>
          </a:stretch>
        </p:blipFill>
        <p:spPr>
          <a:xfrm>
            <a:off x="10350796" y="15961"/>
            <a:ext cx="1841204" cy="672674"/>
          </a:xfrm>
          <a:prstGeom prst="rect">
            <a:avLst/>
          </a:prstGeom>
        </p:spPr>
      </p:pic>
      <p:sp>
        <p:nvSpPr>
          <p:cNvPr id="9" name="Holder 4">
            <a:extLst>
              <a:ext uri="{FF2B5EF4-FFF2-40B4-BE49-F238E27FC236}">
                <a16:creationId xmlns:a16="http://schemas.microsoft.com/office/drawing/2014/main" id="{1C99348C-35E0-22DF-BBAC-8F51A46EB613}"/>
              </a:ext>
            </a:extLst>
          </p:cNvPr>
          <p:cNvSpPr>
            <a:spLocks noGrp="1"/>
          </p:cNvSpPr>
          <p:nvPr>
            <p:ph type="sldNum" sz="quarter" idx="7"/>
          </p:nvPr>
        </p:nvSpPr>
        <p:spPr>
          <a:xfrm>
            <a:off x="11271398" y="6474889"/>
            <a:ext cx="768131" cy="383111"/>
          </a:xfrm>
          <a:prstGeom prst="rect">
            <a:avLst/>
          </a:prstGeom>
        </p:spPr>
        <p:txBody>
          <a:bodyPr lIns="0" tIns="0" rIns="0" bIns="0"/>
          <a:lstStyle>
            <a:lvl1pPr algn="r">
              <a:defRPr>
                <a:solidFill>
                  <a:schemeClr val="bg1"/>
                </a:solidFill>
              </a:defRPr>
            </a:lvl1pPr>
          </a:lstStyle>
          <a:p>
            <a:fld id="{B6F15528-21DE-4FAA-801E-634DDDAF4B2B}" type="slidenum">
              <a:rPr lang="en-US" smtClean="0"/>
              <a:pPr/>
              <a:t>‹#›</a:t>
            </a:fld>
            <a:endParaRPr lang="en-US" dirty="0"/>
          </a:p>
        </p:txBody>
      </p:sp>
      <p:sp>
        <p:nvSpPr>
          <p:cNvPr id="3" name="Picture Placeholder 7">
            <a:extLst>
              <a:ext uri="{FF2B5EF4-FFF2-40B4-BE49-F238E27FC236}">
                <a16:creationId xmlns:a16="http://schemas.microsoft.com/office/drawing/2014/main" id="{75079B91-DBBB-0086-84CD-8FE6CEE29574}"/>
              </a:ext>
            </a:extLst>
          </p:cNvPr>
          <p:cNvSpPr>
            <a:spLocks noGrp="1"/>
          </p:cNvSpPr>
          <p:nvPr>
            <p:ph type="pic" sz="quarter" idx="17" hasCustomPrompt="1"/>
          </p:nvPr>
        </p:nvSpPr>
        <p:spPr>
          <a:xfrm>
            <a:off x="1385400" y="4041983"/>
            <a:ext cx="1444359" cy="1441832"/>
          </a:xfrm>
          <a:prstGeom prst="ellipse">
            <a:avLst/>
          </a:prstGeom>
          <a:ln>
            <a:solidFill>
              <a:srgbClr val="005496"/>
            </a:solidFill>
          </a:ln>
          <a:effectLst>
            <a:outerShdw blurRad="50800" dir="5400000" sx="101000" sy="101000" algn="ctr" rotWithShape="0">
              <a:prstClr val="black">
                <a:alpha val="53000"/>
              </a:prstClr>
            </a:outerShdw>
          </a:effectLst>
        </p:spPr>
        <p:txBody>
          <a:bodyPr anchor="ctr">
            <a:noAutofit/>
          </a:bodyPr>
          <a:lstStyle>
            <a:lvl1pPr marL="0" indent="0" algn="ctr">
              <a:buNone/>
              <a:defRPr sz="1200" baseline="0">
                <a:solidFill>
                  <a:schemeClr val="tx1">
                    <a:lumMod val="50000"/>
                    <a:lumOff val="50000"/>
                  </a:schemeClr>
                </a:solidFill>
                <a:latin typeface="Arial" panose="020B0604020202020204" pitchFamily="34" charset="0"/>
                <a:cs typeface="Arial" panose="020B0604020202020204" pitchFamily="34" charset="0"/>
              </a:defRPr>
            </a:lvl1pPr>
          </a:lstStyle>
          <a:p>
            <a:endParaRPr lang="en-US" dirty="0"/>
          </a:p>
        </p:txBody>
      </p:sp>
      <p:sp>
        <p:nvSpPr>
          <p:cNvPr id="32" name="Picture Placeholder 7">
            <a:extLst>
              <a:ext uri="{FF2B5EF4-FFF2-40B4-BE49-F238E27FC236}">
                <a16:creationId xmlns:a16="http://schemas.microsoft.com/office/drawing/2014/main" id="{1BD9516D-4DCB-3BB6-4430-ED1C09150BBB}"/>
              </a:ext>
            </a:extLst>
          </p:cNvPr>
          <p:cNvSpPr>
            <a:spLocks noGrp="1"/>
          </p:cNvSpPr>
          <p:nvPr>
            <p:ph type="pic" sz="quarter" idx="18" hasCustomPrompt="1"/>
          </p:nvPr>
        </p:nvSpPr>
        <p:spPr>
          <a:xfrm>
            <a:off x="3816759" y="4041983"/>
            <a:ext cx="1444359" cy="1441832"/>
          </a:xfrm>
          <a:prstGeom prst="ellipse">
            <a:avLst/>
          </a:prstGeom>
          <a:ln>
            <a:solidFill>
              <a:srgbClr val="005496"/>
            </a:solidFill>
          </a:ln>
          <a:effectLst>
            <a:outerShdw blurRad="50800" dir="5400000" sx="101000" sy="101000" algn="ctr" rotWithShape="0">
              <a:prstClr val="black">
                <a:alpha val="53000"/>
              </a:prstClr>
            </a:outerShdw>
          </a:effectLst>
        </p:spPr>
        <p:txBody>
          <a:bodyPr anchor="ctr">
            <a:noAutofit/>
          </a:bodyPr>
          <a:lstStyle>
            <a:lvl1pPr marL="0" indent="0" algn="ctr">
              <a:buNone/>
              <a:defRPr sz="1200" baseline="0">
                <a:solidFill>
                  <a:schemeClr val="tx1">
                    <a:lumMod val="50000"/>
                    <a:lumOff val="50000"/>
                  </a:schemeClr>
                </a:solidFill>
                <a:latin typeface="Arial" panose="020B0604020202020204" pitchFamily="34" charset="0"/>
                <a:cs typeface="Arial" panose="020B0604020202020204" pitchFamily="34" charset="0"/>
              </a:defRPr>
            </a:lvl1pPr>
          </a:lstStyle>
          <a:p>
            <a:endParaRPr lang="en-US" dirty="0"/>
          </a:p>
        </p:txBody>
      </p:sp>
      <p:sp>
        <p:nvSpPr>
          <p:cNvPr id="37" name="Picture Placeholder 7">
            <a:extLst>
              <a:ext uri="{FF2B5EF4-FFF2-40B4-BE49-F238E27FC236}">
                <a16:creationId xmlns:a16="http://schemas.microsoft.com/office/drawing/2014/main" id="{7FB5D19A-09C2-1101-F62C-665D377E49B5}"/>
              </a:ext>
            </a:extLst>
          </p:cNvPr>
          <p:cNvSpPr>
            <a:spLocks noGrp="1"/>
          </p:cNvSpPr>
          <p:nvPr>
            <p:ph type="pic" sz="quarter" idx="19" hasCustomPrompt="1"/>
          </p:nvPr>
        </p:nvSpPr>
        <p:spPr>
          <a:xfrm>
            <a:off x="6254505" y="4041983"/>
            <a:ext cx="1444359" cy="1441832"/>
          </a:xfrm>
          <a:prstGeom prst="ellipse">
            <a:avLst/>
          </a:prstGeom>
          <a:ln>
            <a:solidFill>
              <a:srgbClr val="005496"/>
            </a:solidFill>
          </a:ln>
          <a:effectLst>
            <a:outerShdw blurRad="50800" dir="5400000" sx="101000" sy="101000" algn="ctr" rotWithShape="0">
              <a:prstClr val="black">
                <a:alpha val="53000"/>
              </a:prstClr>
            </a:outerShdw>
          </a:effectLst>
        </p:spPr>
        <p:txBody>
          <a:bodyPr anchor="ctr">
            <a:noAutofit/>
          </a:bodyPr>
          <a:lstStyle>
            <a:lvl1pPr marL="0" indent="0" algn="ctr">
              <a:buNone/>
              <a:defRPr sz="1200" baseline="0">
                <a:solidFill>
                  <a:schemeClr val="tx1">
                    <a:lumMod val="50000"/>
                    <a:lumOff val="50000"/>
                  </a:schemeClr>
                </a:solidFill>
                <a:latin typeface="Arial" panose="020B0604020202020204" pitchFamily="34" charset="0"/>
                <a:cs typeface="Arial" panose="020B0604020202020204" pitchFamily="34" charset="0"/>
              </a:defRPr>
            </a:lvl1pPr>
          </a:lstStyle>
          <a:p>
            <a:endParaRPr lang="en-US" dirty="0"/>
          </a:p>
        </p:txBody>
      </p:sp>
      <p:sp>
        <p:nvSpPr>
          <p:cNvPr id="42" name="Picture Placeholder 7">
            <a:extLst>
              <a:ext uri="{FF2B5EF4-FFF2-40B4-BE49-F238E27FC236}">
                <a16:creationId xmlns:a16="http://schemas.microsoft.com/office/drawing/2014/main" id="{37DAC527-B99A-5037-C138-D9A936D79623}"/>
              </a:ext>
            </a:extLst>
          </p:cNvPr>
          <p:cNvSpPr>
            <a:spLocks noGrp="1"/>
          </p:cNvSpPr>
          <p:nvPr>
            <p:ph type="pic" sz="quarter" idx="20" hasCustomPrompt="1"/>
          </p:nvPr>
        </p:nvSpPr>
        <p:spPr>
          <a:xfrm>
            <a:off x="8692251" y="4041983"/>
            <a:ext cx="1444359" cy="1441832"/>
          </a:xfrm>
          <a:prstGeom prst="ellipse">
            <a:avLst/>
          </a:prstGeom>
          <a:ln>
            <a:solidFill>
              <a:srgbClr val="005496"/>
            </a:solidFill>
          </a:ln>
          <a:effectLst>
            <a:outerShdw blurRad="50800" dir="5400000" sx="101000" sy="101000" algn="ctr" rotWithShape="0">
              <a:prstClr val="black">
                <a:alpha val="53000"/>
              </a:prstClr>
            </a:outerShdw>
          </a:effectLst>
        </p:spPr>
        <p:txBody>
          <a:bodyPr anchor="ctr">
            <a:noAutofit/>
          </a:bodyPr>
          <a:lstStyle>
            <a:lvl1pPr marL="0" indent="0" algn="ctr">
              <a:buNone/>
              <a:defRPr sz="1200" baseline="0">
                <a:solidFill>
                  <a:schemeClr val="tx1">
                    <a:lumMod val="50000"/>
                    <a:lumOff val="50000"/>
                  </a:schemeClr>
                </a:solidFill>
                <a:latin typeface="Arial" panose="020B0604020202020204" pitchFamily="34" charset="0"/>
                <a:cs typeface="Arial" panose="020B0604020202020204" pitchFamily="34" charset="0"/>
              </a:defRPr>
            </a:lvl1pPr>
          </a:lstStyle>
          <a:p>
            <a:endParaRPr lang="en-US" dirty="0"/>
          </a:p>
        </p:txBody>
      </p:sp>
      <p:sp>
        <p:nvSpPr>
          <p:cNvPr id="66" name="Text Placeholder 7">
            <a:extLst>
              <a:ext uri="{FF2B5EF4-FFF2-40B4-BE49-F238E27FC236}">
                <a16:creationId xmlns:a16="http://schemas.microsoft.com/office/drawing/2014/main" id="{96F807B8-AB44-D21E-C930-AE489A7FB932}"/>
              </a:ext>
            </a:extLst>
          </p:cNvPr>
          <p:cNvSpPr>
            <a:spLocks noGrp="1"/>
          </p:cNvSpPr>
          <p:nvPr>
            <p:ph type="body" sz="quarter" idx="21" hasCustomPrompt="1"/>
          </p:nvPr>
        </p:nvSpPr>
        <p:spPr>
          <a:xfrm>
            <a:off x="836613" y="482600"/>
            <a:ext cx="9513887" cy="417513"/>
          </a:xfrm>
          <a:prstGeom prst="rect">
            <a:avLst/>
          </a:prstGeom>
        </p:spPr>
        <p:txBody>
          <a:bodyPr/>
          <a:lstStyle>
            <a:lvl1pPr>
              <a:defRPr sz="2800" b="1" i="0">
                <a:solidFill>
                  <a:srgbClr val="005496"/>
                </a:solidFill>
                <a:latin typeface="Arial Black" panose="020B0604020202020204" pitchFamily="34" charset="0"/>
                <a:cs typeface="Arial Black" panose="020B0604020202020204" pitchFamily="34" charset="0"/>
              </a:defRPr>
            </a:lvl1pPr>
          </a:lstStyle>
          <a:p>
            <a:pPr lvl="0"/>
            <a:r>
              <a:rPr lang="en-US" dirty="0"/>
              <a:t>Title</a:t>
            </a:r>
          </a:p>
        </p:txBody>
      </p:sp>
      <p:sp>
        <p:nvSpPr>
          <p:cNvPr id="68" name="Text Placeholder 66">
            <a:extLst>
              <a:ext uri="{FF2B5EF4-FFF2-40B4-BE49-F238E27FC236}">
                <a16:creationId xmlns:a16="http://schemas.microsoft.com/office/drawing/2014/main" id="{A0F0CF37-26C4-3778-60CD-C2B66B856657}"/>
              </a:ext>
            </a:extLst>
          </p:cNvPr>
          <p:cNvSpPr>
            <a:spLocks noGrp="1"/>
          </p:cNvSpPr>
          <p:nvPr>
            <p:ph type="body" sz="quarter" idx="22" hasCustomPrompt="1"/>
          </p:nvPr>
        </p:nvSpPr>
        <p:spPr>
          <a:xfrm>
            <a:off x="1058863" y="2755900"/>
            <a:ext cx="2093912" cy="292100"/>
          </a:xfrm>
          <a:prstGeom prst="rect">
            <a:avLst/>
          </a:prstGeom>
        </p:spPr>
        <p:txBody>
          <a:bodyPr/>
          <a:lstStyle>
            <a:lvl1pPr algn="ctr">
              <a:defRPr sz="1200" b="1" i="0">
                <a:solidFill>
                  <a:srgbClr val="005496"/>
                </a:solidFill>
                <a:latin typeface="Arial" panose="020B0604020202020204" pitchFamily="34" charset="0"/>
                <a:cs typeface="Arial" panose="020B0604020202020204" pitchFamily="34" charset="0"/>
              </a:defRPr>
            </a:lvl1pPr>
          </a:lstStyle>
          <a:p>
            <a:pPr lvl="0"/>
            <a:r>
              <a:rPr lang="en-US" dirty="0"/>
              <a:t>&lt;Name Here&gt;</a:t>
            </a:r>
          </a:p>
        </p:txBody>
      </p:sp>
      <p:sp>
        <p:nvSpPr>
          <p:cNvPr id="69" name="Text Placeholder 66">
            <a:extLst>
              <a:ext uri="{FF2B5EF4-FFF2-40B4-BE49-F238E27FC236}">
                <a16:creationId xmlns:a16="http://schemas.microsoft.com/office/drawing/2014/main" id="{B505F445-4888-E206-030F-BE456C2179FA}"/>
              </a:ext>
            </a:extLst>
          </p:cNvPr>
          <p:cNvSpPr>
            <a:spLocks noGrp="1"/>
          </p:cNvSpPr>
          <p:nvPr>
            <p:ph type="body" sz="quarter" idx="23" hasCustomPrompt="1"/>
          </p:nvPr>
        </p:nvSpPr>
        <p:spPr>
          <a:xfrm>
            <a:off x="1058863" y="3060700"/>
            <a:ext cx="2093912" cy="246221"/>
          </a:xfrm>
          <a:prstGeom prst="rect">
            <a:avLst/>
          </a:prstGeom>
        </p:spPr>
        <p:txBody>
          <a:bodyPr/>
          <a:lstStyle>
            <a:lvl1pPr algn="ctr">
              <a:defRPr sz="1100" b="0" i="0">
                <a:solidFill>
                  <a:srgbClr val="005496"/>
                </a:solidFill>
                <a:latin typeface="Arial" panose="020B0604020202020204" pitchFamily="34" charset="0"/>
                <a:cs typeface="Arial" panose="020B0604020202020204" pitchFamily="34" charset="0"/>
              </a:defRPr>
            </a:lvl1pPr>
          </a:lstStyle>
          <a:p>
            <a:pPr lvl="0"/>
            <a:r>
              <a:rPr lang="en-US" dirty="0"/>
              <a:t>&lt;Title Here&gt;</a:t>
            </a:r>
          </a:p>
        </p:txBody>
      </p:sp>
      <p:sp>
        <p:nvSpPr>
          <p:cNvPr id="70" name="Text Placeholder 66">
            <a:extLst>
              <a:ext uri="{FF2B5EF4-FFF2-40B4-BE49-F238E27FC236}">
                <a16:creationId xmlns:a16="http://schemas.microsoft.com/office/drawing/2014/main" id="{F89E5CF1-6C9E-2E03-9B3B-F11913246E96}"/>
              </a:ext>
            </a:extLst>
          </p:cNvPr>
          <p:cNvSpPr>
            <a:spLocks noGrp="1"/>
          </p:cNvSpPr>
          <p:nvPr>
            <p:ph type="body" sz="quarter" idx="24" hasCustomPrompt="1"/>
          </p:nvPr>
        </p:nvSpPr>
        <p:spPr>
          <a:xfrm>
            <a:off x="1058426" y="3312824"/>
            <a:ext cx="2093912" cy="246221"/>
          </a:xfrm>
          <a:prstGeom prst="rect">
            <a:avLst/>
          </a:prstGeom>
        </p:spPr>
        <p:txBody>
          <a:bodyPr/>
          <a:lstStyle>
            <a:lvl1pPr algn="ctr">
              <a:defRPr sz="1100" b="0" i="0">
                <a:solidFill>
                  <a:srgbClr val="737577"/>
                </a:solidFill>
                <a:latin typeface="Arial" panose="020B0604020202020204" pitchFamily="34" charset="0"/>
                <a:cs typeface="Arial" panose="020B0604020202020204" pitchFamily="34" charset="0"/>
              </a:defRPr>
            </a:lvl1pPr>
          </a:lstStyle>
          <a:p>
            <a:pPr lvl="0"/>
            <a:r>
              <a:rPr lang="en-US" dirty="0"/>
              <a:t>&lt;Region/Area Here&gt;</a:t>
            </a:r>
          </a:p>
        </p:txBody>
      </p:sp>
      <p:sp>
        <p:nvSpPr>
          <p:cNvPr id="71" name="Text Placeholder 66">
            <a:extLst>
              <a:ext uri="{FF2B5EF4-FFF2-40B4-BE49-F238E27FC236}">
                <a16:creationId xmlns:a16="http://schemas.microsoft.com/office/drawing/2014/main" id="{06892DB3-594E-FD6A-DEEB-157E43884C9A}"/>
              </a:ext>
            </a:extLst>
          </p:cNvPr>
          <p:cNvSpPr>
            <a:spLocks noGrp="1"/>
          </p:cNvSpPr>
          <p:nvPr>
            <p:ph type="body" sz="quarter" idx="25" hasCustomPrompt="1"/>
          </p:nvPr>
        </p:nvSpPr>
        <p:spPr>
          <a:xfrm>
            <a:off x="3505200" y="2754154"/>
            <a:ext cx="2093912" cy="292100"/>
          </a:xfrm>
          <a:prstGeom prst="rect">
            <a:avLst/>
          </a:prstGeom>
        </p:spPr>
        <p:txBody>
          <a:bodyPr/>
          <a:lstStyle>
            <a:lvl1pPr algn="ctr">
              <a:defRPr sz="1200" b="1" i="0">
                <a:solidFill>
                  <a:srgbClr val="005496"/>
                </a:solidFill>
                <a:latin typeface="Arial" panose="020B0604020202020204" pitchFamily="34" charset="0"/>
                <a:cs typeface="Arial" panose="020B0604020202020204" pitchFamily="34" charset="0"/>
              </a:defRPr>
            </a:lvl1pPr>
          </a:lstStyle>
          <a:p>
            <a:pPr lvl="0"/>
            <a:r>
              <a:rPr lang="en-US" dirty="0"/>
              <a:t>&lt;Name Here&gt;</a:t>
            </a:r>
          </a:p>
        </p:txBody>
      </p:sp>
      <p:sp>
        <p:nvSpPr>
          <p:cNvPr id="72" name="Text Placeholder 66">
            <a:extLst>
              <a:ext uri="{FF2B5EF4-FFF2-40B4-BE49-F238E27FC236}">
                <a16:creationId xmlns:a16="http://schemas.microsoft.com/office/drawing/2014/main" id="{373A995B-E47D-3E3D-7561-75F061DDD88F}"/>
              </a:ext>
            </a:extLst>
          </p:cNvPr>
          <p:cNvSpPr>
            <a:spLocks noGrp="1"/>
          </p:cNvSpPr>
          <p:nvPr>
            <p:ph type="body" sz="quarter" idx="26" hasCustomPrompt="1"/>
          </p:nvPr>
        </p:nvSpPr>
        <p:spPr>
          <a:xfrm>
            <a:off x="3505200" y="3058954"/>
            <a:ext cx="2093912" cy="246221"/>
          </a:xfrm>
          <a:prstGeom prst="rect">
            <a:avLst/>
          </a:prstGeom>
        </p:spPr>
        <p:txBody>
          <a:bodyPr/>
          <a:lstStyle>
            <a:lvl1pPr algn="ctr">
              <a:defRPr sz="1100" b="0" i="0">
                <a:solidFill>
                  <a:srgbClr val="005496"/>
                </a:solidFill>
                <a:latin typeface="Arial" panose="020B0604020202020204" pitchFamily="34" charset="0"/>
                <a:cs typeface="Arial" panose="020B0604020202020204" pitchFamily="34" charset="0"/>
              </a:defRPr>
            </a:lvl1pPr>
          </a:lstStyle>
          <a:p>
            <a:pPr lvl="0"/>
            <a:r>
              <a:rPr lang="en-US" dirty="0"/>
              <a:t>&lt;Title Here&gt;</a:t>
            </a:r>
          </a:p>
        </p:txBody>
      </p:sp>
      <p:sp>
        <p:nvSpPr>
          <p:cNvPr id="73" name="Text Placeholder 66">
            <a:extLst>
              <a:ext uri="{FF2B5EF4-FFF2-40B4-BE49-F238E27FC236}">
                <a16:creationId xmlns:a16="http://schemas.microsoft.com/office/drawing/2014/main" id="{7801255D-8FE4-2CA7-95D9-73AF46A9B2C9}"/>
              </a:ext>
            </a:extLst>
          </p:cNvPr>
          <p:cNvSpPr>
            <a:spLocks noGrp="1"/>
          </p:cNvSpPr>
          <p:nvPr>
            <p:ph type="body" sz="quarter" idx="27" hasCustomPrompt="1"/>
          </p:nvPr>
        </p:nvSpPr>
        <p:spPr>
          <a:xfrm>
            <a:off x="3504763" y="3311078"/>
            <a:ext cx="2093912" cy="246221"/>
          </a:xfrm>
          <a:prstGeom prst="rect">
            <a:avLst/>
          </a:prstGeom>
        </p:spPr>
        <p:txBody>
          <a:bodyPr/>
          <a:lstStyle>
            <a:lvl1pPr algn="ctr">
              <a:defRPr sz="1100" b="0" i="0">
                <a:solidFill>
                  <a:srgbClr val="737577"/>
                </a:solidFill>
                <a:latin typeface="Arial" panose="020B0604020202020204" pitchFamily="34" charset="0"/>
                <a:cs typeface="Arial" panose="020B0604020202020204" pitchFamily="34" charset="0"/>
              </a:defRPr>
            </a:lvl1pPr>
          </a:lstStyle>
          <a:p>
            <a:pPr lvl="0"/>
            <a:r>
              <a:rPr lang="en-US" dirty="0"/>
              <a:t>&lt;Region/Area Here&gt;</a:t>
            </a:r>
          </a:p>
        </p:txBody>
      </p:sp>
      <p:sp>
        <p:nvSpPr>
          <p:cNvPr id="74" name="Text Placeholder 66">
            <a:extLst>
              <a:ext uri="{FF2B5EF4-FFF2-40B4-BE49-F238E27FC236}">
                <a16:creationId xmlns:a16="http://schemas.microsoft.com/office/drawing/2014/main" id="{FCF20E44-98EC-B4CE-3A3B-3BAE52B7F533}"/>
              </a:ext>
            </a:extLst>
          </p:cNvPr>
          <p:cNvSpPr>
            <a:spLocks noGrp="1"/>
          </p:cNvSpPr>
          <p:nvPr>
            <p:ph type="body" sz="quarter" idx="28" hasCustomPrompt="1"/>
          </p:nvPr>
        </p:nvSpPr>
        <p:spPr>
          <a:xfrm>
            <a:off x="5951100" y="2755900"/>
            <a:ext cx="2093912" cy="292100"/>
          </a:xfrm>
          <a:prstGeom prst="rect">
            <a:avLst/>
          </a:prstGeom>
        </p:spPr>
        <p:txBody>
          <a:bodyPr/>
          <a:lstStyle>
            <a:lvl1pPr algn="ctr">
              <a:defRPr sz="1200" b="1" i="0">
                <a:solidFill>
                  <a:srgbClr val="005496"/>
                </a:solidFill>
                <a:latin typeface="Arial" panose="020B0604020202020204" pitchFamily="34" charset="0"/>
                <a:cs typeface="Arial" panose="020B0604020202020204" pitchFamily="34" charset="0"/>
              </a:defRPr>
            </a:lvl1pPr>
          </a:lstStyle>
          <a:p>
            <a:pPr lvl="0"/>
            <a:r>
              <a:rPr lang="en-US" dirty="0"/>
              <a:t>&lt;Name Here&gt;</a:t>
            </a:r>
          </a:p>
        </p:txBody>
      </p:sp>
      <p:sp>
        <p:nvSpPr>
          <p:cNvPr id="75" name="Text Placeholder 66">
            <a:extLst>
              <a:ext uri="{FF2B5EF4-FFF2-40B4-BE49-F238E27FC236}">
                <a16:creationId xmlns:a16="http://schemas.microsoft.com/office/drawing/2014/main" id="{277FA957-79DC-6122-1A61-BC839F7E52B2}"/>
              </a:ext>
            </a:extLst>
          </p:cNvPr>
          <p:cNvSpPr>
            <a:spLocks noGrp="1"/>
          </p:cNvSpPr>
          <p:nvPr>
            <p:ph type="body" sz="quarter" idx="29" hasCustomPrompt="1"/>
          </p:nvPr>
        </p:nvSpPr>
        <p:spPr>
          <a:xfrm>
            <a:off x="5951100" y="3060700"/>
            <a:ext cx="2093912" cy="246221"/>
          </a:xfrm>
          <a:prstGeom prst="rect">
            <a:avLst/>
          </a:prstGeom>
        </p:spPr>
        <p:txBody>
          <a:bodyPr/>
          <a:lstStyle>
            <a:lvl1pPr algn="ctr">
              <a:defRPr sz="1100" b="0" i="0">
                <a:solidFill>
                  <a:srgbClr val="005496"/>
                </a:solidFill>
                <a:latin typeface="Arial" panose="020B0604020202020204" pitchFamily="34" charset="0"/>
                <a:cs typeface="Arial" panose="020B0604020202020204" pitchFamily="34" charset="0"/>
              </a:defRPr>
            </a:lvl1pPr>
          </a:lstStyle>
          <a:p>
            <a:pPr lvl="0"/>
            <a:r>
              <a:rPr lang="en-US" dirty="0"/>
              <a:t>&lt;Title Here&gt;</a:t>
            </a:r>
          </a:p>
        </p:txBody>
      </p:sp>
      <p:sp>
        <p:nvSpPr>
          <p:cNvPr id="76" name="Text Placeholder 66">
            <a:extLst>
              <a:ext uri="{FF2B5EF4-FFF2-40B4-BE49-F238E27FC236}">
                <a16:creationId xmlns:a16="http://schemas.microsoft.com/office/drawing/2014/main" id="{BA0E016B-4CEE-9276-A535-EE4DB55F770F}"/>
              </a:ext>
            </a:extLst>
          </p:cNvPr>
          <p:cNvSpPr>
            <a:spLocks noGrp="1"/>
          </p:cNvSpPr>
          <p:nvPr>
            <p:ph type="body" sz="quarter" idx="30" hasCustomPrompt="1"/>
          </p:nvPr>
        </p:nvSpPr>
        <p:spPr>
          <a:xfrm>
            <a:off x="5950663" y="3312824"/>
            <a:ext cx="2093912" cy="246221"/>
          </a:xfrm>
          <a:prstGeom prst="rect">
            <a:avLst/>
          </a:prstGeom>
        </p:spPr>
        <p:txBody>
          <a:bodyPr/>
          <a:lstStyle>
            <a:lvl1pPr algn="ctr">
              <a:defRPr sz="1100" b="0" i="0">
                <a:solidFill>
                  <a:srgbClr val="737577"/>
                </a:solidFill>
                <a:latin typeface="Arial" panose="020B0604020202020204" pitchFamily="34" charset="0"/>
                <a:cs typeface="Arial" panose="020B0604020202020204" pitchFamily="34" charset="0"/>
              </a:defRPr>
            </a:lvl1pPr>
          </a:lstStyle>
          <a:p>
            <a:pPr lvl="0"/>
            <a:r>
              <a:rPr lang="en-US" dirty="0"/>
              <a:t>&lt;Region/Area Here&gt;</a:t>
            </a:r>
          </a:p>
        </p:txBody>
      </p:sp>
      <p:sp>
        <p:nvSpPr>
          <p:cNvPr id="77" name="Text Placeholder 66">
            <a:extLst>
              <a:ext uri="{FF2B5EF4-FFF2-40B4-BE49-F238E27FC236}">
                <a16:creationId xmlns:a16="http://schemas.microsoft.com/office/drawing/2014/main" id="{B1F39F74-8A57-C858-C6FC-4CE47AD8400D}"/>
              </a:ext>
            </a:extLst>
          </p:cNvPr>
          <p:cNvSpPr>
            <a:spLocks noGrp="1"/>
          </p:cNvSpPr>
          <p:nvPr>
            <p:ph type="body" sz="quarter" idx="31" hasCustomPrompt="1"/>
          </p:nvPr>
        </p:nvSpPr>
        <p:spPr>
          <a:xfrm>
            <a:off x="8397000" y="2759333"/>
            <a:ext cx="2093912" cy="292100"/>
          </a:xfrm>
          <a:prstGeom prst="rect">
            <a:avLst/>
          </a:prstGeom>
        </p:spPr>
        <p:txBody>
          <a:bodyPr/>
          <a:lstStyle>
            <a:lvl1pPr algn="ctr">
              <a:defRPr sz="1200" b="1" i="0">
                <a:solidFill>
                  <a:srgbClr val="005496"/>
                </a:solidFill>
                <a:latin typeface="Arial" panose="020B0604020202020204" pitchFamily="34" charset="0"/>
                <a:cs typeface="Arial" panose="020B0604020202020204" pitchFamily="34" charset="0"/>
              </a:defRPr>
            </a:lvl1pPr>
          </a:lstStyle>
          <a:p>
            <a:pPr lvl="0"/>
            <a:r>
              <a:rPr lang="en-US" dirty="0"/>
              <a:t>&lt;Name Here&gt;</a:t>
            </a:r>
          </a:p>
        </p:txBody>
      </p:sp>
      <p:sp>
        <p:nvSpPr>
          <p:cNvPr id="78" name="Text Placeholder 66">
            <a:extLst>
              <a:ext uri="{FF2B5EF4-FFF2-40B4-BE49-F238E27FC236}">
                <a16:creationId xmlns:a16="http://schemas.microsoft.com/office/drawing/2014/main" id="{3E9D09E7-BFD6-B2DA-B80A-3596526DFFCB}"/>
              </a:ext>
            </a:extLst>
          </p:cNvPr>
          <p:cNvSpPr>
            <a:spLocks noGrp="1"/>
          </p:cNvSpPr>
          <p:nvPr>
            <p:ph type="body" sz="quarter" idx="32" hasCustomPrompt="1"/>
          </p:nvPr>
        </p:nvSpPr>
        <p:spPr>
          <a:xfrm>
            <a:off x="8397000" y="3064133"/>
            <a:ext cx="2093912" cy="246221"/>
          </a:xfrm>
          <a:prstGeom prst="rect">
            <a:avLst/>
          </a:prstGeom>
        </p:spPr>
        <p:txBody>
          <a:bodyPr/>
          <a:lstStyle>
            <a:lvl1pPr algn="ctr">
              <a:defRPr sz="1100" b="0" i="0">
                <a:solidFill>
                  <a:srgbClr val="005496"/>
                </a:solidFill>
                <a:latin typeface="Arial" panose="020B0604020202020204" pitchFamily="34" charset="0"/>
                <a:cs typeface="Arial" panose="020B0604020202020204" pitchFamily="34" charset="0"/>
              </a:defRPr>
            </a:lvl1pPr>
          </a:lstStyle>
          <a:p>
            <a:pPr lvl="0"/>
            <a:r>
              <a:rPr lang="en-US" dirty="0"/>
              <a:t>&lt;Title Here&gt;</a:t>
            </a:r>
          </a:p>
        </p:txBody>
      </p:sp>
      <p:sp>
        <p:nvSpPr>
          <p:cNvPr id="79" name="Text Placeholder 66">
            <a:extLst>
              <a:ext uri="{FF2B5EF4-FFF2-40B4-BE49-F238E27FC236}">
                <a16:creationId xmlns:a16="http://schemas.microsoft.com/office/drawing/2014/main" id="{8F9BB635-7254-C2E1-5D61-37070D820ACB}"/>
              </a:ext>
            </a:extLst>
          </p:cNvPr>
          <p:cNvSpPr>
            <a:spLocks noGrp="1"/>
          </p:cNvSpPr>
          <p:nvPr>
            <p:ph type="body" sz="quarter" idx="33" hasCustomPrompt="1"/>
          </p:nvPr>
        </p:nvSpPr>
        <p:spPr>
          <a:xfrm>
            <a:off x="8396563" y="3316257"/>
            <a:ext cx="2093912" cy="246221"/>
          </a:xfrm>
          <a:prstGeom prst="rect">
            <a:avLst/>
          </a:prstGeom>
        </p:spPr>
        <p:txBody>
          <a:bodyPr/>
          <a:lstStyle>
            <a:lvl1pPr algn="ctr">
              <a:defRPr sz="1100" b="0" i="0">
                <a:solidFill>
                  <a:srgbClr val="737577"/>
                </a:solidFill>
                <a:latin typeface="Arial" panose="020B0604020202020204" pitchFamily="34" charset="0"/>
                <a:cs typeface="Arial" panose="020B0604020202020204" pitchFamily="34" charset="0"/>
              </a:defRPr>
            </a:lvl1pPr>
          </a:lstStyle>
          <a:p>
            <a:pPr lvl="0"/>
            <a:r>
              <a:rPr lang="en-US" dirty="0"/>
              <a:t>&lt;Region/Area Here&gt;</a:t>
            </a:r>
          </a:p>
        </p:txBody>
      </p:sp>
      <p:sp>
        <p:nvSpPr>
          <p:cNvPr id="80" name="Text Placeholder 66">
            <a:extLst>
              <a:ext uri="{FF2B5EF4-FFF2-40B4-BE49-F238E27FC236}">
                <a16:creationId xmlns:a16="http://schemas.microsoft.com/office/drawing/2014/main" id="{1A79AE3E-242D-EF74-D482-482A2690ECAE}"/>
              </a:ext>
            </a:extLst>
          </p:cNvPr>
          <p:cNvSpPr>
            <a:spLocks noGrp="1"/>
          </p:cNvSpPr>
          <p:nvPr>
            <p:ph type="body" sz="quarter" idx="34" hasCustomPrompt="1"/>
          </p:nvPr>
        </p:nvSpPr>
        <p:spPr>
          <a:xfrm>
            <a:off x="1058863" y="5518022"/>
            <a:ext cx="2093912" cy="292100"/>
          </a:xfrm>
          <a:prstGeom prst="rect">
            <a:avLst/>
          </a:prstGeom>
        </p:spPr>
        <p:txBody>
          <a:bodyPr/>
          <a:lstStyle>
            <a:lvl1pPr algn="ctr">
              <a:defRPr sz="1200" b="1" i="0">
                <a:solidFill>
                  <a:srgbClr val="005496"/>
                </a:solidFill>
                <a:latin typeface="Arial" panose="020B0604020202020204" pitchFamily="34" charset="0"/>
                <a:cs typeface="Arial" panose="020B0604020202020204" pitchFamily="34" charset="0"/>
              </a:defRPr>
            </a:lvl1pPr>
          </a:lstStyle>
          <a:p>
            <a:pPr lvl="0"/>
            <a:r>
              <a:rPr lang="en-US" dirty="0"/>
              <a:t>&lt;Name Here&gt;</a:t>
            </a:r>
          </a:p>
        </p:txBody>
      </p:sp>
      <p:sp>
        <p:nvSpPr>
          <p:cNvPr id="81" name="Text Placeholder 66">
            <a:extLst>
              <a:ext uri="{FF2B5EF4-FFF2-40B4-BE49-F238E27FC236}">
                <a16:creationId xmlns:a16="http://schemas.microsoft.com/office/drawing/2014/main" id="{EFCFCC95-6267-5741-EECF-6FA9D754F910}"/>
              </a:ext>
            </a:extLst>
          </p:cNvPr>
          <p:cNvSpPr>
            <a:spLocks noGrp="1"/>
          </p:cNvSpPr>
          <p:nvPr>
            <p:ph type="body" sz="quarter" idx="35" hasCustomPrompt="1"/>
          </p:nvPr>
        </p:nvSpPr>
        <p:spPr>
          <a:xfrm>
            <a:off x="1058863" y="5822822"/>
            <a:ext cx="2093912" cy="246221"/>
          </a:xfrm>
          <a:prstGeom prst="rect">
            <a:avLst/>
          </a:prstGeom>
        </p:spPr>
        <p:txBody>
          <a:bodyPr/>
          <a:lstStyle>
            <a:lvl1pPr algn="ctr">
              <a:defRPr sz="1100" b="0" i="0">
                <a:solidFill>
                  <a:srgbClr val="005496"/>
                </a:solidFill>
                <a:latin typeface="Arial" panose="020B0604020202020204" pitchFamily="34" charset="0"/>
                <a:cs typeface="Arial" panose="020B0604020202020204" pitchFamily="34" charset="0"/>
              </a:defRPr>
            </a:lvl1pPr>
          </a:lstStyle>
          <a:p>
            <a:pPr lvl="0"/>
            <a:r>
              <a:rPr lang="en-US" dirty="0"/>
              <a:t>&lt;Title Here&gt;</a:t>
            </a:r>
          </a:p>
        </p:txBody>
      </p:sp>
      <p:sp>
        <p:nvSpPr>
          <p:cNvPr id="82" name="Text Placeholder 66">
            <a:extLst>
              <a:ext uri="{FF2B5EF4-FFF2-40B4-BE49-F238E27FC236}">
                <a16:creationId xmlns:a16="http://schemas.microsoft.com/office/drawing/2014/main" id="{E4B54597-6275-D55A-EF6E-3FB1C21DBD40}"/>
              </a:ext>
            </a:extLst>
          </p:cNvPr>
          <p:cNvSpPr>
            <a:spLocks noGrp="1"/>
          </p:cNvSpPr>
          <p:nvPr>
            <p:ph type="body" sz="quarter" idx="36" hasCustomPrompt="1"/>
          </p:nvPr>
        </p:nvSpPr>
        <p:spPr>
          <a:xfrm>
            <a:off x="1058426" y="6074946"/>
            <a:ext cx="2093912" cy="246221"/>
          </a:xfrm>
          <a:prstGeom prst="rect">
            <a:avLst/>
          </a:prstGeom>
        </p:spPr>
        <p:txBody>
          <a:bodyPr/>
          <a:lstStyle>
            <a:lvl1pPr algn="ctr">
              <a:defRPr sz="1100" b="0" i="0">
                <a:solidFill>
                  <a:srgbClr val="737577"/>
                </a:solidFill>
                <a:latin typeface="Arial" panose="020B0604020202020204" pitchFamily="34" charset="0"/>
                <a:cs typeface="Arial" panose="020B0604020202020204" pitchFamily="34" charset="0"/>
              </a:defRPr>
            </a:lvl1pPr>
          </a:lstStyle>
          <a:p>
            <a:pPr lvl="0"/>
            <a:r>
              <a:rPr lang="en-US" dirty="0"/>
              <a:t>&lt;Region/Area Here&gt;</a:t>
            </a:r>
          </a:p>
        </p:txBody>
      </p:sp>
      <p:sp>
        <p:nvSpPr>
          <p:cNvPr id="83" name="Text Placeholder 66">
            <a:extLst>
              <a:ext uri="{FF2B5EF4-FFF2-40B4-BE49-F238E27FC236}">
                <a16:creationId xmlns:a16="http://schemas.microsoft.com/office/drawing/2014/main" id="{CC381A17-4E48-EEE0-0B9D-6BFBF46BB814}"/>
              </a:ext>
            </a:extLst>
          </p:cNvPr>
          <p:cNvSpPr>
            <a:spLocks noGrp="1"/>
          </p:cNvSpPr>
          <p:nvPr>
            <p:ph type="body" sz="quarter" idx="37" hasCustomPrompt="1"/>
          </p:nvPr>
        </p:nvSpPr>
        <p:spPr>
          <a:xfrm>
            <a:off x="3505200" y="5516276"/>
            <a:ext cx="2093912" cy="292100"/>
          </a:xfrm>
          <a:prstGeom prst="rect">
            <a:avLst/>
          </a:prstGeom>
        </p:spPr>
        <p:txBody>
          <a:bodyPr/>
          <a:lstStyle>
            <a:lvl1pPr algn="ctr">
              <a:defRPr sz="1200" b="1" i="0">
                <a:solidFill>
                  <a:srgbClr val="005496"/>
                </a:solidFill>
                <a:latin typeface="Arial" panose="020B0604020202020204" pitchFamily="34" charset="0"/>
                <a:cs typeface="Arial" panose="020B0604020202020204" pitchFamily="34" charset="0"/>
              </a:defRPr>
            </a:lvl1pPr>
          </a:lstStyle>
          <a:p>
            <a:pPr lvl="0"/>
            <a:r>
              <a:rPr lang="en-US" dirty="0"/>
              <a:t>&lt;Name Here&gt;</a:t>
            </a:r>
          </a:p>
        </p:txBody>
      </p:sp>
      <p:sp>
        <p:nvSpPr>
          <p:cNvPr id="84" name="Text Placeholder 66">
            <a:extLst>
              <a:ext uri="{FF2B5EF4-FFF2-40B4-BE49-F238E27FC236}">
                <a16:creationId xmlns:a16="http://schemas.microsoft.com/office/drawing/2014/main" id="{5FEF5ACB-79B7-5A26-52FC-57329018DDE0}"/>
              </a:ext>
            </a:extLst>
          </p:cNvPr>
          <p:cNvSpPr>
            <a:spLocks noGrp="1"/>
          </p:cNvSpPr>
          <p:nvPr>
            <p:ph type="body" sz="quarter" idx="38" hasCustomPrompt="1"/>
          </p:nvPr>
        </p:nvSpPr>
        <p:spPr>
          <a:xfrm>
            <a:off x="3505200" y="5821076"/>
            <a:ext cx="2093912" cy="246221"/>
          </a:xfrm>
          <a:prstGeom prst="rect">
            <a:avLst/>
          </a:prstGeom>
        </p:spPr>
        <p:txBody>
          <a:bodyPr/>
          <a:lstStyle>
            <a:lvl1pPr algn="ctr">
              <a:defRPr sz="1100" b="0" i="0">
                <a:solidFill>
                  <a:srgbClr val="005496"/>
                </a:solidFill>
                <a:latin typeface="Arial" panose="020B0604020202020204" pitchFamily="34" charset="0"/>
                <a:cs typeface="Arial" panose="020B0604020202020204" pitchFamily="34" charset="0"/>
              </a:defRPr>
            </a:lvl1pPr>
          </a:lstStyle>
          <a:p>
            <a:pPr lvl="0"/>
            <a:r>
              <a:rPr lang="en-US" dirty="0"/>
              <a:t>&lt;Title Here&gt;</a:t>
            </a:r>
          </a:p>
        </p:txBody>
      </p:sp>
      <p:sp>
        <p:nvSpPr>
          <p:cNvPr id="85" name="Text Placeholder 66">
            <a:extLst>
              <a:ext uri="{FF2B5EF4-FFF2-40B4-BE49-F238E27FC236}">
                <a16:creationId xmlns:a16="http://schemas.microsoft.com/office/drawing/2014/main" id="{9688A75C-4B57-028D-4E0C-D75210359E1E}"/>
              </a:ext>
            </a:extLst>
          </p:cNvPr>
          <p:cNvSpPr>
            <a:spLocks noGrp="1"/>
          </p:cNvSpPr>
          <p:nvPr>
            <p:ph type="body" sz="quarter" idx="39" hasCustomPrompt="1"/>
          </p:nvPr>
        </p:nvSpPr>
        <p:spPr>
          <a:xfrm>
            <a:off x="3504763" y="6073200"/>
            <a:ext cx="2093912" cy="246221"/>
          </a:xfrm>
          <a:prstGeom prst="rect">
            <a:avLst/>
          </a:prstGeom>
        </p:spPr>
        <p:txBody>
          <a:bodyPr/>
          <a:lstStyle>
            <a:lvl1pPr algn="ctr">
              <a:defRPr sz="1100" b="0" i="0">
                <a:solidFill>
                  <a:srgbClr val="737577"/>
                </a:solidFill>
                <a:latin typeface="Arial" panose="020B0604020202020204" pitchFamily="34" charset="0"/>
                <a:cs typeface="Arial" panose="020B0604020202020204" pitchFamily="34" charset="0"/>
              </a:defRPr>
            </a:lvl1pPr>
          </a:lstStyle>
          <a:p>
            <a:pPr lvl="0"/>
            <a:r>
              <a:rPr lang="en-US" dirty="0"/>
              <a:t>&lt;Region/Area Here&gt;</a:t>
            </a:r>
          </a:p>
        </p:txBody>
      </p:sp>
      <p:sp>
        <p:nvSpPr>
          <p:cNvPr id="86" name="Text Placeholder 66">
            <a:extLst>
              <a:ext uri="{FF2B5EF4-FFF2-40B4-BE49-F238E27FC236}">
                <a16:creationId xmlns:a16="http://schemas.microsoft.com/office/drawing/2014/main" id="{F10504BD-7C9F-DC6F-2F85-8F265DC41198}"/>
              </a:ext>
            </a:extLst>
          </p:cNvPr>
          <p:cNvSpPr>
            <a:spLocks noGrp="1"/>
          </p:cNvSpPr>
          <p:nvPr>
            <p:ph type="body" sz="quarter" idx="40" hasCustomPrompt="1"/>
          </p:nvPr>
        </p:nvSpPr>
        <p:spPr>
          <a:xfrm>
            <a:off x="5951100" y="5518022"/>
            <a:ext cx="2093912" cy="292100"/>
          </a:xfrm>
          <a:prstGeom prst="rect">
            <a:avLst/>
          </a:prstGeom>
        </p:spPr>
        <p:txBody>
          <a:bodyPr/>
          <a:lstStyle>
            <a:lvl1pPr algn="ctr">
              <a:defRPr sz="1200" b="1" i="0">
                <a:solidFill>
                  <a:srgbClr val="005496"/>
                </a:solidFill>
                <a:latin typeface="Arial" panose="020B0604020202020204" pitchFamily="34" charset="0"/>
                <a:cs typeface="Arial" panose="020B0604020202020204" pitchFamily="34" charset="0"/>
              </a:defRPr>
            </a:lvl1pPr>
          </a:lstStyle>
          <a:p>
            <a:pPr lvl="0"/>
            <a:r>
              <a:rPr lang="en-US" dirty="0"/>
              <a:t>&lt;Name Here&gt;</a:t>
            </a:r>
          </a:p>
        </p:txBody>
      </p:sp>
      <p:sp>
        <p:nvSpPr>
          <p:cNvPr id="87" name="Text Placeholder 66">
            <a:extLst>
              <a:ext uri="{FF2B5EF4-FFF2-40B4-BE49-F238E27FC236}">
                <a16:creationId xmlns:a16="http://schemas.microsoft.com/office/drawing/2014/main" id="{422A428C-A17C-290D-2D74-089CD58731E8}"/>
              </a:ext>
            </a:extLst>
          </p:cNvPr>
          <p:cNvSpPr>
            <a:spLocks noGrp="1"/>
          </p:cNvSpPr>
          <p:nvPr>
            <p:ph type="body" sz="quarter" idx="41" hasCustomPrompt="1"/>
          </p:nvPr>
        </p:nvSpPr>
        <p:spPr>
          <a:xfrm>
            <a:off x="5951100" y="5822822"/>
            <a:ext cx="2093912" cy="246221"/>
          </a:xfrm>
          <a:prstGeom prst="rect">
            <a:avLst/>
          </a:prstGeom>
        </p:spPr>
        <p:txBody>
          <a:bodyPr/>
          <a:lstStyle>
            <a:lvl1pPr algn="ctr">
              <a:defRPr sz="1100" b="0" i="0">
                <a:solidFill>
                  <a:srgbClr val="005496"/>
                </a:solidFill>
                <a:latin typeface="Arial" panose="020B0604020202020204" pitchFamily="34" charset="0"/>
                <a:cs typeface="Arial" panose="020B0604020202020204" pitchFamily="34" charset="0"/>
              </a:defRPr>
            </a:lvl1pPr>
          </a:lstStyle>
          <a:p>
            <a:pPr lvl="0"/>
            <a:r>
              <a:rPr lang="en-US" dirty="0"/>
              <a:t>&lt;Title Here&gt;</a:t>
            </a:r>
          </a:p>
        </p:txBody>
      </p:sp>
      <p:sp>
        <p:nvSpPr>
          <p:cNvPr id="88" name="Text Placeholder 66">
            <a:extLst>
              <a:ext uri="{FF2B5EF4-FFF2-40B4-BE49-F238E27FC236}">
                <a16:creationId xmlns:a16="http://schemas.microsoft.com/office/drawing/2014/main" id="{4F7FB8F3-A161-A4F7-C875-54471DD2AB06}"/>
              </a:ext>
            </a:extLst>
          </p:cNvPr>
          <p:cNvSpPr>
            <a:spLocks noGrp="1"/>
          </p:cNvSpPr>
          <p:nvPr>
            <p:ph type="body" sz="quarter" idx="42" hasCustomPrompt="1"/>
          </p:nvPr>
        </p:nvSpPr>
        <p:spPr>
          <a:xfrm>
            <a:off x="5950663" y="6074946"/>
            <a:ext cx="2093912" cy="246221"/>
          </a:xfrm>
          <a:prstGeom prst="rect">
            <a:avLst/>
          </a:prstGeom>
        </p:spPr>
        <p:txBody>
          <a:bodyPr/>
          <a:lstStyle>
            <a:lvl1pPr algn="ctr">
              <a:defRPr sz="1100" b="0" i="0">
                <a:solidFill>
                  <a:srgbClr val="737577"/>
                </a:solidFill>
                <a:latin typeface="Arial" panose="020B0604020202020204" pitchFamily="34" charset="0"/>
                <a:cs typeface="Arial" panose="020B0604020202020204" pitchFamily="34" charset="0"/>
              </a:defRPr>
            </a:lvl1pPr>
          </a:lstStyle>
          <a:p>
            <a:pPr lvl="0"/>
            <a:r>
              <a:rPr lang="en-US" dirty="0"/>
              <a:t>&lt;Region/Area Here&gt;</a:t>
            </a:r>
          </a:p>
        </p:txBody>
      </p:sp>
      <p:sp>
        <p:nvSpPr>
          <p:cNvPr id="89" name="Text Placeholder 66">
            <a:extLst>
              <a:ext uri="{FF2B5EF4-FFF2-40B4-BE49-F238E27FC236}">
                <a16:creationId xmlns:a16="http://schemas.microsoft.com/office/drawing/2014/main" id="{D870AFEA-E000-904B-0146-C5EB41E40EBB}"/>
              </a:ext>
            </a:extLst>
          </p:cNvPr>
          <p:cNvSpPr>
            <a:spLocks noGrp="1"/>
          </p:cNvSpPr>
          <p:nvPr>
            <p:ph type="body" sz="quarter" idx="43" hasCustomPrompt="1"/>
          </p:nvPr>
        </p:nvSpPr>
        <p:spPr>
          <a:xfrm>
            <a:off x="8397000" y="5521455"/>
            <a:ext cx="2093912" cy="292100"/>
          </a:xfrm>
          <a:prstGeom prst="rect">
            <a:avLst/>
          </a:prstGeom>
        </p:spPr>
        <p:txBody>
          <a:bodyPr/>
          <a:lstStyle>
            <a:lvl1pPr algn="ctr">
              <a:defRPr sz="1200" b="1" i="0">
                <a:solidFill>
                  <a:srgbClr val="005496"/>
                </a:solidFill>
                <a:latin typeface="Arial" panose="020B0604020202020204" pitchFamily="34" charset="0"/>
                <a:cs typeface="Arial" panose="020B0604020202020204" pitchFamily="34" charset="0"/>
              </a:defRPr>
            </a:lvl1pPr>
          </a:lstStyle>
          <a:p>
            <a:pPr lvl="0"/>
            <a:r>
              <a:rPr lang="en-US" dirty="0"/>
              <a:t>&lt;Name Here&gt;</a:t>
            </a:r>
          </a:p>
        </p:txBody>
      </p:sp>
      <p:sp>
        <p:nvSpPr>
          <p:cNvPr id="90" name="Text Placeholder 66">
            <a:extLst>
              <a:ext uri="{FF2B5EF4-FFF2-40B4-BE49-F238E27FC236}">
                <a16:creationId xmlns:a16="http://schemas.microsoft.com/office/drawing/2014/main" id="{BD25C0EB-137F-C9F8-C748-DD91C06F9B5D}"/>
              </a:ext>
            </a:extLst>
          </p:cNvPr>
          <p:cNvSpPr>
            <a:spLocks noGrp="1"/>
          </p:cNvSpPr>
          <p:nvPr>
            <p:ph type="body" sz="quarter" idx="44" hasCustomPrompt="1"/>
          </p:nvPr>
        </p:nvSpPr>
        <p:spPr>
          <a:xfrm>
            <a:off x="8397000" y="5826255"/>
            <a:ext cx="2093912" cy="246221"/>
          </a:xfrm>
          <a:prstGeom prst="rect">
            <a:avLst/>
          </a:prstGeom>
        </p:spPr>
        <p:txBody>
          <a:bodyPr/>
          <a:lstStyle>
            <a:lvl1pPr algn="ctr">
              <a:defRPr sz="1100" b="0" i="0">
                <a:solidFill>
                  <a:srgbClr val="005496"/>
                </a:solidFill>
                <a:latin typeface="Arial" panose="020B0604020202020204" pitchFamily="34" charset="0"/>
                <a:cs typeface="Arial" panose="020B0604020202020204" pitchFamily="34" charset="0"/>
              </a:defRPr>
            </a:lvl1pPr>
          </a:lstStyle>
          <a:p>
            <a:pPr lvl="0"/>
            <a:r>
              <a:rPr lang="en-US" dirty="0"/>
              <a:t>&lt;Title Here&gt;</a:t>
            </a:r>
          </a:p>
        </p:txBody>
      </p:sp>
      <p:sp>
        <p:nvSpPr>
          <p:cNvPr id="91" name="Text Placeholder 66">
            <a:extLst>
              <a:ext uri="{FF2B5EF4-FFF2-40B4-BE49-F238E27FC236}">
                <a16:creationId xmlns:a16="http://schemas.microsoft.com/office/drawing/2014/main" id="{C9698A2B-81B3-2606-025F-AD94B814042D}"/>
              </a:ext>
            </a:extLst>
          </p:cNvPr>
          <p:cNvSpPr>
            <a:spLocks noGrp="1"/>
          </p:cNvSpPr>
          <p:nvPr>
            <p:ph type="body" sz="quarter" idx="45" hasCustomPrompt="1"/>
          </p:nvPr>
        </p:nvSpPr>
        <p:spPr>
          <a:xfrm>
            <a:off x="8396563" y="6078379"/>
            <a:ext cx="2093912" cy="246221"/>
          </a:xfrm>
          <a:prstGeom prst="rect">
            <a:avLst/>
          </a:prstGeom>
        </p:spPr>
        <p:txBody>
          <a:bodyPr/>
          <a:lstStyle>
            <a:lvl1pPr algn="ctr">
              <a:defRPr sz="1100" b="0" i="0">
                <a:solidFill>
                  <a:srgbClr val="737577"/>
                </a:solidFill>
                <a:latin typeface="Arial" panose="020B0604020202020204" pitchFamily="34" charset="0"/>
                <a:cs typeface="Arial" panose="020B0604020202020204" pitchFamily="34" charset="0"/>
              </a:defRPr>
            </a:lvl1pPr>
          </a:lstStyle>
          <a:p>
            <a:pPr lvl="0"/>
            <a:r>
              <a:rPr lang="en-US" dirty="0"/>
              <a:t>&lt;Region/Area Here&gt;</a:t>
            </a:r>
          </a:p>
        </p:txBody>
      </p:sp>
    </p:spTree>
    <p:extLst>
      <p:ext uri="{BB962C8B-B14F-4D97-AF65-F5344CB8AC3E}">
        <p14:creationId xmlns:p14="http://schemas.microsoft.com/office/powerpoint/2010/main" val="25528021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0_Blank">
    <p:spTree>
      <p:nvGrpSpPr>
        <p:cNvPr id="1" name=""/>
        <p:cNvGrpSpPr/>
        <p:nvPr/>
      </p:nvGrpSpPr>
      <p:grpSpPr>
        <a:xfrm>
          <a:off x="0" y="0"/>
          <a:ext cx="0" cy="0"/>
          <a:chOff x="0" y="0"/>
          <a:chExt cx="0" cy="0"/>
        </a:xfrm>
      </p:grpSpPr>
      <p:pic>
        <p:nvPicPr>
          <p:cNvPr id="12" name="Picture 11" descr="A logo with a couple of people and paddles&#10;&#10;Description automatically generated with medium confidence">
            <a:extLst>
              <a:ext uri="{FF2B5EF4-FFF2-40B4-BE49-F238E27FC236}">
                <a16:creationId xmlns:a16="http://schemas.microsoft.com/office/drawing/2014/main" id="{882E8E35-8F50-436C-C1F4-098844F701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A white background with black and white clouds&#10;&#10;Description automatically generated">
            <a:extLst>
              <a:ext uri="{FF2B5EF4-FFF2-40B4-BE49-F238E27FC236}">
                <a16:creationId xmlns:a16="http://schemas.microsoft.com/office/drawing/2014/main" id="{8EC37FF3-0E1E-6B45-A188-092514D6AE2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90194" b="76740"/>
          <a:stretch/>
        </p:blipFill>
        <p:spPr>
          <a:xfrm>
            <a:off x="0" y="0"/>
            <a:ext cx="836852" cy="1116632"/>
          </a:xfrm>
          <a:prstGeom prst="rect">
            <a:avLst/>
          </a:prstGeom>
        </p:spPr>
      </p:pic>
      <p:pic>
        <p:nvPicPr>
          <p:cNvPr id="10" name="Picture 9" descr="A white background with black and white clouds&#10;&#10;Description automatically generated">
            <a:extLst>
              <a:ext uri="{FF2B5EF4-FFF2-40B4-BE49-F238E27FC236}">
                <a16:creationId xmlns:a16="http://schemas.microsoft.com/office/drawing/2014/main" id="{6B4419EF-DBD2-9D83-2EBB-52B8593810D2}"/>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85714" t="52381"/>
          <a:stretch/>
        </p:blipFill>
        <p:spPr>
          <a:xfrm>
            <a:off x="10972798" y="4572000"/>
            <a:ext cx="1219201" cy="2286000"/>
          </a:xfrm>
          <a:prstGeom prst="rect">
            <a:avLst/>
          </a:prstGeom>
        </p:spPr>
      </p:pic>
      <p:sp>
        <p:nvSpPr>
          <p:cNvPr id="5" name="TextBox 4">
            <a:extLst>
              <a:ext uri="{FF2B5EF4-FFF2-40B4-BE49-F238E27FC236}">
                <a16:creationId xmlns:a16="http://schemas.microsoft.com/office/drawing/2014/main" id="{70FD0850-3A9A-D881-E7D4-A525D4CF26B8}"/>
              </a:ext>
            </a:extLst>
          </p:cNvPr>
          <p:cNvSpPr txBox="1"/>
          <p:nvPr userDrawn="1"/>
        </p:nvSpPr>
        <p:spPr>
          <a:xfrm>
            <a:off x="1032294" y="498609"/>
            <a:ext cx="5794846" cy="492443"/>
          </a:xfrm>
          <a:prstGeom prst="rect">
            <a:avLst/>
          </a:prstGeom>
          <a:noFill/>
        </p:spPr>
        <p:txBody>
          <a:bodyPr wrap="square" rtlCol="0">
            <a:spAutoFit/>
          </a:bodyPr>
          <a:lstStyle/>
          <a:p>
            <a:r>
              <a:rPr lang="en-US" sz="2600" dirty="0">
                <a:solidFill>
                  <a:srgbClr val="005496"/>
                </a:solidFill>
                <a:latin typeface="Arial Black" panose="020B0A04020102020204" pitchFamily="34" charset="0"/>
              </a:rPr>
              <a:t>Core Values</a:t>
            </a:r>
            <a:endParaRPr lang="en-US" sz="2600" dirty="0"/>
          </a:p>
        </p:txBody>
      </p:sp>
      <p:grpSp>
        <p:nvGrpSpPr>
          <p:cNvPr id="26" name="Group 25">
            <a:extLst>
              <a:ext uri="{FF2B5EF4-FFF2-40B4-BE49-F238E27FC236}">
                <a16:creationId xmlns:a16="http://schemas.microsoft.com/office/drawing/2014/main" id="{70418177-50C6-F67C-A46A-E4FD8D944318}"/>
              </a:ext>
            </a:extLst>
          </p:cNvPr>
          <p:cNvGrpSpPr/>
          <p:nvPr userDrawn="1"/>
        </p:nvGrpSpPr>
        <p:grpSpPr>
          <a:xfrm>
            <a:off x="-1371600" y="19307"/>
            <a:ext cx="1134093" cy="2893539"/>
            <a:chOff x="-1371600" y="19307"/>
            <a:chExt cx="1134093" cy="2893539"/>
          </a:xfrm>
        </p:grpSpPr>
        <p:sp>
          <p:nvSpPr>
            <p:cNvPr id="27" name="Title 3">
              <a:extLst>
                <a:ext uri="{FF2B5EF4-FFF2-40B4-BE49-F238E27FC236}">
                  <a16:creationId xmlns:a16="http://schemas.microsoft.com/office/drawing/2014/main" id="{EAE0CCFD-52E3-DA7E-52A9-BA385436593E}"/>
                </a:ext>
              </a:extLst>
            </p:cNvPr>
            <p:cNvSpPr txBox="1">
              <a:spLocks/>
            </p:cNvSpPr>
            <p:nvPr userDrawn="1"/>
          </p:nvSpPr>
          <p:spPr>
            <a:xfrm>
              <a:off x="-1371600" y="19307"/>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100" b="1" u="sng">
                  <a:latin typeface="+mn-lt"/>
                </a:rPr>
                <a:t>Color Palette</a:t>
              </a:r>
              <a:endParaRPr lang="en-US" sz="1100" b="1" u="sng" dirty="0">
                <a:latin typeface="+mn-lt"/>
              </a:endParaRPr>
            </a:p>
          </p:txBody>
        </p:sp>
        <p:sp>
          <p:nvSpPr>
            <p:cNvPr id="28" name="Rectangle 27">
              <a:extLst>
                <a:ext uri="{FF2B5EF4-FFF2-40B4-BE49-F238E27FC236}">
                  <a16:creationId xmlns:a16="http://schemas.microsoft.com/office/drawing/2014/main" id="{D5D25471-7192-1FD8-8EA8-B473E226C4E1}"/>
                </a:ext>
              </a:extLst>
            </p:cNvPr>
            <p:cNvSpPr/>
            <p:nvPr userDrawn="1"/>
          </p:nvSpPr>
          <p:spPr>
            <a:xfrm>
              <a:off x="-1258381" y="482790"/>
              <a:ext cx="256064" cy="295021"/>
            </a:xfrm>
            <a:prstGeom prst="rect">
              <a:avLst/>
            </a:prstGeom>
            <a:solidFill>
              <a:srgbClr val="005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72B3CACF-F011-AD77-5C94-C4C44A0CD00C}"/>
                </a:ext>
              </a:extLst>
            </p:cNvPr>
            <p:cNvSpPr/>
            <p:nvPr userDrawn="1"/>
          </p:nvSpPr>
          <p:spPr>
            <a:xfrm>
              <a:off x="-1258382" y="800486"/>
              <a:ext cx="256064" cy="295021"/>
            </a:xfrm>
            <a:prstGeom prst="rect">
              <a:avLst/>
            </a:prstGeom>
            <a:solidFill>
              <a:srgbClr val="737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9EDD3E94-E21E-9D30-774A-7CDE075E50A3}"/>
                </a:ext>
              </a:extLst>
            </p:cNvPr>
            <p:cNvSpPr/>
            <p:nvPr userDrawn="1"/>
          </p:nvSpPr>
          <p:spPr>
            <a:xfrm>
              <a:off x="-1258382" y="1116632"/>
              <a:ext cx="256064" cy="295021"/>
            </a:xfrm>
            <a:prstGeom prst="rect">
              <a:avLst/>
            </a:prstGeom>
            <a:solidFill>
              <a:schemeClr val="bg1"/>
            </a:solidFill>
            <a:ln w="3175">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A254033-3492-D1E4-ACAA-C32B4BEAD522}"/>
                </a:ext>
              </a:extLst>
            </p:cNvPr>
            <p:cNvSpPr/>
            <p:nvPr userDrawn="1"/>
          </p:nvSpPr>
          <p:spPr>
            <a:xfrm>
              <a:off x="-1258382" y="1685761"/>
              <a:ext cx="256066" cy="295021"/>
            </a:xfrm>
            <a:prstGeom prst="rect">
              <a:avLst/>
            </a:prstGeom>
            <a:solidFill>
              <a:srgbClr val="D3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D5D6"/>
                </a:solidFill>
              </a:endParaRPr>
            </a:p>
          </p:txBody>
        </p:sp>
        <p:sp>
          <p:nvSpPr>
            <p:cNvPr id="32" name="Rectangle 31">
              <a:extLst>
                <a:ext uri="{FF2B5EF4-FFF2-40B4-BE49-F238E27FC236}">
                  <a16:creationId xmlns:a16="http://schemas.microsoft.com/office/drawing/2014/main" id="{674BE819-AC3D-B057-6B82-A6033DC87F4E}"/>
                </a:ext>
              </a:extLst>
            </p:cNvPr>
            <p:cNvSpPr/>
            <p:nvPr userDrawn="1"/>
          </p:nvSpPr>
          <p:spPr>
            <a:xfrm>
              <a:off x="-1257938" y="1995267"/>
              <a:ext cx="255621" cy="295021"/>
            </a:xfrm>
            <a:prstGeom prst="rect">
              <a:avLst/>
            </a:prstGeom>
            <a:solidFill>
              <a:srgbClr val="F37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949675A7-95E9-F1ED-7FD8-22507CF3383F}"/>
                </a:ext>
              </a:extLst>
            </p:cNvPr>
            <p:cNvSpPr/>
            <p:nvPr userDrawn="1"/>
          </p:nvSpPr>
          <p:spPr>
            <a:xfrm>
              <a:off x="-1258382" y="2306368"/>
              <a:ext cx="256065" cy="295021"/>
            </a:xfrm>
            <a:prstGeom prst="rect">
              <a:avLst/>
            </a:prstGeom>
            <a:solidFill>
              <a:srgbClr val="00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1B232BB-E1E1-55D2-6689-8772DA1D7DF4}"/>
                </a:ext>
              </a:extLst>
            </p:cNvPr>
            <p:cNvSpPr/>
            <p:nvPr userDrawn="1"/>
          </p:nvSpPr>
          <p:spPr>
            <a:xfrm>
              <a:off x="-1258382" y="2617825"/>
              <a:ext cx="256066" cy="29502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itle 3">
              <a:extLst>
                <a:ext uri="{FF2B5EF4-FFF2-40B4-BE49-F238E27FC236}">
                  <a16:creationId xmlns:a16="http://schemas.microsoft.com/office/drawing/2014/main" id="{019A3515-DB71-4941-47D0-E619F8C00298}"/>
                </a:ext>
              </a:extLst>
            </p:cNvPr>
            <p:cNvSpPr txBox="1">
              <a:spLocks/>
            </p:cNvSpPr>
            <p:nvPr userDrawn="1"/>
          </p:nvSpPr>
          <p:spPr>
            <a:xfrm>
              <a:off x="-1349831" y="258797"/>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900" b="1" dirty="0">
                  <a:latin typeface="+mn-lt"/>
                </a:rPr>
                <a:t>Primary </a:t>
              </a:r>
            </a:p>
          </p:txBody>
        </p:sp>
        <p:sp>
          <p:nvSpPr>
            <p:cNvPr id="36" name="Title 3">
              <a:extLst>
                <a:ext uri="{FF2B5EF4-FFF2-40B4-BE49-F238E27FC236}">
                  <a16:creationId xmlns:a16="http://schemas.microsoft.com/office/drawing/2014/main" id="{EC580004-33CA-A538-37BB-F1B3F497EE86}"/>
                </a:ext>
              </a:extLst>
            </p:cNvPr>
            <p:cNvSpPr txBox="1">
              <a:spLocks/>
            </p:cNvSpPr>
            <p:nvPr userDrawn="1"/>
          </p:nvSpPr>
          <p:spPr>
            <a:xfrm>
              <a:off x="-1354182" y="1499631"/>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900" b="1" dirty="0">
                  <a:latin typeface="+mn-lt"/>
                </a:rPr>
                <a:t>Secondary</a:t>
              </a:r>
            </a:p>
          </p:txBody>
        </p:sp>
        <p:sp>
          <p:nvSpPr>
            <p:cNvPr id="37" name="Title 3">
              <a:extLst>
                <a:ext uri="{FF2B5EF4-FFF2-40B4-BE49-F238E27FC236}">
                  <a16:creationId xmlns:a16="http://schemas.microsoft.com/office/drawing/2014/main" id="{86683A1E-3650-07F2-4384-10F195B9B14B}"/>
                </a:ext>
              </a:extLst>
            </p:cNvPr>
            <p:cNvSpPr txBox="1">
              <a:spLocks/>
            </p:cNvSpPr>
            <p:nvPr userDrawn="1"/>
          </p:nvSpPr>
          <p:spPr>
            <a:xfrm>
              <a:off x="-968830" y="585740"/>
              <a:ext cx="728878" cy="12978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err="1">
                  <a:latin typeface="Arial Narrow" panose="020B0606020202030204" pitchFamily="34" charset="0"/>
                </a:rPr>
                <a:t>Athletico</a:t>
              </a:r>
              <a:r>
                <a:rPr lang="en-US" sz="1000" dirty="0">
                  <a:latin typeface="Arial Narrow" panose="020B0606020202030204" pitchFamily="34" charset="0"/>
                </a:rPr>
                <a:t> Blue</a:t>
              </a:r>
            </a:p>
          </p:txBody>
        </p:sp>
        <p:sp>
          <p:nvSpPr>
            <p:cNvPr id="38" name="Title 3">
              <a:extLst>
                <a:ext uri="{FF2B5EF4-FFF2-40B4-BE49-F238E27FC236}">
                  <a16:creationId xmlns:a16="http://schemas.microsoft.com/office/drawing/2014/main" id="{4ADA45DA-E9FA-2E2B-FA8C-466016515C61}"/>
                </a:ext>
              </a:extLst>
            </p:cNvPr>
            <p:cNvSpPr txBox="1">
              <a:spLocks/>
            </p:cNvSpPr>
            <p:nvPr userDrawn="1"/>
          </p:nvSpPr>
          <p:spPr>
            <a:xfrm>
              <a:off x="-967482" y="899757"/>
              <a:ext cx="728878" cy="129781"/>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err="1">
                  <a:solidFill>
                    <a:srgbClr val="737577"/>
                  </a:solidFill>
                  <a:latin typeface="Arial Narrow" panose="020B0606020202030204" pitchFamily="34" charset="0"/>
                </a:rPr>
                <a:t>Athletico</a:t>
              </a:r>
              <a:r>
                <a:rPr lang="en-US" sz="1000" dirty="0">
                  <a:solidFill>
                    <a:srgbClr val="737577"/>
                  </a:solidFill>
                  <a:latin typeface="Arial Narrow" panose="020B0606020202030204" pitchFamily="34" charset="0"/>
                </a:rPr>
                <a:t> Gray</a:t>
              </a:r>
            </a:p>
          </p:txBody>
        </p:sp>
        <p:sp>
          <p:nvSpPr>
            <p:cNvPr id="39" name="Title 3">
              <a:extLst>
                <a:ext uri="{FF2B5EF4-FFF2-40B4-BE49-F238E27FC236}">
                  <a16:creationId xmlns:a16="http://schemas.microsoft.com/office/drawing/2014/main" id="{EEEA6E9F-1B8C-2B3A-F3E8-1AC3BF4391D7}"/>
                </a:ext>
              </a:extLst>
            </p:cNvPr>
            <p:cNvSpPr txBox="1">
              <a:spLocks/>
            </p:cNvSpPr>
            <p:nvPr userDrawn="1"/>
          </p:nvSpPr>
          <p:spPr>
            <a:xfrm>
              <a:off x="-968830" y="1223112"/>
              <a:ext cx="728878" cy="12978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000000"/>
                  </a:solidFill>
                  <a:latin typeface="Arial Narrow" panose="020B0606020202030204" pitchFamily="34" charset="0"/>
                </a:rPr>
                <a:t>White</a:t>
              </a:r>
            </a:p>
          </p:txBody>
        </p:sp>
        <p:sp>
          <p:nvSpPr>
            <p:cNvPr id="40" name="Title 3">
              <a:extLst>
                <a:ext uri="{FF2B5EF4-FFF2-40B4-BE49-F238E27FC236}">
                  <a16:creationId xmlns:a16="http://schemas.microsoft.com/office/drawing/2014/main" id="{D776F24B-BA1D-FBC8-D400-A3FF5ABFE7E4}"/>
                </a:ext>
              </a:extLst>
            </p:cNvPr>
            <p:cNvSpPr txBox="1">
              <a:spLocks/>
            </p:cNvSpPr>
            <p:nvPr userDrawn="1"/>
          </p:nvSpPr>
          <p:spPr>
            <a:xfrm>
              <a:off x="-967733" y="177760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D3D5D6"/>
                  </a:solidFill>
                  <a:latin typeface="Arial Narrow" panose="020B0606020202030204" pitchFamily="34" charset="0"/>
                </a:rPr>
                <a:t>Light Gray</a:t>
              </a:r>
            </a:p>
          </p:txBody>
        </p:sp>
        <p:sp>
          <p:nvSpPr>
            <p:cNvPr id="41" name="Title 3">
              <a:extLst>
                <a:ext uri="{FF2B5EF4-FFF2-40B4-BE49-F238E27FC236}">
                  <a16:creationId xmlns:a16="http://schemas.microsoft.com/office/drawing/2014/main" id="{25F84B8B-57F5-9A58-4334-5AB59D3FF0D8}"/>
                </a:ext>
              </a:extLst>
            </p:cNvPr>
            <p:cNvSpPr txBox="1">
              <a:spLocks/>
            </p:cNvSpPr>
            <p:nvPr userDrawn="1"/>
          </p:nvSpPr>
          <p:spPr>
            <a:xfrm>
              <a:off x="-966385" y="208175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F37761"/>
                  </a:solidFill>
                  <a:latin typeface="Arial Narrow" panose="020B0606020202030204" pitchFamily="34" charset="0"/>
                </a:rPr>
                <a:t>Coral</a:t>
              </a:r>
            </a:p>
          </p:txBody>
        </p:sp>
        <p:sp>
          <p:nvSpPr>
            <p:cNvPr id="42" name="Title 3">
              <a:extLst>
                <a:ext uri="{FF2B5EF4-FFF2-40B4-BE49-F238E27FC236}">
                  <a16:creationId xmlns:a16="http://schemas.microsoft.com/office/drawing/2014/main" id="{1322EA7F-8CFF-BCC7-1156-3BB8C9450BAE}"/>
                </a:ext>
              </a:extLst>
            </p:cNvPr>
            <p:cNvSpPr txBox="1">
              <a:spLocks/>
            </p:cNvSpPr>
            <p:nvPr userDrawn="1"/>
          </p:nvSpPr>
          <p:spPr>
            <a:xfrm>
              <a:off x="-967733" y="2391957"/>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latin typeface="Arial Narrow" panose="020B0606020202030204" pitchFamily="34" charset="0"/>
                </a:rPr>
                <a:t>Navy Blue</a:t>
              </a:r>
            </a:p>
          </p:txBody>
        </p:sp>
        <p:sp>
          <p:nvSpPr>
            <p:cNvPr id="43" name="Title 3">
              <a:extLst>
                <a:ext uri="{FF2B5EF4-FFF2-40B4-BE49-F238E27FC236}">
                  <a16:creationId xmlns:a16="http://schemas.microsoft.com/office/drawing/2014/main" id="{797DB50E-030C-9398-CAC9-B49561E8629B}"/>
                </a:ext>
              </a:extLst>
            </p:cNvPr>
            <p:cNvSpPr txBox="1">
              <a:spLocks/>
            </p:cNvSpPr>
            <p:nvPr userDrawn="1"/>
          </p:nvSpPr>
          <p:spPr>
            <a:xfrm>
              <a:off x="-966637" y="270552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000000"/>
                  </a:solidFill>
                  <a:latin typeface="Arial Narrow" panose="020B0606020202030204" pitchFamily="34" charset="0"/>
                </a:rPr>
                <a:t>Black</a:t>
              </a:r>
            </a:p>
          </p:txBody>
        </p:sp>
      </p:grpSp>
      <p:sp>
        <p:nvSpPr>
          <p:cNvPr id="6" name="TextBox 5">
            <a:extLst>
              <a:ext uri="{FF2B5EF4-FFF2-40B4-BE49-F238E27FC236}">
                <a16:creationId xmlns:a16="http://schemas.microsoft.com/office/drawing/2014/main" id="{3F2CB584-D956-06C4-1135-7E74EFD89708}"/>
              </a:ext>
            </a:extLst>
          </p:cNvPr>
          <p:cNvSpPr txBox="1"/>
          <p:nvPr userDrawn="1"/>
        </p:nvSpPr>
        <p:spPr>
          <a:xfrm>
            <a:off x="-1692730" y="3046254"/>
            <a:ext cx="1447800" cy="1061829"/>
          </a:xfrm>
          <a:prstGeom prst="rect">
            <a:avLst/>
          </a:prstGeom>
          <a:noFill/>
        </p:spPr>
        <p:txBody>
          <a:bodyPr wrap="square" rtlCol="0">
            <a:spAutoFit/>
          </a:bodyPr>
          <a:lstStyle/>
          <a:p>
            <a:pPr algn="l"/>
            <a:r>
              <a:rPr lang="en-US" sz="900" i="1" dirty="0">
                <a:solidFill>
                  <a:srgbClr val="FF0000"/>
                </a:solidFill>
                <a:latin typeface="Arial" panose="020B0604020202020204" pitchFamily="34" charset="0"/>
                <a:cs typeface="Arial" panose="020B0604020202020204" pitchFamily="34" charset="0"/>
              </a:rPr>
              <a:t>Please use the appropriate template per the presentation’s slide size. Avoid adjusting the slide size to prevent warping within the template.</a:t>
            </a:r>
          </a:p>
        </p:txBody>
      </p:sp>
      <p:pic>
        <p:nvPicPr>
          <p:cNvPr id="7" name="Picture 6">
            <a:extLst>
              <a:ext uri="{FF2B5EF4-FFF2-40B4-BE49-F238E27FC236}">
                <a16:creationId xmlns:a16="http://schemas.microsoft.com/office/drawing/2014/main" id="{FFCFE25B-64C4-E564-B92E-6ABC10EE684F}"/>
              </a:ext>
            </a:extLst>
          </p:cNvPr>
          <p:cNvPicPr>
            <a:picLocks noChangeAspect="1"/>
          </p:cNvPicPr>
          <p:nvPr userDrawn="1"/>
        </p:nvPicPr>
        <p:blipFill>
          <a:blip r:embed="rId5"/>
          <a:stretch>
            <a:fillRect/>
          </a:stretch>
        </p:blipFill>
        <p:spPr>
          <a:xfrm>
            <a:off x="10350796" y="15961"/>
            <a:ext cx="1841204" cy="672674"/>
          </a:xfrm>
          <a:prstGeom prst="rect">
            <a:avLst/>
          </a:prstGeom>
        </p:spPr>
      </p:pic>
      <p:sp>
        <p:nvSpPr>
          <p:cNvPr id="11" name="Holder 4">
            <a:extLst>
              <a:ext uri="{FF2B5EF4-FFF2-40B4-BE49-F238E27FC236}">
                <a16:creationId xmlns:a16="http://schemas.microsoft.com/office/drawing/2014/main" id="{B0EB8D36-9986-49E2-D226-F29EA424827C}"/>
              </a:ext>
            </a:extLst>
          </p:cNvPr>
          <p:cNvSpPr>
            <a:spLocks noGrp="1"/>
          </p:cNvSpPr>
          <p:nvPr>
            <p:ph type="sldNum" sz="quarter" idx="7"/>
          </p:nvPr>
        </p:nvSpPr>
        <p:spPr>
          <a:xfrm>
            <a:off x="11271398" y="6474889"/>
            <a:ext cx="768131" cy="383111"/>
          </a:xfrm>
          <a:prstGeom prst="rect">
            <a:avLst/>
          </a:prstGeom>
        </p:spPr>
        <p:txBody>
          <a:bodyPr lIns="0" tIns="0" rIns="0" bIns="0"/>
          <a:lstStyle>
            <a:lvl1pPr algn="r">
              <a:defRPr>
                <a:solidFill>
                  <a:schemeClr val="bg1"/>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61861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2_Blank">
    <p:spTree>
      <p:nvGrpSpPr>
        <p:cNvPr id="1" name=""/>
        <p:cNvGrpSpPr/>
        <p:nvPr/>
      </p:nvGrpSpPr>
      <p:grpSpPr>
        <a:xfrm>
          <a:off x="0" y="0"/>
          <a:ext cx="0" cy="0"/>
          <a:chOff x="0" y="0"/>
          <a:chExt cx="0" cy="0"/>
        </a:xfrm>
      </p:grpSpPr>
      <p:pic>
        <p:nvPicPr>
          <p:cNvPr id="6" name="Picture 5" descr="A white background with black and white clouds&#10;&#10;Description automatically generated">
            <a:extLst>
              <a:ext uri="{FF2B5EF4-FFF2-40B4-BE49-F238E27FC236}">
                <a16:creationId xmlns:a16="http://schemas.microsoft.com/office/drawing/2014/main" id="{3966F870-7968-4C32-A4EE-4A85DB081E4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0194" b="76740"/>
          <a:stretch/>
        </p:blipFill>
        <p:spPr>
          <a:xfrm>
            <a:off x="0" y="0"/>
            <a:ext cx="836852" cy="1116632"/>
          </a:xfrm>
          <a:prstGeom prst="rect">
            <a:avLst/>
          </a:prstGeom>
        </p:spPr>
      </p:pic>
      <p:pic>
        <p:nvPicPr>
          <p:cNvPr id="7" name="Picture 6" descr="A white background with black and white clouds&#10;&#10;Description automatically generated">
            <a:extLst>
              <a:ext uri="{FF2B5EF4-FFF2-40B4-BE49-F238E27FC236}">
                <a16:creationId xmlns:a16="http://schemas.microsoft.com/office/drawing/2014/main" id="{F63A13DA-A1D7-F228-A0FA-B8C274815BC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85714" t="52381"/>
          <a:stretch/>
        </p:blipFill>
        <p:spPr>
          <a:xfrm>
            <a:off x="10972798" y="4572000"/>
            <a:ext cx="1219201" cy="2286000"/>
          </a:xfrm>
          <a:prstGeom prst="rect">
            <a:avLst/>
          </a:prstGeom>
        </p:spPr>
      </p:pic>
      <p:grpSp>
        <p:nvGrpSpPr>
          <p:cNvPr id="26" name="Group 25">
            <a:extLst>
              <a:ext uri="{FF2B5EF4-FFF2-40B4-BE49-F238E27FC236}">
                <a16:creationId xmlns:a16="http://schemas.microsoft.com/office/drawing/2014/main" id="{70418177-50C6-F67C-A46A-E4FD8D944318}"/>
              </a:ext>
            </a:extLst>
          </p:cNvPr>
          <p:cNvGrpSpPr/>
          <p:nvPr userDrawn="1"/>
        </p:nvGrpSpPr>
        <p:grpSpPr>
          <a:xfrm>
            <a:off x="-1371600" y="19307"/>
            <a:ext cx="1134093" cy="2893539"/>
            <a:chOff x="-1371600" y="19307"/>
            <a:chExt cx="1134093" cy="2893539"/>
          </a:xfrm>
        </p:grpSpPr>
        <p:sp>
          <p:nvSpPr>
            <p:cNvPr id="27" name="Title 3">
              <a:extLst>
                <a:ext uri="{FF2B5EF4-FFF2-40B4-BE49-F238E27FC236}">
                  <a16:creationId xmlns:a16="http://schemas.microsoft.com/office/drawing/2014/main" id="{EAE0CCFD-52E3-DA7E-52A9-BA385436593E}"/>
                </a:ext>
              </a:extLst>
            </p:cNvPr>
            <p:cNvSpPr txBox="1">
              <a:spLocks/>
            </p:cNvSpPr>
            <p:nvPr userDrawn="1"/>
          </p:nvSpPr>
          <p:spPr>
            <a:xfrm>
              <a:off x="-1371600" y="19307"/>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100" b="1" u="sng">
                  <a:latin typeface="+mn-lt"/>
                </a:rPr>
                <a:t>Color Palette</a:t>
              </a:r>
              <a:endParaRPr lang="en-US" sz="1100" b="1" u="sng" dirty="0">
                <a:latin typeface="+mn-lt"/>
              </a:endParaRPr>
            </a:p>
          </p:txBody>
        </p:sp>
        <p:sp>
          <p:nvSpPr>
            <p:cNvPr id="28" name="Rectangle 27">
              <a:extLst>
                <a:ext uri="{FF2B5EF4-FFF2-40B4-BE49-F238E27FC236}">
                  <a16:creationId xmlns:a16="http://schemas.microsoft.com/office/drawing/2014/main" id="{D5D25471-7192-1FD8-8EA8-B473E226C4E1}"/>
                </a:ext>
              </a:extLst>
            </p:cNvPr>
            <p:cNvSpPr/>
            <p:nvPr userDrawn="1"/>
          </p:nvSpPr>
          <p:spPr>
            <a:xfrm>
              <a:off x="-1258381" y="482790"/>
              <a:ext cx="256064" cy="295021"/>
            </a:xfrm>
            <a:prstGeom prst="rect">
              <a:avLst/>
            </a:prstGeom>
            <a:solidFill>
              <a:srgbClr val="005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72B3CACF-F011-AD77-5C94-C4C44A0CD00C}"/>
                </a:ext>
              </a:extLst>
            </p:cNvPr>
            <p:cNvSpPr/>
            <p:nvPr userDrawn="1"/>
          </p:nvSpPr>
          <p:spPr>
            <a:xfrm>
              <a:off x="-1258382" y="800486"/>
              <a:ext cx="256064" cy="295021"/>
            </a:xfrm>
            <a:prstGeom prst="rect">
              <a:avLst/>
            </a:prstGeom>
            <a:solidFill>
              <a:srgbClr val="737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9EDD3E94-E21E-9D30-774A-7CDE075E50A3}"/>
                </a:ext>
              </a:extLst>
            </p:cNvPr>
            <p:cNvSpPr/>
            <p:nvPr userDrawn="1"/>
          </p:nvSpPr>
          <p:spPr>
            <a:xfrm>
              <a:off x="-1258382" y="1116632"/>
              <a:ext cx="256064" cy="295021"/>
            </a:xfrm>
            <a:prstGeom prst="rect">
              <a:avLst/>
            </a:prstGeom>
            <a:solidFill>
              <a:schemeClr val="bg1"/>
            </a:solidFill>
            <a:ln w="3175">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A254033-3492-D1E4-ACAA-C32B4BEAD522}"/>
                </a:ext>
              </a:extLst>
            </p:cNvPr>
            <p:cNvSpPr/>
            <p:nvPr userDrawn="1"/>
          </p:nvSpPr>
          <p:spPr>
            <a:xfrm>
              <a:off x="-1258382" y="1685761"/>
              <a:ext cx="256066" cy="295021"/>
            </a:xfrm>
            <a:prstGeom prst="rect">
              <a:avLst/>
            </a:prstGeom>
            <a:solidFill>
              <a:srgbClr val="D3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D5D6"/>
                </a:solidFill>
              </a:endParaRPr>
            </a:p>
          </p:txBody>
        </p:sp>
        <p:sp>
          <p:nvSpPr>
            <p:cNvPr id="32" name="Rectangle 31">
              <a:extLst>
                <a:ext uri="{FF2B5EF4-FFF2-40B4-BE49-F238E27FC236}">
                  <a16:creationId xmlns:a16="http://schemas.microsoft.com/office/drawing/2014/main" id="{674BE819-AC3D-B057-6B82-A6033DC87F4E}"/>
                </a:ext>
              </a:extLst>
            </p:cNvPr>
            <p:cNvSpPr/>
            <p:nvPr userDrawn="1"/>
          </p:nvSpPr>
          <p:spPr>
            <a:xfrm>
              <a:off x="-1257938" y="1995267"/>
              <a:ext cx="255621" cy="295021"/>
            </a:xfrm>
            <a:prstGeom prst="rect">
              <a:avLst/>
            </a:prstGeom>
            <a:solidFill>
              <a:srgbClr val="F37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949675A7-95E9-F1ED-7FD8-22507CF3383F}"/>
                </a:ext>
              </a:extLst>
            </p:cNvPr>
            <p:cNvSpPr/>
            <p:nvPr userDrawn="1"/>
          </p:nvSpPr>
          <p:spPr>
            <a:xfrm>
              <a:off x="-1258382" y="2306368"/>
              <a:ext cx="256065" cy="295021"/>
            </a:xfrm>
            <a:prstGeom prst="rect">
              <a:avLst/>
            </a:prstGeom>
            <a:solidFill>
              <a:srgbClr val="00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1B232BB-E1E1-55D2-6689-8772DA1D7DF4}"/>
                </a:ext>
              </a:extLst>
            </p:cNvPr>
            <p:cNvSpPr/>
            <p:nvPr userDrawn="1"/>
          </p:nvSpPr>
          <p:spPr>
            <a:xfrm>
              <a:off x="-1258382" y="2617825"/>
              <a:ext cx="256066" cy="29502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itle 3">
              <a:extLst>
                <a:ext uri="{FF2B5EF4-FFF2-40B4-BE49-F238E27FC236}">
                  <a16:creationId xmlns:a16="http://schemas.microsoft.com/office/drawing/2014/main" id="{019A3515-DB71-4941-47D0-E619F8C00298}"/>
                </a:ext>
              </a:extLst>
            </p:cNvPr>
            <p:cNvSpPr txBox="1">
              <a:spLocks/>
            </p:cNvSpPr>
            <p:nvPr userDrawn="1"/>
          </p:nvSpPr>
          <p:spPr>
            <a:xfrm>
              <a:off x="-1349831" y="258797"/>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900" b="1" dirty="0">
                  <a:latin typeface="+mn-lt"/>
                </a:rPr>
                <a:t>Primary </a:t>
              </a:r>
            </a:p>
          </p:txBody>
        </p:sp>
        <p:sp>
          <p:nvSpPr>
            <p:cNvPr id="36" name="Title 3">
              <a:extLst>
                <a:ext uri="{FF2B5EF4-FFF2-40B4-BE49-F238E27FC236}">
                  <a16:creationId xmlns:a16="http://schemas.microsoft.com/office/drawing/2014/main" id="{EC580004-33CA-A538-37BB-F1B3F497EE86}"/>
                </a:ext>
              </a:extLst>
            </p:cNvPr>
            <p:cNvSpPr txBox="1">
              <a:spLocks/>
            </p:cNvSpPr>
            <p:nvPr userDrawn="1"/>
          </p:nvSpPr>
          <p:spPr>
            <a:xfrm>
              <a:off x="-1354182" y="1499631"/>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900" b="1" dirty="0">
                  <a:latin typeface="+mn-lt"/>
                </a:rPr>
                <a:t>Secondary</a:t>
              </a:r>
            </a:p>
          </p:txBody>
        </p:sp>
        <p:sp>
          <p:nvSpPr>
            <p:cNvPr id="37" name="Title 3">
              <a:extLst>
                <a:ext uri="{FF2B5EF4-FFF2-40B4-BE49-F238E27FC236}">
                  <a16:creationId xmlns:a16="http://schemas.microsoft.com/office/drawing/2014/main" id="{86683A1E-3650-07F2-4384-10F195B9B14B}"/>
                </a:ext>
              </a:extLst>
            </p:cNvPr>
            <p:cNvSpPr txBox="1">
              <a:spLocks/>
            </p:cNvSpPr>
            <p:nvPr userDrawn="1"/>
          </p:nvSpPr>
          <p:spPr>
            <a:xfrm>
              <a:off x="-968830" y="585740"/>
              <a:ext cx="728878" cy="12978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err="1">
                  <a:latin typeface="Arial Narrow" panose="020B0606020202030204" pitchFamily="34" charset="0"/>
                </a:rPr>
                <a:t>Athletico</a:t>
              </a:r>
              <a:r>
                <a:rPr lang="en-US" sz="1000" dirty="0">
                  <a:latin typeface="Arial Narrow" panose="020B0606020202030204" pitchFamily="34" charset="0"/>
                </a:rPr>
                <a:t> Blue</a:t>
              </a:r>
            </a:p>
          </p:txBody>
        </p:sp>
        <p:sp>
          <p:nvSpPr>
            <p:cNvPr id="38" name="Title 3">
              <a:extLst>
                <a:ext uri="{FF2B5EF4-FFF2-40B4-BE49-F238E27FC236}">
                  <a16:creationId xmlns:a16="http://schemas.microsoft.com/office/drawing/2014/main" id="{4ADA45DA-E9FA-2E2B-FA8C-466016515C61}"/>
                </a:ext>
              </a:extLst>
            </p:cNvPr>
            <p:cNvSpPr txBox="1">
              <a:spLocks/>
            </p:cNvSpPr>
            <p:nvPr userDrawn="1"/>
          </p:nvSpPr>
          <p:spPr>
            <a:xfrm>
              <a:off x="-967482" y="899757"/>
              <a:ext cx="728878" cy="129781"/>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err="1">
                  <a:solidFill>
                    <a:srgbClr val="737577"/>
                  </a:solidFill>
                  <a:latin typeface="Arial Narrow" panose="020B0606020202030204" pitchFamily="34" charset="0"/>
                </a:rPr>
                <a:t>Athletico</a:t>
              </a:r>
              <a:r>
                <a:rPr lang="en-US" sz="1000" dirty="0">
                  <a:solidFill>
                    <a:srgbClr val="737577"/>
                  </a:solidFill>
                  <a:latin typeface="Arial Narrow" panose="020B0606020202030204" pitchFamily="34" charset="0"/>
                </a:rPr>
                <a:t> Gray</a:t>
              </a:r>
            </a:p>
          </p:txBody>
        </p:sp>
        <p:sp>
          <p:nvSpPr>
            <p:cNvPr id="39" name="Title 3">
              <a:extLst>
                <a:ext uri="{FF2B5EF4-FFF2-40B4-BE49-F238E27FC236}">
                  <a16:creationId xmlns:a16="http://schemas.microsoft.com/office/drawing/2014/main" id="{EEEA6E9F-1B8C-2B3A-F3E8-1AC3BF4391D7}"/>
                </a:ext>
              </a:extLst>
            </p:cNvPr>
            <p:cNvSpPr txBox="1">
              <a:spLocks/>
            </p:cNvSpPr>
            <p:nvPr userDrawn="1"/>
          </p:nvSpPr>
          <p:spPr>
            <a:xfrm>
              <a:off x="-968830" y="1223112"/>
              <a:ext cx="728878" cy="12978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000000"/>
                  </a:solidFill>
                  <a:latin typeface="Arial Narrow" panose="020B0606020202030204" pitchFamily="34" charset="0"/>
                </a:rPr>
                <a:t>White</a:t>
              </a:r>
            </a:p>
          </p:txBody>
        </p:sp>
        <p:sp>
          <p:nvSpPr>
            <p:cNvPr id="40" name="Title 3">
              <a:extLst>
                <a:ext uri="{FF2B5EF4-FFF2-40B4-BE49-F238E27FC236}">
                  <a16:creationId xmlns:a16="http://schemas.microsoft.com/office/drawing/2014/main" id="{D776F24B-BA1D-FBC8-D400-A3FF5ABFE7E4}"/>
                </a:ext>
              </a:extLst>
            </p:cNvPr>
            <p:cNvSpPr txBox="1">
              <a:spLocks/>
            </p:cNvSpPr>
            <p:nvPr userDrawn="1"/>
          </p:nvSpPr>
          <p:spPr>
            <a:xfrm>
              <a:off x="-967733" y="177760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D3D5D6"/>
                  </a:solidFill>
                  <a:latin typeface="Arial Narrow" panose="020B0606020202030204" pitchFamily="34" charset="0"/>
                </a:rPr>
                <a:t>Light Gray</a:t>
              </a:r>
            </a:p>
          </p:txBody>
        </p:sp>
        <p:sp>
          <p:nvSpPr>
            <p:cNvPr id="41" name="Title 3">
              <a:extLst>
                <a:ext uri="{FF2B5EF4-FFF2-40B4-BE49-F238E27FC236}">
                  <a16:creationId xmlns:a16="http://schemas.microsoft.com/office/drawing/2014/main" id="{25F84B8B-57F5-9A58-4334-5AB59D3FF0D8}"/>
                </a:ext>
              </a:extLst>
            </p:cNvPr>
            <p:cNvSpPr txBox="1">
              <a:spLocks/>
            </p:cNvSpPr>
            <p:nvPr userDrawn="1"/>
          </p:nvSpPr>
          <p:spPr>
            <a:xfrm>
              <a:off x="-966385" y="208175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F37761"/>
                  </a:solidFill>
                  <a:latin typeface="Arial Narrow" panose="020B0606020202030204" pitchFamily="34" charset="0"/>
                </a:rPr>
                <a:t>Coral</a:t>
              </a:r>
            </a:p>
          </p:txBody>
        </p:sp>
        <p:sp>
          <p:nvSpPr>
            <p:cNvPr id="42" name="Title 3">
              <a:extLst>
                <a:ext uri="{FF2B5EF4-FFF2-40B4-BE49-F238E27FC236}">
                  <a16:creationId xmlns:a16="http://schemas.microsoft.com/office/drawing/2014/main" id="{1322EA7F-8CFF-BCC7-1156-3BB8C9450BAE}"/>
                </a:ext>
              </a:extLst>
            </p:cNvPr>
            <p:cNvSpPr txBox="1">
              <a:spLocks/>
            </p:cNvSpPr>
            <p:nvPr userDrawn="1"/>
          </p:nvSpPr>
          <p:spPr>
            <a:xfrm>
              <a:off x="-967733" y="2391957"/>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latin typeface="Arial Narrow" panose="020B0606020202030204" pitchFamily="34" charset="0"/>
                </a:rPr>
                <a:t>Navy Blue</a:t>
              </a:r>
            </a:p>
          </p:txBody>
        </p:sp>
        <p:sp>
          <p:nvSpPr>
            <p:cNvPr id="43" name="Title 3">
              <a:extLst>
                <a:ext uri="{FF2B5EF4-FFF2-40B4-BE49-F238E27FC236}">
                  <a16:creationId xmlns:a16="http://schemas.microsoft.com/office/drawing/2014/main" id="{797DB50E-030C-9398-CAC9-B49561E8629B}"/>
                </a:ext>
              </a:extLst>
            </p:cNvPr>
            <p:cNvSpPr txBox="1">
              <a:spLocks/>
            </p:cNvSpPr>
            <p:nvPr userDrawn="1"/>
          </p:nvSpPr>
          <p:spPr>
            <a:xfrm>
              <a:off x="-966637" y="270552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000000"/>
                  </a:solidFill>
                  <a:latin typeface="Arial Narrow" panose="020B0606020202030204" pitchFamily="34" charset="0"/>
                </a:rPr>
                <a:t>Black</a:t>
              </a:r>
            </a:p>
          </p:txBody>
        </p:sp>
      </p:grpSp>
      <p:sp>
        <p:nvSpPr>
          <p:cNvPr id="2" name="TextBox 1">
            <a:extLst>
              <a:ext uri="{FF2B5EF4-FFF2-40B4-BE49-F238E27FC236}">
                <a16:creationId xmlns:a16="http://schemas.microsoft.com/office/drawing/2014/main" id="{F91CD90B-F2DD-EA56-EBFF-6CA4390C46D4}"/>
              </a:ext>
            </a:extLst>
          </p:cNvPr>
          <p:cNvSpPr txBox="1"/>
          <p:nvPr userDrawn="1"/>
        </p:nvSpPr>
        <p:spPr>
          <a:xfrm>
            <a:off x="-1692730" y="3046254"/>
            <a:ext cx="1447800" cy="1061829"/>
          </a:xfrm>
          <a:prstGeom prst="rect">
            <a:avLst/>
          </a:prstGeom>
          <a:noFill/>
        </p:spPr>
        <p:txBody>
          <a:bodyPr wrap="square" rtlCol="0">
            <a:spAutoFit/>
          </a:bodyPr>
          <a:lstStyle/>
          <a:p>
            <a:pPr algn="l"/>
            <a:r>
              <a:rPr lang="en-US" sz="900" i="1" dirty="0">
                <a:solidFill>
                  <a:srgbClr val="FF0000"/>
                </a:solidFill>
                <a:latin typeface="Arial" panose="020B0604020202020204" pitchFamily="34" charset="0"/>
                <a:cs typeface="Arial" panose="020B0604020202020204" pitchFamily="34" charset="0"/>
              </a:rPr>
              <a:t>Please use the appropriate template per the presentation’s slide size. Avoid adjusting the slide size to prevent warping within the template.</a:t>
            </a:r>
          </a:p>
        </p:txBody>
      </p:sp>
      <p:pic>
        <p:nvPicPr>
          <p:cNvPr id="5" name="Picture 4">
            <a:extLst>
              <a:ext uri="{FF2B5EF4-FFF2-40B4-BE49-F238E27FC236}">
                <a16:creationId xmlns:a16="http://schemas.microsoft.com/office/drawing/2014/main" id="{FF34F094-265C-4B7B-3577-C8FCDEE36B65}"/>
              </a:ext>
            </a:extLst>
          </p:cNvPr>
          <p:cNvPicPr>
            <a:picLocks noChangeAspect="1"/>
          </p:cNvPicPr>
          <p:nvPr userDrawn="1"/>
        </p:nvPicPr>
        <p:blipFill>
          <a:blip r:embed="rId4"/>
          <a:stretch>
            <a:fillRect/>
          </a:stretch>
        </p:blipFill>
        <p:spPr>
          <a:xfrm>
            <a:off x="10350796" y="15961"/>
            <a:ext cx="1841204" cy="672674"/>
          </a:xfrm>
          <a:prstGeom prst="rect">
            <a:avLst/>
          </a:prstGeom>
        </p:spPr>
      </p:pic>
      <p:sp>
        <p:nvSpPr>
          <p:cNvPr id="9" name="Holder 4">
            <a:extLst>
              <a:ext uri="{FF2B5EF4-FFF2-40B4-BE49-F238E27FC236}">
                <a16:creationId xmlns:a16="http://schemas.microsoft.com/office/drawing/2014/main" id="{497C63A7-CF27-223F-44F0-96E577960072}"/>
              </a:ext>
            </a:extLst>
          </p:cNvPr>
          <p:cNvSpPr>
            <a:spLocks noGrp="1"/>
          </p:cNvSpPr>
          <p:nvPr>
            <p:ph type="sldNum" sz="quarter" idx="7"/>
          </p:nvPr>
        </p:nvSpPr>
        <p:spPr>
          <a:xfrm>
            <a:off x="11271398" y="6474889"/>
            <a:ext cx="768131" cy="383111"/>
          </a:xfrm>
          <a:prstGeom prst="rect">
            <a:avLst/>
          </a:prstGeom>
        </p:spPr>
        <p:txBody>
          <a:bodyPr lIns="0" tIns="0" rIns="0" bIns="0"/>
          <a:lstStyle>
            <a:lvl1pPr algn="r">
              <a:defRPr>
                <a:solidFill>
                  <a:schemeClr val="bg1"/>
                </a:solidFill>
              </a:defRPr>
            </a:lvl1pPr>
          </a:lstStyle>
          <a:p>
            <a:fld id="{B6F15528-21DE-4FAA-801E-634DDDAF4B2B}" type="slidenum">
              <a:rPr lang="en-US" smtClean="0"/>
              <a:pPr/>
              <a:t>‹#›</a:t>
            </a:fld>
            <a:endParaRPr lang="en-US" dirty="0"/>
          </a:p>
        </p:txBody>
      </p:sp>
      <p:sp>
        <p:nvSpPr>
          <p:cNvPr id="8" name="TextBox 7" title="ToggleThisMarkNow">
            <a:extLst>
              <a:ext uri="{FF2B5EF4-FFF2-40B4-BE49-F238E27FC236}">
                <a16:creationId xmlns:a16="http://schemas.microsoft.com/office/drawing/2014/main" id="{F560C262-92FB-A6AD-198F-6AA9F5727A8B}"/>
              </a:ext>
            </a:extLst>
          </p:cNvPr>
          <p:cNvSpPr txBox="1"/>
          <p:nvPr userDrawn="1"/>
        </p:nvSpPr>
        <p:spPr>
          <a:xfrm>
            <a:off x="-896024" y="6481735"/>
            <a:ext cx="2628900" cy="246221"/>
          </a:xfrm>
          <a:prstGeom prst="rect">
            <a:avLst/>
          </a:prstGeom>
          <a:noFill/>
        </p:spPr>
        <p:txBody>
          <a:bodyPr wrap="square" rtlCol="0">
            <a:spAutoFit/>
          </a:bodyPr>
          <a:lstStyle/>
          <a:p>
            <a:pPr algn="r"/>
            <a:r>
              <a:rPr lang="en-US" sz="1000" b="1" dirty="0">
                <a:solidFill>
                  <a:srgbClr val="C50000"/>
                </a:solidFill>
              </a:rPr>
              <a:t>HIGHLY CONFIDENTIAL</a:t>
            </a:r>
          </a:p>
        </p:txBody>
      </p:sp>
      <p:grpSp>
        <p:nvGrpSpPr>
          <p:cNvPr id="10" name="Group 9">
            <a:extLst>
              <a:ext uri="{FF2B5EF4-FFF2-40B4-BE49-F238E27FC236}">
                <a16:creationId xmlns:a16="http://schemas.microsoft.com/office/drawing/2014/main" id="{59A6CE86-42AD-6E65-246E-1DEEE8B4AAAA}"/>
              </a:ext>
            </a:extLst>
          </p:cNvPr>
          <p:cNvGrpSpPr/>
          <p:nvPr userDrawn="1"/>
        </p:nvGrpSpPr>
        <p:grpSpPr>
          <a:xfrm>
            <a:off x="2224370" y="1916381"/>
            <a:ext cx="7494583" cy="3959077"/>
            <a:chOff x="832129" y="1574785"/>
            <a:chExt cx="7944463" cy="4116513"/>
          </a:xfrm>
        </p:grpSpPr>
        <p:grpSp>
          <p:nvGrpSpPr>
            <p:cNvPr id="11" name="Group 10">
              <a:extLst>
                <a:ext uri="{FF2B5EF4-FFF2-40B4-BE49-F238E27FC236}">
                  <a16:creationId xmlns:a16="http://schemas.microsoft.com/office/drawing/2014/main" id="{5CC7835A-645D-2E0D-BDB1-7CE676D0FDD8}"/>
                </a:ext>
              </a:extLst>
            </p:cNvPr>
            <p:cNvGrpSpPr/>
            <p:nvPr/>
          </p:nvGrpSpPr>
          <p:grpSpPr>
            <a:xfrm>
              <a:off x="1166070" y="1574785"/>
              <a:ext cx="6675188" cy="4116513"/>
              <a:chOff x="4018638" y="1264037"/>
              <a:chExt cx="4594239" cy="2749306"/>
            </a:xfrm>
          </p:grpSpPr>
          <p:grpSp>
            <p:nvGrpSpPr>
              <p:cNvPr id="22" name="Group 21">
                <a:extLst>
                  <a:ext uri="{FF2B5EF4-FFF2-40B4-BE49-F238E27FC236}">
                    <a16:creationId xmlns:a16="http://schemas.microsoft.com/office/drawing/2014/main" id="{FF3C5AEA-D857-24F8-3936-0EB3C93A1419}"/>
                  </a:ext>
                </a:extLst>
              </p:cNvPr>
              <p:cNvGrpSpPr/>
              <p:nvPr/>
            </p:nvGrpSpPr>
            <p:grpSpPr>
              <a:xfrm>
                <a:off x="4018638" y="1264037"/>
                <a:ext cx="4594239" cy="2749306"/>
                <a:chOff x="-549275" y="228600"/>
                <a:chExt cx="10242550" cy="6400800"/>
              </a:xfrm>
            </p:grpSpPr>
            <p:sp>
              <p:nvSpPr>
                <p:cNvPr id="63" name="Freeform 132">
                  <a:extLst>
                    <a:ext uri="{FF2B5EF4-FFF2-40B4-BE49-F238E27FC236}">
                      <a16:creationId xmlns:a16="http://schemas.microsoft.com/office/drawing/2014/main" id="{C7489BE6-0D5E-5681-E270-6D9F7FD1A4BA}"/>
                    </a:ext>
                  </a:extLst>
                </p:cNvPr>
                <p:cNvSpPr>
                  <a:spLocks/>
                </p:cNvSpPr>
                <p:nvPr/>
              </p:nvSpPr>
              <p:spPr bwMode="auto">
                <a:xfrm>
                  <a:off x="-549275" y="1793875"/>
                  <a:ext cx="1552575" cy="2695575"/>
                </a:xfrm>
                <a:custGeom>
                  <a:avLst/>
                  <a:gdLst>
                    <a:gd name="T0" fmla="*/ 528 w 978"/>
                    <a:gd name="T1" fmla="*/ 1616 h 1698"/>
                    <a:gd name="T2" fmla="*/ 528 w 978"/>
                    <a:gd name="T3" fmla="*/ 1604 h 1698"/>
                    <a:gd name="T4" fmla="*/ 500 w 978"/>
                    <a:gd name="T5" fmla="*/ 1496 h 1698"/>
                    <a:gd name="T6" fmla="*/ 460 w 978"/>
                    <a:gd name="T7" fmla="*/ 1440 h 1698"/>
                    <a:gd name="T8" fmla="*/ 444 w 978"/>
                    <a:gd name="T9" fmla="*/ 1432 h 1698"/>
                    <a:gd name="T10" fmla="*/ 438 w 978"/>
                    <a:gd name="T11" fmla="*/ 1432 h 1698"/>
                    <a:gd name="T12" fmla="*/ 432 w 978"/>
                    <a:gd name="T13" fmla="*/ 1438 h 1698"/>
                    <a:gd name="T14" fmla="*/ 424 w 978"/>
                    <a:gd name="T15" fmla="*/ 1404 h 1698"/>
                    <a:gd name="T16" fmla="*/ 398 w 978"/>
                    <a:gd name="T17" fmla="*/ 1378 h 1698"/>
                    <a:gd name="T18" fmla="*/ 334 w 978"/>
                    <a:gd name="T19" fmla="*/ 1326 h 1698"/>
                    <a:gd name="T20" fmla="*/ 302 w 978"/>
                    <a:gd name="T21" fmla="*/ 1290 h 1698"/>
                    <a:gd name="T22" fmla="*/ 240 w 978"/>
                    <a:gd name="T23" fmla="*/ 1264 h 1698"/>
                    <a:gd name="T24" fmla="*/ 176 w 978"/>
                    <a:gd name="T25" fmla="*/ 1230 h 1698"/>
                    <a:gd name="T26" fmla="*/ 196 w 978"/>
                    <a:gd name="T27" fmla="*/ 1138 h 1698"/>
                    <a:gd name="T28" fmla="*/ 182 w 978"/>
                    <a:gd name="T29" fmla="*/ 1104 h 1698"/>
                    <a:gd name="T30" fmla="*/ 162 w 978"/>
                    <a:gd name="T31" fmla="*/ 1066 h 1698"/>
                    <a:gd name="T32" fmla="*/ 146 w 978"/>
                    <a:gd name="T33" fmla="*/ 1028 h 1698"/>
                    <a:gd name="T34" fmla="*/ 128 w 978"/>
                    <a:gd name="T35" fmla="*/ 978 h 1698"/>
                    <a:gd name="T36" fmla="*/ 100 w 978"/>
                    <a:gd name="T37" fmla="*/ 924 h 1698"/>
                    <a:gd name="T38" fmla="*/ 108 w 978"/>
                    <a:gd name="T39" fmla="*/ 886 h 1698"/>
                    <a:gd name="T40" fmla="*/ 128 w 978"/>
                    <a:gd name="T41" fmla="*/ 824 h 1698"/>
                    <a:gd name="T42" fmla="*/ 90 w 978"/>
                    <a:gd name="T43" fmla="*/ 790 h 1698"/>
                    <a:gd name="T44" fmla="*/ 88 w 978"/>
                    <a:gd name="T45" fmla="*/ 746 h 1698"/>
                    <a:gd name="T46" fmla="*/ 100 w 978"/>
                    <a:gd name="T47" fmla="*/ 680 h 1698"/>
                    <a:gd name="T48" fmla="*/ 106 w 978"/>
                    <a:gd name="T49" fmla="*/ 704 h 1698"/>
                    <a:gd name="T50" fmla="*/ 116 w 978"/>
                    <a:gd name="T51" fmla="*/ 722 h 1698"/>
                    <a:gd name="T52" fmla="*/ 128 w 978"/>
                    <a:gd name="T53" fmla="*/ 738 h 1698"/>
                    <a:gd name="T54" fmla="*/ 138 w 978"/>
                    <a:gd name="T55" fmla="*/ 742 h 1698"/>
                    <a:gd name="T56" fmla="*/ 130 w 978"/>
                    <a:gd name="T57" fmla="*/ 704 h 1698"/>
                    <a:gd name="T58" fmla="*/ 120 w 978"/>
                    <a:gd name="T59" fmla="*/ 684 h 1698"/>
                    <a:gd name="T60" fmla="*/ 122 w 978"/>
                    <a:gd name="T61" fmla="*/ 670 h 1698"/>
                    <a:gd name="T62" fmla="*/ 124 w 978"/>
                    <a:gd name="T63" fmla="*/ 656 h 1698"/>
                    <a:gd name="T64" fmla="*/ 168 w 978"/>
                    <a:gd name="T65" fmla="*/ 660 h 1698"/>
                    <a:gd name="T66" fmla="*/ 174 w 978"/>
                    <a:gd name="T67" fmla="*/ 654 h 1698"/>
                    <a:gd name="T68" fmla="*/ 136 w 978"/>
                    <a:gd name="T69" fmla="*/ 648 h 1698"/>
                    <a:gd name="T70" fmla="*/ 106 w 978"/>
                    <a:gd name="T71" fmla="*/ 656 h 1698"/>
                    <a:gd name="T72" fmla="*/ 100 w 978"/>
                    <a:gd name="T73" fmla="*/ 666 h 1698"/>
                    <a:gd name="T74" fmla="*/ 80 w 978"/>
                    <a:gd name="T75" fmla="*/ 656 h 1698"/>
                    <a:gd name="T76" fmla="*/ 58 w 978"/>
                    <a:gd name="T77" fmla="*/ 630 h 1698"/>
                    <a:gd name="T78" fmla="*/ 46 w 978"/>
                    <a:gd name="T79" fmla="*/ 632 h 1698"/>
                    <a:gd name="T80" fmla="*/ 72 w 978"/>
                    <a:gd name="T81" fmla="*/ 628 h 1698"/>
                    <a:gd name="T82" fmla="*/ 56 w 978"/>
                    <a:gd name="T83" fmla="*/ 586 h 1698"/>
                    <a:gd name="T84" fmla="*/ 42 w 978"/>
                    <a:gd name="T85" fmla="*/ 548 h 1698"/>
                    <a:gd name="T86" fmla="*/ 22 w 978"/>
                    <a:gd name="T87" fmla="*/ 502 h 1698"/>
                    <a:gd name="T88" fmla="*/ 12 w 978"/>
                    <a:gd name="T89" fmla="*/ 462 h 1698"/>
                    <a:gd name="T90" fmla="*/ 18 w 978"/>
                    <a:gd name="T91" fmla="*/ 416 h 1698"/>
                    <a:gd name="T92" fmla="*/ 24 w 978"/>
                    <a:gd name="T93" fmla="*/ 390 h 1698"/>
                    <a:gd name="T94" fmla="*/ 38 w 978"/>
                    <a:gd name="T95" fmla="*/ 332 h 1698"/>
                    <a:gd name="T96" fmla="*/ 0 w 978"/>
                    <a:gd name="T97" fmla="*/ 250 h 1698"/>
                    <a:gd name="T98" fmla="*/ 34 w 978"/>
                    <a:gd name="T99" fmla="*/ 188 h 1698"/>
                    <a:gd name="T100" fmla="*/ 56 w 978"/>
                    <a:gd name="T101" fmla="*/ 168 h 1698"/>
                    <a:gd name="T102" fmla="*/ 66 w 978"/>
                    <a:gd name="T103" fmla="*/ 132 h 1698"/>
                    <a:gd name="T104" fmla="*/ 96 w 978"/>
                    <a:gd name="T105" fmla="*/ 40 h 1698"/>
                    <a:gd name="T106" fmla="*/ 568 w 978"/>
                    <a:gd name="T107" fmla="*/ 142 h 1698"/>
                    <a:gd name="T108" fmla="*/ 944 w 978"/>
                    <a:gd name="T109" fmla="*/ 1392 h 1698"/>
                    <a:gd name="T110" fmla="*/ 976 w 978"/>
                    <a:gd name="T111" fmla="*/ 1464 h 1698"/>
                    <a:gd name="T112" fmla="*/ 926 w 978"/>
                    <a:gd name="T113" fmla="*/ 1510 h 1698"/>
                    <a:gd name="T114" fmla="*/ 908 w 978"/>
                    <a:gd name="T115" fmla="*/ 1564 h 1698"/>
                    <a:gd name="T116" fmla="*/ 872 w 978"/>
                    <a:gd name="T117" fmla="*/ 1612 h 1698"/>
                    <a:gd name="T118" fmla="*/ 890 w 978"/>
                    <a:gd name="T119" fmla="*/ 1664 h 1698"/>
                    <a:gd name="T120" fmla="*/ 538 w 978"/>
                    <a:gd name="T121" fmla="*/ 1640 h 1698"/>
                    <a:gd name="T122" fmla="*/ 538 w 978"/>
                    <a:gd name="T123" fmla="*/ 1642 h 1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78" h="1698">
                      <a:moveTo>
                        <a:pt x="542" y="1632"/>
                      </a:moveTo>
                      <a:lnTo>
                        <a:pt x="542" y="1632"/>
                      </a:lnTo>
                      <a:lnTo>
                        <a:pt x="542" y="1630"/>
                      </a:lnTo>
                      <a:lnTo>
                        <a:pt x="540" y="1630"/>
                      </a:lnTo>
                      <a:lnTo>
                        <a:pt x="542" y="1630"/>
                      </a:lnTo>
                      <a:lnTo>
                        <a:pt x="540" y="1628"/>
                      </a:lnTo>
                      <a:lnTo>
                        <a:pt x="538" y="1628"/>
                      </a:lnTo>
                      <a:lnTo>
                        <a:pt x="538" y="1626"/>
                      </a:lnTo>
                      <a:lnTo>
                        <a:pt x="538" y="1624"/>
                      </a:lnTo>
                      <a:lnTo>
                        <a:pt x="536" y="1624"/>
                      </a:lnTo>
                      <a:lnTo>
                        <a:pt x="536" y="1622"/>
                      </a:lnTo>
                      <a:lnTo>
                        <a:pt x="536" y="1624"/>
                      </a:lnTo>
                      <a:lnTo>
                        <a:pt x="532" y="1622"/>
                      </a:lnTo>
                      <a:lnTo>
                        <a:pt x="534" y="1622"/>
                      </a:lnTo>
                      <a:lnTo>
                        <a:pt x="532" y="1622"/>
                      </a:lnTo>
                      <a:lnTo>
                        <a:pt x="530" y="1622"/>
                      </a:lnTo>
                      <a:lnTo>
                        <a:pt x="532" y="1624"/>
                      </a:lnTo>
                      <a:lnTo>
                        <a:pt x="530" y="1624"/>
                      </a:lnTo>
                      <a:lnTo>
                        <a:pt x="530" y="1622"/>
                      </a:lnTo>
                      <a:lnTo>
                        <a:pt x="530" y="1624"/>
                      </a:lnTo>
                      <a:lnTo>
                        <a:pt x="528" y="1626"/>
                      </a:lnTo>
                      <a:lnTo>
                        <a:pt x="528" y="1628"/>
                      </a:lnTo>
                      <a:lnTo>
                        <a:pt x="528" y="1630"/>
                      </a:lnTo>
                      <a:lnTo>
                        <a:pt x="526" y="1630"/>
                      </a:lnTo>
                      <a:lnTo>
                        <a:pt x="526" y="1624"/>
                      </a:lnTo>
                      <a:lnTo>
                        <a:pt x="526" y="1622"/>
                      </a:lnTo>
                      <a:lnTo>
                        <a:pt x="528" y="1616"/>
                      </a:lnTo>
                      <a:lnTo>
                        <a:pt x="538" y="1618"/>
                      </a:lnTo>
                      <a:lnTo>
                        <a:pt x="530" y="1616"/>
                      </a:lnTo>
                      <a:lnTo>
                        <a:pt x="532" y="1616"/>
                      </a:lnTo>
                      <a:lnTo>
                        <a:pt x="530" y="1616"/>
                      </a:lnTo>
                      <a:lnTo>
                        <a:pt x="532" y="1616"/>
                      </a:lnTo>
                      <a:lnTo>
                        <a:pt x="534" y="1616"/>
                      </a:lnTo>
                      <a:lnTo>
                        <a:pt x="536" y="1616"/>
                      </a:lnTo>
                      <a:lnTo>
                        <a:pt x="534" y="1614"/>
                      </a:lnTo>
                      <a:lnTo>
                        <a:pt x="536" y="1614"/>
                      </a:lnTo>
                      <a:lnTo>
                        <a:pt x="536" y="1612"/>
                      </a:lnTo>
                      <a:lnTo>
                        <a:pt x="534" y="1612"/>
                      </a:lnTo>
                      <a:lnTo>
                        <a:pt x="534" y="1610"/>
                      </a:lnTo>
                      <a:lnTo>
                        <a:pt x="534" y="1612"/>
                      </a:lnTo>
                      <a:lnTo>
                        <a:pt x="532" y="1614"/>
                      </a:lnTo>
                      <a:lnTo>
                        <a:pt x="532" y="1612"/>
                      </a:lnTo>
                      <a:lnTo>
                        <a:pt x="530" y="1612"/>
                      </a:lnTo>
                      <a:lnTo>
                        <a:pt x="530" y="1614"/>
                      </a:lnTo>
                      <a:lnTo>
                        <a:pt x="530" y="1616"/>
                      </a:lnTo>
                      <a:lnTo>
                        <a:pt x="530" y="1614"/>
                      </a:lnTo>
                      <a:lnTo>
                        <a:pt x="530" y="1616"/>
                      </a:lnTo>
                      <a:lnTo>
                        <a:pt x="528" y="1616"/>
                      </a:lnTo>
                      <a:lnTo>
                        <a:pt x="530" y="1612"/>
                      </a:lnTo>
                      <a:lnTo>
                        <a:pt x="530" y="1610"/>
                      </a:lnTo>
                      <a:lnTo>
                        <a:pt x="530" y="1608"/>
                      </a:lnTo>
                      <a:lnTo>
                        <a:pt x="528" y="1608"/>
                      </a:lnTo>
                      <a:lnTo>
                        <a:pt x="528" y="1606"/>
                      </a:lnTo>
                      <a:lnTo>
                        <a:pt x="528" y="1604"/>
                      </a:lnTo>
                      <a:lnTo>
                        <a:pt x="528" y="1602"/>
                      </a:lnTo>
                      <a:lnTo>
                        <a:pt x="530" y="1602"/>
                      </a:lnTo>
                      <a:lnTo>
                        <a:pt x="532" y="1600"/>
                      </a:lnTo>
                      <a:lnTo>
                        <a:pt x="534" y="1598"/>
                      </a:lnTo>
                      <a:lnTo>
                        <a:pt x="534" y="1588"/>
                      </a:lnTo>
                      <a:lnTo>
                        <a:pt x="534" y="1576"/>
                      </a:lnTo>
                      <a:lnTo>
                        <a:pt x="534" y="1574"/>
                      </a:lnTo>
                      <a:lnTo>
                        <a:pt x="534" y="1572"/>
                      </a:lnTo>
                      <a:lnTo>
                        <a:pt x="534" y="1564"/>
                      </a:lnTo>
                      <a:lnTo>
                        <a:pt x="532" y="1558"/>
                      </a:lnTo>
                      <a:lnTo>
                        <a:pt x="532" y="1556"/>
                      </a:lnTo>
                      <a:lnTo>
                        <a:pt x="532" y="1554"/>
                      </a:lnTo>
                      <a:lnTo>
                        <a:pt x="528" y="1544"/>
                      </a:lnTo>
                      <a:lnTo>
                        <a:pt x="528" y="1542"/>
                      </a:lnTo>
                      <a:lnTo>
                        <a:pt x="526" y="1542"/>
                      </a:lnTo>
                      <a:lnTo>
                        <a:pt x="528" y="1542"/>
                      </a:lnTo>
                      <a:lnTo>
                        <a:pt x="526" y="1542"/>
                      </a:lnTo>
                      <a:lnTo>
                        <a:pt x="526" y="1538"/>
                      </a:lnTo>
                      <a:lnTo>
                        <a:pt x="520" y="1526"/>
                      </a:lnTo>
                      <a:lnTo>
                        <a:pt x="518" y="1520"/>
                      </a:lnTo>
                      <a:lnTo>
                        <a:pt x="514" y="1514"/>
                      </a:lnTo>
                      <a:lnTo>
                        <a:pt x="512" y="1512"/>
                      </a:lnTo>
                      <a:lnTo>
                        <a:pt x="508" y="1510"/>
                      </a:lnTo>
                      <a:lnTo>
                        <a:pt x="508" y="1506"/>
                      </a:lnTo>
                      <a:lnTo>
                        <a:pt x="506" y="1502"/>
                      </a:lnTo>
                      <a:lnTo>
                        <a:pt x="504" y="1498"/>
                      </a:lnTo>
                      <a:lnTo>
                        <a:pt x="500" y="1496"/>
                      </a:lnTo>
                      <a:lnTo>
                        <a:pt x="500" y="1494"/>
                      </a:lnTo>
                      <a:lnTo>
                        <a:pt x="498" y="1496"/>
                      </a:lnTo>
                      <a:lnTo>
                        <a:pt x="496" y="1494"/>
                      </a:lnTo>
                      <a:lnTo>
                        <a:pt x="496" y="1490"/>
                      </a:lnTo>
                      <a:lnTo>
                        <a:pt x="494" y="1490"/>
                      </a:lnTo>
                      <a:lnTo>
                        <a:pt x="494" y="1488"/>
                      </a:lnTo>
                      <a:lnTo>
                        <a:pt x="494" y="1484"/>
                      </a:lnTo>
                      <a:lnTo>
                        <a:pt x="492" y="1484"/>
                      </a:lnTo>
                      <a:lnTo>
                        <a:pt x="492" y="1482"/>
                      </a:lnTo>
                      <a:lnTo>
                        <a:pt x="490" y="1480"/>
                      </a:lnTo>
                      <a:lnTo>
                        <a:pt x="490" y="1478"/>
                      </a:lnTo>
                      <a:lnTo>
                        <a:pt x="488" y="1478"/>
                      </a:lnTo>
                      <a:lnTo>
                        <a:pt x="488" y="1476"/>
                      </a:lnTo>
                      <a:lnTo>
                        <a:pt x="486" y="1476"/>
                      </a:lnTo>
                      <a:lnTo>
                        <a:pt x="482" y="1470"/>
                      </a:lnTo>
                      <a:lnTo>
                        <a:pt x="480" y="1468"/>
                      </a:lnTo>
                      <a:lnTo>
                        <a:pt x="480" y="1470"/>
                      </a:lnTo>
                      <a:lnTo>
                        <a:pt x="480" y="1468"/>
                      </a:lnTo>
                      <a:lnTo>
                        <a:pt x="474" y="1464"/>
                      </a:lnTo>
                      <a:lnTo>
                        <a:pt x="474" y="1462"/>
                      </a:lnTo>
                      <a:lnTo>
                        <a:pt x="472" y="1460"/>
                      </a:lnTo>
                      <a:lnTo>
                        <a:pt x="468" y="1456"/>
                      </a:lnTo>
                      <a:lnTo>
                        <a:pt x="466" y="1456"/>
                      </a:lnTo>
                      <a:lnTo>
                        <a:pt x="468" y="1456"/>
                      </a:lnTo>
                      <a:lnTo>
                        <a:pt x="464" y="1450"/>
                      </a:lnTo>
                      <a:lnTo>
                        <a:pt x="462" y="1444"/>
                      </a:lnTo>
                      <a:lnTo>
                        <a:pt x="460" y="1440"/>
                      </a:lnTo>
                      <a:lnTo>
                        <a:pt x="458" y="1440"/>
                      </a:lnTo>
                      <a:lnTo>
                        <a:pt x="460" y="1440"/>
                      </a:lnTo>
                      <a:lnTo>
                        <a:pt x="458" y="1440"/>
                      </a:lnTo>
                      <a:lnTo>
                        <a:pt x="456" y="1438"/>
                      </a:lnTo>
                      <a:lnTo>
                        <a:pt x="456" y="1436"/>
                      </a:lnTo>
                      <a:lnTo>
                        <a:pt x="456" y="1438"/>
                      </a:lnTo>
                      <a:lnTo>
                        <a:pt x="454" y="1434"/>
                      </a:lnTo>
                      <a:lnTo>
                        <a:pt x="450" y="1434"/>
                      </a:lnTo>
                      <a:lnTo>
                        <a:pt x="450" y="1432"/>
                      </a:lnTo>
                      <a:lnTo>
                        <a:pt x="448" y="1434"/>
                      </a:lnTo>
                      <a:lnTo>
                        <a:pt x="448" y="1432"/>
                      </a:lnTo>
                      <a:lnTo>
                        <a:pt x="448" y="1434"/>
                      </a:lnTo>
                      <a:lnTo>
                        <a:pt x="446" y="1432"/>
                      </a:lnTo>
                      <a:lnTo>
                        <a:pt x="448" y="1434"/>
                      </a:lnTo>
                      <a:lnTo>
                        <a:pt x="448" y="1436"/>
                      </a:lnTo>
                      <a:lnTo>
                        <a:pt x="446" y="1436"/>
                      </a:lnTo>
                      <a:lnTo>
                        <a:pt x="448" y="1438"/>
                      </a:lnTo>
                      <a:lnTo>
                        <a:pt x="446" y="1436"/>
                      </a:lnTo>
                      <a:lnTo>
                        <a:pt x="446" y="1434"/>
                      </a:lnTo>
                      <a:lnTo>
                        <a:pt x="446" y="1436"/>
                      </a:lnTo>
                      <a:lnTo>
                        <a:pt x="446" y="1434"/>
                      </a:lnTo>
                      <a:lnTo>
                        <a:pt x="444" y="1434"/>
                      </a:lnTo>
                      <a:lnTo>
                        <a:pt x="444" y="1436"/>
                      </a:lnTo>
                      <a:lnTo>
                        <a:pt x="444" y="1434"/>
                      </a:lnTo>
                      <a:lnTo>
                        <a:pt x="446" y="1434"/>
                      </a:lnTo>
                      <a:lnTo>
                        <a:pt x="446" y="1432"/>
                      </a:lnTo>
                      <a:lnTo>
                        <a:pt x="444" y="1432"/>
                      </a:lnTo>
                      <a:lnTo>
                        <a:pt x="446" y="1430"/>
                      </a:lnTo>
                      <a:lnTo>
                        <a:pt x="444" y="1430"/>
                      </a:lnTo>
                      <a:lnTo>
                        <a:pt x="446" y="1430"/>
                      </a:lnTo>
                      <a:lnTo>
                        <a:pt x="442" y="1430"/>
                      </a:lnTo>
                      <a:lnTo>
                        <a:pt x="444" y="1430"/>
                      </a:lnTo>
                      <a:lnTo>
                        <a:pt x="444" y="1434"/>
                      </a:lnTo>
                      <a:lnTo>
                        <a:pt x="444" y="1432"/>
                      </a:lnTo>
                      <a:lnTo>
                        <a:pt x="442" y="1432"/>
                      </a:lnTo>
                      <a:lnTo>
                        <a:pt x="440" y="1432"/>
                      </a:lnTo>
                      <a:lnTo>
                        <a:pt x="440" y="1434"/>
                      </a:lnTo>
                      <a:lnTo>
                        <a:pt x="440" y="1432"/>
                      </a:lnTo>
                      <a:lnTo>
                        <a:pt x="440" y="1434"/>
                      </a:lnTo>
                      <a:lnTo>
                        <a:pt x="442" y="1434"/>
                      </a:lnTo>
                      <a:lnTo>
                        <a:pt x="444" y="1434"/>
                      </a:lnTo>
                      <a:lnTo>
                        <a:pt x="442" y="1434"/>
                      </a:lnTo>
                      <a:lnTo>
                        <a:pt x="440" y="1434"/>
                      </a:lnTo>
                      <a:lnTo>
                        <a:pt x="440" y="1432"/>
                      </a:lnTo>
                      <a:lnTo>
                        <a:pt x="438" y="1434"/>
                      </a:lnTo>
                      <a:lnTo>
                        <a:pt x="440" y="1434"/>
                      </a:lnTo>
                      <a:lnTo>
                        <a:pt x="438" y="1436"/>
                      </a:lnTo>
                      <a:lnTo>
                        <a:pt x="438" y="1434"/>
                      </a:lnTo>
                      <a:lnTo>
                        <a:pt x="436" y="1434"/>
                      </a:lnTo>
                      <a:lnTo>
                        <a:pt x="438" y="1434"/>
                      </a:lnTo>
                      <a:lnTo>
                        <a:pt x="436" y="1434"/>
                      </a:lnTo>
                      <a:lnTo>
                        <a:pt x="436" y="1436"/>
                      </a:lnTo>
                      <a:lnTo>
                        <a:pt x="436" y="1434"/>
                      </a:lnTo>
                      <a:lnTo>
                        <a:pt x="438" y="1432"/>
                      </a:lnTo>
                      <a:lnTo>
                        <a:pt x="440" y="1430"/>
                      </a:lnTo>
                      <a:lnTo>
                        <a:pt x="442" y="1430"/>
                      </a:lnTo>
                      <a:lnTo>
                        <a:pt x="440" y="1430"/>
                      </a:lnTo>
                      <a:lnTo>
                        <a:pt x="442" y="1428"/>
                      </a:lnTo>
                      <a:lnTo>
                        <a:pt x="440" y="1428"/>
                      </a:lnTo>
                      <a:lnTo>
                        <a:pt x="438" y="1430"/>
                      </a:lnTo>
                      <a:lnTo>
                        <a:pt x="440" y="1430"/>
                      </a:lnTo>
                      <a:lnTo>
                        <a:pt x="438" y="1430"/>
                      </a:lnTo>
                      <a:lnTo>
                        <a:pt x="438" y="1432"/>
                      </a:lnTo>
                      <a:lnTo>
                        <a:pt x="438" y="1430"/>
                      </a:lnTo>
                      <a:lnTo>
                        <a:pt x="438" y="1432"/>
                      </a:lnTo>
                      <a:lnTo>
                        <a:pt x="436" y="1432"/>
                      </a:lnTo>
                      <a:lnTo>
                        <a:pt x="438" y="1430"/>
                      </a:lnTo>
                      <a:lnTo>
                        <a:pt x="436" y="1430"/>
                      </a:lnTo>
                      <a:lnTo>
                        <a:pt x="436" y="1428"/>
                      </a:lnTo>
                      <a:lnTo>
                        <a:pt x="436" y="1430"/>
                      </a:lnTo>
                      <a:lnTo>
                        <a:pt x="434" y="1430"/>
                      </a:lnTo>
                      <a:lnTo>
                        <a:pt x="436" y="1430"/>
                      </a:lnTo>
                      <a:lnTo>
                        <a:pt x="436" y="1432"/>
                      </a:lnTo>
                      <a:lnTo>
                        <a:pt x="436" y="1434"/>
                      </a:lnTo>
                      <a:lnTo>
                        <a:pt x="436" y="1436"/>
                      </a:lnTo>
                      <a:lnTo>
                        <a:pt x="436" y="1438"/>
                      </a:lnTo>
                      <a:lnTo>
                        <a:pt x="434" y="1436"/>
                      </a:lnTo>
                      <a:lnTo>
                        <a:pt x="436" y="1436"/>
                      </a:lnTo>
                      <a:lnTo>
                        <a:pt x="434" y="1436"/>
                      </a:lnTo>
                      <a:lnTo>
                        <a:pt x="434" y="1438"/>
                      </a:lnTo>
                      <a:lnTo>
                        <a:pt x="432" y="1438"/>
                      </a:lnTo>
                      <a:lnTo>
                        <a:pt x="430" y="1436"/>
                      </a:lnTo>
                      <a:lnTo>
                        <a:pt x="430" y="1434"/>
                      </a:lnTo>
                      <a:lnTo>
                        <a:pt x="428" y="1432"/>
                      </a:lnTo>
                      <a:lnTo>
                        <a:pt x="424" y="1430"/>
                      </a:lnTo>
                      <a:lnTo>
                        <a:pt x="422" y="1430"/>
                      </a:lnTo>
                      <a:lnTo>
                        <a:pt x="420" y="1430"/>
                      </a:lnTo>
                      <a:lnTo>
                        <a:pt x="420" y="1428"/>
                      </a:lnTo>
                      <a:lnTo>
                        <a:pt x="418" y="1428"/>
                      </a:lnTo>
                      <a:lnTo>
                        <a:pt x="418" y="1426"/>
                      </a:lnTo>
                      <a:lnTo>
                        <a:pt x="418" y="1424"/>
                      </a:lnTo>
                      <a:lnTo>
                        <a:pt x="418" y="1422"/>
                      </a:lnTo>
                      <a:lnTo>
                        <a:pt x="420" y="1422"/>
                      </a:lnTo>
                      <a:lnTo>
                        <a:pt x="422" y="1422"/>
                      </a:lnTo>
                      <a:lnTo>
                        <a:pt x="422" y="1420"/>
                      </a:lnTo>
                      <a:lnTo>
                        <a:pt x="424" y="1420"/>
                      </a:lnTo>
                      <a:lnTo>
                        <a:pt x="424" y="1418"/>
                      </a:lnTo>
                      <a:lnTo>
                        <a:pt x="428" y="1416"/>
                      </a:lnTo>
                      <a:lnTo>
                        <a:pt x="424" y="1416"/>
                      </a:lnTo>
                      <a:lnTo>
                        <a:pt x="428" y="1416"/>
                      </a:lnTo>
                      <a:lnTo>
                        <a:pt x="428" y="1414"/>
                      </a:lnTo>
                      <a:lnTo>
                        <a:pt x="424" y="1414"/>
                      </a:lnTo>
                      <a:lnTo>
                        <a:pt x="428" y="1414"/>
                      </a:lnTo>
                      <a:lnTo>
                        <a:pt x="424" y="1414"/>
                      </a:lnTo>
                      <a:lnTo>
                        <a:pt x="424" y="1416"/>
                      </a:lnTo>
                      <a:lnTo>
                        <a:pt x="424" y="1414"/>
                      </a:lnTo>
                      <a:lnTo>
                        <a:pt x="424" y="1410"/>
                      </a:lnTo>
                      <a:lnTo>
                        <a:pt x="424" y="1404"/>
                      </a:lnTo>
                      <a:lnTo>
                        <a:pt x="422" y="1394"/>
                      </a:lnTo>
                      <a:lnTo>
                        <a:pt x="424" y="1394"/>
                      </a:lnTo>
                      <a:lnTo>
                        <a:pt x="424" y="1392"/>
                      </a:lnTo>
                      <a:lnTo>
                        <a:pt x="424" y="1390"/>
                      </a:lnTo>
                      <a:lnTo>
                        <a:pt x="422" y="1390"/>
                      </a:lnTo>
                      <a:lnTo>
                        <a:pt x="424" y="1390"/>
                      </a:lnTo>
                      <a:lnTo>
                        <a:pt x="422" y="1390"/>
                      </a:lnTo>
                      <a:lnTo>
                        <a:pt x="424" y="1392"/>
                      </a:lnTo>
                      <a:lnTo>
                        <a:pt x="422" y="1390"/>
                      </a:lnTo>
                      <a:lnTo>
                        <a:pt x="424" y="1392"/>
                      </a:lnTo>
                      <a:lnTo>
                        <a:pt x="422" y="1392"/>
                      </a:lnTo>
                      <a:lnTo>
                        <a:pt x="424" y="1392"/>
                      </a:lnTo>
                      <a:lnTo>
                        <a:pt x="422" y="1392"/>
                      </a:lnTo>
                      <a:lnTo>
                        <a:pt x="424" y="1392"/>
                      </a:lnTo>
                      <a:lnTo>
                        <a:pt x="422" y="1394"/>
                      </a:lnTo>
                      <a:lnTo>
                        <a:pt x="422" y="1390"/>
                      </a:lnTo>
                      <a:lnTo>
                        <a:pt x="420" y="1390"/>
                      </a:lnTo>
                      <a:lnTo>
                        <a:pt x="420" y="1388"/>
                      </a:lnTo>
                      <a:lnTo>
                        <a:pt x="418" y="1388"/>
                      </a:lnTo>
                      <a:lnTo>
                        <a:pt x="416" y="1382"/>
                      </a:lnTo>
                      <a:lnTo>
                        <a:pt x="416" y="1378"/>
                      </a:lnTo>
                      <a:lnTo>
                        <a:pt x="414" y="1378"/>
                      </a:lnTo>
                      <a:lnTo>
                        <a:pt x="412" y="1378"/>
                      </a:lnTo>
                      <a:lnTo>
                        <a:pt x="408" y="1378"/>
                      </a:lnTo>
                      <a:lnTo>
                        <a:pt x="406" y="1378"/>
                      </a:lnTo>
                      <a:lnTo>
                        <a:pt x="400" y="1376"/>
                      </a:lnTo>
                      <a:lnTo>
                        <a:pt x="398" y="1378"/>
                      </a:lnTo>
                      <a:lnTo>
                        <a:pt x="396" y="1376"/>
                      </a:lnTo>
                      <a:lnTo>
                        <a:pt x="390" y="1376"/>
                      </a:lnTo>
                      <a:lnTo>
                        <a:pt x="388" y="1376"/>
                      </a:lnTo>
                      <a:lnTo>
                        <a:pt x="384" y="1376"/>
                      </a:lnTo>
                      <a:lnTo>
                        <a:pt x="384" y="1378"/>
                      </a:lnTo>
                      <a:lnTo>
                        <a:pt x="382" y="1378"/>
                      </a:lnTo>
                      <a:lnTo>
                        <a:pt x="380" y="1374"/>
                      </a:lnTo>
                      <a:lnTo>
                        <a:pt x="376" y="1372"/>
                      </a:lnTo>
                      <a:lnTo>
                        <a:pt x="370" y="1368"/>
                      </a:lnTo>
                      <a:lnTo>
                        <a:pt x="368" y="1368"/>
                      </a:lnTo>
                      <a:lnTo>
                        <a:pt x="366" y="1368"/>
                      </a:lnTo>
                      <a:lnTo>
                        <a:pt x="362" y="1362"/>
                      </a:lnTo>
                      <a:lnTo>
                        <a:pt x="358" y="1360"/>
                      </a:lnTo>
                      <a:lnTo>
                        <a:pt x="356" y="1358"/>
                      </a:lnTo>
                      <a:lnTo>
                        <a:pt x="352" y="1356"/>
                      </a:lnTo>
                      <a:lnTo>
                        <a:pt x="350" y="1354"/>
                      </a:lnTo>
                      <a:lnTo>
                        <a:pt x="348" y="1354"/>
                      </a:lnTo>
                      <a:lnTo>
                        <a:pt x="346" y="1354"/>
                      </a:lnTo>
                      <a:lnTo>
                        <a:pt x="344" y="1352"/>
                      </a:lnTo>
                      <a:lnTo>
                        <a:pt x="338" y="1342"/>
                      </a:lnTo>
                      <a:lnTo>
                        <a:pt x="336" y="1342"/>
                      </a:lnTo>
                      <a:lnTo>
                        <a:pt x="336" y="1340"/>
                      </a:lnTo>
                      <a:lnTo>
                        <a:pt x="334" y="1340"/>
                      </a:lnTo>
                      <a:lnTo>
                        <a:pt x="332" y="1326"/>
                      </a:lnTo>
                      <a:lnTo>
                        <a:pt x="332" y="1324"/>
                      </a:lnTo>
                      <a:lnTo>
                        <a:pt x="334" y="1324"/>
                      </a:lnTo>
                      <a:lnTo>
                        <a:pt x="334" y="1326"/>
                      </a:lnTo>
                      <a:lnTo>
                        <a:pt x="334" y="1324"/>
                      </a:lnTo>
                      <a:lnTo>
                        <a:pt x="334" y="1322"/>
                      </a:lnTo>
                      <a:lnTo>
                        <a:pt x="334" y="1324"/>
                      </a:lnTo>
                      <a:lnTo>
                        <a:pt x="334" y="1322"/>
                      </a:lnTo>
                      <a:lnTo>
                        <a:pt x="334" y="1324"/>
                      </a:lnTo>
                      <a:lnTo>
                        <a:pt x="332" y="1324"/>
                      </a:lnTo>
                      <a:lnTo>
                        <a:pt x="334" y="1324"/>
                      </a:lnTo>
                      <a:lnTo>
                        <a:pt x="332" y="1320"/>
                      </a:lnTo>
                      <a:lnTo>
                        <a:pt x="330" y="1320"/>
                      </a:lnTo>
                      <a:lnTo>
                        <a:pt x="328" y="1318"/>
                      </a:lnTo>
                      <a:lnTo>
                        <a:pt x="326" y="1316"/>
                      </a:lnTo>
                      <a:lnTo>
                        <a:pt x="326" y="1314"/>
                      </a:lnTo>
                      <a:lnTo>
                        <a:pt x="324" y="1310"/>
                      </a:lnTo>
                      <a:lnTo>
                        <a:pt x="322" y="1310"/>
                      </a:lnTo>
                      <a:lnTo>
                        <a:pt x="320" y="1310"/>
                      </a:lnTo>
                      <a:lnTo>
                        <a:pt x="320" y="1308"/>
                      </a:lnTo>
                      <a:lnTo>
                        <a:pt x="318" y="1306"/>
                      </a:lnTo>
                      <a:lnTo>
                        <a:pt x="318" y="1304"/>
                      </a:lnTo>
                      <a:lnTo>
                        <a:pt x="316" y="1302"/>
                      </a:lnTo>
                      <a:lnTo>
                        <a:pt x="314" y="1300"/>
                      </a:lnTo>
                      <a:lnTo>
                        <a:pt x="314" y="1298"/>
                      </a:lnTo>
                      <a:lnTo>
                        <a:pt x="312" y="1298"/>
                      </a:lnTo>
                      <a:lnTo>
                        <a:pt x="310" y="1296"/>
                      </a:lnTo>
                      <a:lnTo>
                        <a:pt x="308" y="1296"/>
                      </a:lnTo>
                      <a:lnTo>
                        <a:pt x="306" y="1294"/>
                      </a:lnTo>
                      <a:lnTo>
                        <a:pt x="304" y="1290"/>
                      </a:lnTo>
                      <a:lnTo>
                        <a:pt x="302" y="1290"/>
                      </a:lnTo>
                      <a:lnTo>
                        <a:pt x="300" y="1288"/>
                      </a:lnTo>
                      <a:lnTo>
                        <a:pt x="298" y="1288"/>
                      </a:lnTo>
                      <a:lnTo>
                        <a:pt x="298" y="1286"/>
                      </a:lnTo>
                      <a:lnTo>
                        <a:pt x="294" y="1286"/>
                      </a:lnTo>
                      <a:lnTo>
                        <a:pt x="290" y="1286"/>
                      </a:lnTo>
                      <a:lnTo>
                        <a:pt x="288" y="1286"/>
                      </a:lnTo>
                      <a:lnTo>
                        <a:pt x="286" y="1286"/>
                      </a:lnTo>
                      <a:lnTo>
                        <a:pt x="288" y="1286"/>
                      </a:lnTo>
                      <a:lnTo>
                        <a:pt x="286" y="1286"/>
                      </a:lnTo>
                      <a:lnTo>
                        <a:pt x="284" y="1288"/>
                      </a:lnTo>
                      <a:lnTo>
                        <a:pt x="282" y="1286"/>
                      </a:lnTo>
                      <a:lnTo>
                        <a:pt x="274" y="1280"/>
                      </a:lnTo>
                      <a:lnTo>
                        <a:pt x="270" y="1280"/>
                      </a:lnTo>
                      <a:lnTo>
                        <a:pt x="268" y="1280"/>
                      </a:lnTo>
                      <a:lnTo>
                        <a:pt x="268" y="1282"/>
                      </a:lnTo>
                      <a:lnTo>
                        <a:pt x="266" y="1280"/>
                      </a:lnTo>
                      <a:lnTo>
                        <a:pt x="264" y="1280"/>
                      </a:lnTo>
                      <a:lnTo>
                        <a:pt x="262" y="1278"/>
                      </a:lnTo>
                      <a:lnTo>
                        <a:pt x="262" y="1276"/>
                      </a:lnTo>
                      <a:lnTo>
                        <a:pt x="260" y="1274"/>
                      </a:lnTo>
                      <a:lnTo>
                        <a:pt x="258" y="1274"/>
                      </a:lnTo>
                      <a:lnTo>
                        <a:pt x="254" y="1272"/>
                      </a:lnTo>
                      <a:lnTo>
                        <a:pt x="252" y="1270"/>
                      </a:lnTo>
                      <a:lnTo>
                        <a:pt x="250" y="1266"/>
                      </a:lnTo>
                      <a:lnTo>
                        <a:pt x="248" y="1266"/>
                      </a:lnTo>
                      <a:lnTo>
                        <a:pt x="246" y="1266"/>
                      </a:lnTo>
                      <a:lnTo>
                        <a:pt x="240" y="1264"/>
                      </a:lnTo>
                      <a:lnTo>
                        <a:pt x="236" y="1262"/>
                      </a:lnTo>
                      <a:lnTo>
                        <a:pt x="234" y="1260"/>
                      </a:lnTo>
                      <a:lnTo>
                        <a:pt x="230" y="1260"/>
                      </a:lnTo>
                      <a:lnTo>
                        <a:pt x="222" y="1258"/>
                      </a:lnTo>
                      <a:lnTo>
                        <a:pt x="218" y="1256"/>
                      </a:lnTo>
                      <a:lnTo>
                        <a:pt x="216" y="1256"/>
                      </a:lnTo>
                      <a:lnTo>
                        <a:pt x="214" y="1256"/>
                      </a:lnTo>
                      <a:lnTo>
                        <a:pt x="212" y="1256"/>
                      </a:lnTo>
                      <a:lnTo>
                        <a:pt x="208" y="1254"/>
                      </a:lnTo>
                      <a:lnTo>
                        <a:pt x="208" y="1256"/>
                      </a:lnTo>
                      <a:lnTo>
                        <a:pt x="200" y="1254"/>
                      </a:lnTo>
                      <a:lnTo>
                        <a:pt x="198" y="1254"/>
                      </a:lnTo>
                      <a:lnTo>
                        <a:pt x="196" y="1254"/>
                      </a:lnTo>
                      <a:lnTo>
                        <a:pt x="194" y="1252"/>
                      </a:lnTo>
                      <a:lnTo>
                        <a:pt x="194" y="1254"/>
                      </a:lnTo>
                      <a:lnTo>
                        <a:pt x="192" y="1252"/>
                      </a:lnTo>
                      <a:lnTo>
                        <a:pt x="190" y="1252"/>
                      </a:lnTo>
                      <a:lnTo>
                        <a:pt x="192" y="1248"/>
                      </a:lnTo>
                      <a:lnTo>
                        <a:pt x="190" y="1244"/>
                      </a:lnTo>
                      <a:lnTo>
                        <a:pt x="190" y="1242"/>
                      </a:lnTo>
                      <a:lnTo>
                        <a:pt x="188" y="1238"/>
                      </a:lnTo>
                      <a:lnTo>
                        <a:pt x="188" y="1236"/>
                      </a:lnTo>
                      <a:lnTo>
                        <a:pt x="186" y="1236"/>
                      </a:lnTo>
                      <a:lnTo>
                        <a:pt x="182" y="1232"/>
                      </a:lnTo>
                      <a:lnTo>
                        <a:pt x="180" y="1230"/>
                      </a:lnTo>
                      <a:lnTo>
                        <a:pt x="178" y="1232"/>
                      </a:lnTo>
                      <a:lnTo>
                        <a:pt x="176" y="1230"/>
                      </a:lnTo>
                      <a:lnTo>
                        <a:pt x="176" y="1228"/>
                      </a:lnTo>
                      <a:lnTo>
                        <a:pt x="176" y="1226"/>
                      </a:lnTo>
                      <a:lnTo>
                        <a:pt x="174" y="1226"/>
                      </a:lnTo>
                      <a:lnTo>
                        <a:pt x="176" y="1224"/>
                      </a:lnTo>
                      <a:lnTo>
                        <a:pt x="176" y="1222"/>
                      </a:lnTo>
                      <a:lnTo>
                        <a:pt x="178" y="1222"/>
                      </a:lnTo>
                      <a:lnTo>
                        <a:pt x="186" y="1214"/>
                      </a:lnTo>
                      <a:lnTo>
                        <a:pt x="188" y="1208"/>
                      </a:lnTo>
                      <a:lnTo>
                        <a:pt x="188" y="1204"/>
                      </a:lnTo>
                      <a:lnTo>
                        <a:pt x="186" y="1202"/>
                      </a:lnTo>
                      <a:lnTo>
                        <a:pt x="186" y="1200"/>
                      </a:lnTo>
                      <a:lnTo>
                        <a:pt x="188" y="1194"/>
                      </a:lnTo>
                      <a:lnTo>
                        <a:pt x="190" y="1188"/>
                      </a:lnTo>
                      <a:lnTo>
                        <a:pt x="192" y="1184"/>
                      </a:lnTo>
                      <a:lnTo>
                        <a:pt x="188" y="1182"/>
                      </a:lnTo>
                      <a:lnTo>
                        <a:pt x="190" y="1180"/>
                      </a:lnTo>
                      <a:lnTo>
                        <a:pt x="188" y="1178"/>
                      </a:lnTo>
                      <a:lnTo>
                        <a:pt x="188" y="1176"/>
                      </a:lnTo>
                      <a:lnTo>
                        <a:pt x="188" y="1174"/>
                      </a:lnTo>
                      <a:lnTo>
                        <a:pt x="188" y="1172"/>
                      </a:lnTo>
                      <a:lnTo>
                        <a:pt x="194" y="1162"/>
                      </a:lnTo>
                      <a:lnTo>
                        <a:pt x="198" y="1156"/>
                      </a:lnTo>
                      <a:lnTo>
                        <a:pt x="200" y="1150"/>
                      </a:lnTo>
                      <a:lnTo>
                        <a:pt x="200" y="1146"/>
                      </a:lnTo>
                      <a:lnTo>
                        <a:pt x="200" y="1140"/>
                      </a:lnTo>
                      <a:lnTo>
                        <a:pt x="198" y="1140"/>
                      </a:lnTo>
                      <a:lnTo>
                        <a:pt x="196" y="1138"/>
                      </a:lnTo>
                      <a:lnTo>
                        <a:pt x="194" y="1136"/>
                      </a:lnTo>
                      <a:lnTo>
                        <a:pt x="192" y="1136"/>
                      </a:lnTo>
                      <a:lnTo>
                        <a:pt x="190" y="1134"/>
                      </a:lnTo>
                      <a:lnTo>
                        <a:pt x="188" y="1134"/>
                      </a:lnTo>
                      <a:lnTo>
                        <a:pt x="188" y="1136"/>
                      </a:lnTo>
                      <a:lnTo>
                        <a:pt x="188" y="1136"/>
                      </a:lnTo>
                      <a:lnTo>
                        <a:pt x="188" y="1138"/>
                      </a:lnTo>
                      <a:lnTo>
                        <a:pt x="186" y="1134"/>
                      </a:lnTo>
                      <a:lnTo>
                        <a:pt x="182" y="1132"/>
                      </a:lnTo>
                      <a:lnTo>
                        <a:pt x="182" y="1130"/>
                      </a:lnTo>
                      <a:lnTo>
                        <a:pt x="180" y="1130"/>
                      </a:lnTo>
                      <a:lnTo>
                        <a:pt x="178" y="1128"/>
                      </a:lnTo>
                      <a:lnTo>
                        <a:pt x="178" y="1126"/>
                      </a:lnTo>
                      <a:lnTo>
                        <a:pt x="176" y="1126"/>
                      </a:lnTo>
                      <a:lnTo>
                        <a:pt x="176" y="1124"/>
                      </a:lnTo>
                      <a:lnTo>
                        <a:pt x="176" y="1122"/>
                      </a:lnTo>
                      <a:lnTo>
                        <a:pt x="174" y="1118"/>
                      </a:lnTo>
                      <a:lnTo>
                        <a:pt x="174" y="1116"/>
                      </a:lnTo>
                      <a:lnTo>
                        <a:pt x="174" y="1114"/>
                      </a:lnTo>
                      <a:lnTo>
                        <a:pt x="176" y="1114"/>
                      </a:lnTo>
                      <a:lnTo>
                        <a:pt x="178" y="1112"/>
                      </a:lnTo>
                      <a:lnTo>
                        <a:pt x="180" y="1108"/>
                      </a:lnTo>
                      <a:lnTo>
                        <a:pt x="182" y="1106"/>
                      </a:lnTo>
                      <a:lnTo>
                        <a:pt x="182" y="1102"/>
                      </a:lnTo>
                      <a:lnTo>
                        <a:pt x="186" y="1102"/>
                      </a:lnTo>
                      <a:lnTo>
                        <a:pt x="186" y="1104"/>
                      </a:lnTo>
                      <a:lnTo>
                        <a:pt x="182" y="1104"/>
                      </a:lnTo>
                      <a:lnTo>
                        <a:pt x="182" y="1106"/>
                      </a:lnTo>
                      <a:lnTo>
                        <a:pt x="182" y="1108"/>
                      </a:lnTo>
                      <a:lnTo>
                        <a:pt x="180" y="1110"/>
                      </a:lnTo>
                      <a:lnTo>
                        <a:pt x="182" y="1110"/>
                      </a:lnTo>
                      <a:lnTo>
                        <a:pt x="186" y="1110"/>
                      </a:lnTo>
                      <a:lnTo>
                        <a:pt x="186" y="1108"/>
                      </a:lnTo>
                      <a:lnTo>
                        <a:pt x="188" y="1108"/>
                      </a:lnTo>
                      <a:lnTo>
                        <a:pt x="188" y="1106"/>
                      </a:lnTo>
                      <a:lnTo>
                        <a:pt x="186" y="1106"/>
                      </a:lnTo>
                      <a:lnTo>
                        <a:pt x="186" y="1104"/>
                      </a:lnTo>
                      <a:lnTo>
                        <a:pt x="186" y="1102"/>
                      </a:lnTo>
                      <a:lnTo>
                        <a:pt x="182" y="1102"/>
                      </a:lnTo>
                      <a:lnTo>
                        <a:pt x="182" y="1100"/>
                      </a:lnTo>
                      <a:lnTo>
                        <a:pt x="182" y="1102"/>
                      </a:lnTo>
                      <a:lnTo>
                        <a:pt x="182" y="1100"/>
                      </a:lnTo>
                      <a:lnTo>
                        <a:pt x="186" y="1096"/>
                      </a:lnTo>
                      <a:lnTo>
                        <a:pt x="182" y="1090"/>
                      </a:lnTo>
                      <a:lnTo>
                        <a:pt x="180" y="1088"/>
                      </a:lnTo>
                      <a:lnTo>
                        <a:pt x="176" y="1086"/>
                      </a:lnTo>
                      <a:lnTo>
                        <a:pt x="174" y="1084"/>
                      </a:lnTo>
                      <a:lnTo>
                        <a:pt x="174" y="1084"/>
                      </a:lnTo>
                      <a:lnTo>
                        <a:pt x="172" y="1082"/>
                      </a:lnTo>
                      <a:lnTo>
                        <a:pt x="170" y="1078"/>
                      </a:lnTo>
                      <a:lnTo>
                        <a:pt x="168" y="1076"/>
                      </a:lnTo>
                      <a:lnTo>
                        <a:pt x="168" y="1074"/>
                      </a:lnTo>
                      <a:lnTo>
                        <a:pt x="164" y="1072"/>
                      </a:lnTo>
                      <a:lnTo>
                        <a:pt x="162" y="1066"/>
                      </a:lnTo>
                      <a:lnTo>
                        <a:pt x="162" y="1064"/>
                      </a:lnTo>
                      <a:lnTo>
                        <a:pt x="162" y="1062"/>
                      </a:lnTo>
                      <a:lnTo>
                        <a:pt x="162" y="1060"/>
                      </a:lnTo>
                      <a:lnTo>
                        <a:pt x="162" y="1058"/>
                      </a:lnTo>
                      <a:lnTo>
                        <a:pt x="162" y="1056"/>
                      </a:lnTo>
                      <a:lnTo>
                        <a:pt x="160" y="1056"/>
                      </a:lnTo>
                      <a:lnTo>
                        <a:pt x="160" y="1050"/>
                      </a:lnTo>
                      <a:lnTo>
                        <a:pt x="156" y="1048"/>
                      </a:lnTo>
                      <a:lnTo>
                        <a:pt x="156" y="1050"/>
                      </a:lnTo>
                      <a:lnTo>
                        <a:pt x="156" y="1048"/>
                      </a:lnTo>
                      <a:lnTo>
                        <a:pt x="154" y="1048"/>
                      </a:lnTo>
                      <a:lnTo>
                        <a:pt x="154" y="1046"/>
                      </a:lnTo>
                      <a:lnTo>
                        <a:pt x="150" y="1046"/>
                      </a:lnTo>
                      <a:lnTo>
                        <a:pt x="150" y="1044"/>
                      </a:lnTo>
                      <a:lnTo>
                        <a:pt x="150" y="1042"/>
                      </a:lnTo>
                      <a:lnTo>
                        <a:pt x="148" y="1042"/>
                      </a:lnTo>
                      <a:lnTo>
                        <a:pt x="146" y="1042"/>
                      </a:lnTo>
                      <a:lnTo>
                        <a:pt x="146" y="1040"/>
                      </a:lnTo>
                      <a:lnTo>
                        <a:pt x="146" y="1038"/>
                      </a:lnTo>
                      <a:lnTo>
                        <a:pt x="146" y="1034"/>
                      </a:lnTo>
                      <a:lnTo>
                        <a:pt x="144" y="1034"/>
                      </a:lnTo>
                      <a:lnTo>
                        <a:pt x="146" y="1034"/>
                      </a:lnTo>
                      <a:lnTo>
                        <a:pt x="144" y="1034"/>
                      </a:lnTo>
                      <a:lnTo>
                        <a:pt x="146" y="1032"/>
                      </a:lnTo>
                      <a:lnTo>
                        <a:pt x="144" y="1030"/>
                      </a:lnTo>
                      <a:lnTo>
                        <a:pt x="146" y="1030"/>
                      </a:lnTo>
                      <a:lnTo>
                        <a:pt x="146" y="1028"/>
                      </a:lnTo>
                      <a:lnTo>
                        <a:pt x="146" y="1026"/>
                      </a:lnTo>
                      <a:lnTo>
                        <a:pt x="146" y="1024"/>
                      </a:lnTo>
                      <a:lnTo>
                        <a:pt x="146" y="1022"/>
                      </a:lnTo>
                      <a:lnTo>
                        <a:pt x="144" y="1018"/>
                      </a:lnTo>
                      <a:lnTo>
                        <a:pt x="142" y="1016"/>
                      </a:lnTo>
                      <a:lnTo>
                        <a:pt x="140" y="1014"/>
                      </a:lnTo>
                      <a:lnTo>
                        <a:pt x="140" y="1010"/>
                      </a:lnTo>
                      <a:lnTo>
                        <a:pt x="140" y="1008"/>
                      </a:lnTo>
                      <a:lnTo>
                        <a:pt x="136" y="1006"/>
                      </a:lnTo>
                      <a:lnTo>
                        <a:pt x="134" y="1002"/>
                      </a:lnTo>
                      <a:lnTo>
                        <a:pt x="136" y="1000"/>
                      </a:lnTo>
                      <a:lnTo>
                        <a:pt x="134" y="1000"/>
                      </a:lnTo>
                      <a:lnTo>
                        <a:pt x="136" y="1000"/>
                      </a:lnTo>
                      <a:lnTo>
                        <a:pt x="134" y="996"/>
                      </a:lnTo>
                      <a:lnTo>
                        <a:pt x="136" y="996"/>
                      </a:lnTo>
                      <a:lnTo>
                        <a:pt x="134" y="994"/>
                      </a:lnTo>
                      <a:lnTo>
                        <a:pt x="136" y="994"/>
                      </a:lnTo>
                      <a:lnTo>
                        <a:pt x="134" y="992"/>
                      </a:lnTo>
                      <a:lnTo>
                        <a:pt x="136" y="992"/>
                      </a:lnTo>
                      <a:lnTo>
                        <a:pt x="134" y="992"/>
                      </a:lnTo>
                      <a:lnTo>
                        <a:pt x="136" y="988"/>
                      </a:lnTo>
                      <a:lnTo>
                        <a:pt x="134" y="984"/>
                      </a:lnTo>
                      <a:lnTo>
                        <a:pt x="134" y="982"/>
                      </a:lnTo>
                      <a:lnTo>
                        <a:pt x="132" y="982"/>
                      </a:lnTo>
                      <a:lnTo>
                        <a:pt x="132" y="980"/>
                      </a:lnTo>
                      <a:lnTo>
                        <a:pt x="130" y="978"/>
                      </a:lnTo>
                      <a:lnTo>
                        <a:pt x="128" y="978"/>
                      </a:lnTo>
                      <a:lnTo>
                        <a:pt x="126" y="978"/>
                      </a:lnTo>
                      <a:lnTo>
                        <a:pt x="126" y="974"/>
                      </a:lnTo>
                      <a:lnTo>
                        <a:pt x="126" y="972"/>
                      </a:lnTo>
                      <a:lnTo>
                        <a:pt x="126" y="970"/>
                      </a:lnTo>
                      <a:lnTo>
                        <a:pt x="126" y="968"/>
                      </a:lnTo>
                      <a:lnTo>
                        <a:pt x="124" y="966"/>
                      </a:lnTo>
                      <a:lnTo>
                        <a:pt x="124" y="964"/>
                      </a:lnTo>
                      <a:lnTo>
                        <a:pt x="124" y="962"/>
                      </a:lnTo>
                      <a:lnTo>
                        <a:pt x="124" y="960"/>
                      </a:lnTo>
                      <a:lnTo>
                        <a:pt x="122" y="958"/>
                      </a:lnTo>
                      <a:lnTo>
                        <a:pt x="120" y="954"/>
                      </a:lnTo>
                      <a:lnTo>
                        <a:pt x="122" y="954"/>
                      </a:lnTo>
                      <a:lnTo>
                        <a:pt x="120" y="952"/>
                      </a:lnTo>
                      <a:lnTo>
                        <a:pt x="118" y="950"/>
                      </a:lnTo>
                      <a:lnTo>
                        <a:pt x="118" y="946"/>
                      </a:lnTo>
                      <a:lnTo>
                        <a:pt x="114" y="944"/>
                      </a:lnTo>
                      <a:lnTo>
                        <a:pt x="114" y="942"/>
                      </a:lnTo>
                      <a:lnTo>
                        <a:pt x="112" y="940"/>
                      </a:lnTo>
                      <a:lnTo>
                        <a:pt x="110" y="938"/>
                      </a:lnTo>
                      <a:lnTo>
                        <a:pt x="108" y="938"/>
                      </a:lnTo>
                      <a:lnTo>
                        <a:pt x="106" y="936"/>
                      </a:lnTo>
                      <a:lnTo>
                        <a:pt x="106" y="934"/>
                      </a:lnTo>
                      <a:lnTo>
                        <a:pt x="106" y="932"/>
                      </a:lnTo>
                      <a:lnTo>
                        <a:pt x="104" y="928"/>
                      </a:lnTo>
                      <a:lnTo>
                        <a:pt x="102" y="926"/>
                      </a:lnTo>
                      <a:lnTo>
                        <a:pt x="102" y="924"/>
                      </a:lnTo>
                      <a:lnTo>
                        <a:pt x="100" y="924"/>
                      </a:lnTo>
                      <a:lnTo>
                        <a:pt x="100" y="922"/>
                      </a:lnTo>
                      <a:lnTo>
                        <a:pt x="102" y="922"/>
                      </a:lnTo>
                      <a:lnTo>
                        <a:pt x="102" y="922"/>
                      </a:lnTo>
                      <a:lnTo>
                        <a:pt x="102" y="918"/>
                      </a:lnTo>
                      <a:lnTo>
                        <a:pt x="102" y="916"/>
                      </a:lnTo>
                      <a:lnTo>
                        <a:pt x="102" y="914"/>
                      </a:lnTo>
                      <a:lnTo>
                        <a:pt x="102" y="912"/>
                      </a:lnTo>
                      <a:lnTo>
                        <a:pt x="104" y="912"/>
                      </a:lnTo>
                      <a:lnTo>
                        <a:pt x="104" y="910"/>
                      </a:lnTo>
                      <a:lnTo>
                        <a:pt x="102" y="910"/>
                      </a:lnTo>
                      <a:lnTo>
                        <a:pt x="104" y="910"/>
                      </a:lnTo>
                      <a:lnTo>
                        <a:pt x="102" y="908"/>
                      </a:lnTo>
                      <a:lnTo>
                        <a:pt x="104" y="908"/>
                      </a:lnTo>
                      <a:lnTo>
                        <a:pt x="104" y="906"/>
                      </a:lnTo>
                      <a:lnTo>
                        <a:pt x="104" y="900"/>
                      </a:lnTo>
                      <a:lnTo>
                        <a:pt x="104" y="898"/>
                      </a:lnTo>
                      <a:lnTo>
                        <a:pt x="104" y="896"/>
                      </a:lnTo>
                      <a:lnTo>
                        <a:pt x="104" y="894"/>
                      </a:lnTo>
                      <a:lnTo>
                        <a:pt x="104" y="892"/>
                      </a:lnTo>
                      <a:lnTo>
                        <a:pt x="104" y="890"/>
                      </a:lnTo>
                      <a:lnTo>
                        <a:pt x="104" y="892"/>
                      </a:lnTo>
                      <a:lnTo>
                        <a:pt x="104" y="890"/>
                      </a:lnTo>
                      <a:lnTo>
                        <a:pt x="106" y="892"/>
                      </a:lnTo>
                      <a:lnTo>
                        <a:pt x="108" y="892"/>
                      </a:lnTo>
                      <a:lnTo>
                        <a:pt x="108" y="890"/>
                      </a:lnTo>
                      <a:lnTo>
                        <a:pt x="108" y="886"/>
                      </a:lnTo>
                      <a:lnTo>
                        <a:pt x="108" y="886"/>
                      </a:lnTo>
                      <a:lnTo>
                        <a:pt x="108" y="884"/>
                      </a:lnTo>
                      <a:lnTo>
                        <a:pt x="106" y="884"/>
                      </a:lnTo>
                      <a:lnTo>
                        <a:pt x="106" y="886"/>
                      </a:lnTo>
                      <a:lnTo>
                        <a:pt x="104" y="882"/>
                      </a:lnTo>
                      <a:lnTo>
                        <a:pt x="104" y="880"/>
                      </a:lnTo>
                      <a:lnTo>
                        <a:pt x="104" y="882"/>
                      </a:lnTo>
                      <a:lnTo>
                        <a:pt x="104" y="880"/>
                      </a:lnTo>
                      <a:lnTo>
                        <a:pt x="106" y="878"/>
                      </a:lnTo>
                      <a:lnTo>
                        <a:pt x="108" y="878"/>
                      </a:lnTo>
                      <a:lnTo>
                        <a:pt x="110" y="876"/>
                      </a:lnTo>
                      <a:lnTo>
                        <a:pt x="110" y="874"/>
                      </a:lnTo>
                      <a:lnTo>
                        <a:pt x="112" y="874"/>
                      </a:lnTo>
                      <a:lnTo>
                        <a:pt x="114" y="878"/>
                      </a:lnTo>
                      <a:lnTo>
                        <a:pt x="116" y="882"/>
                      </a:lnTo>
                      <a:lnTo>
                        <a:pt x="116" y="880"/>
                      </a:lnTo>
                      <a:lnTo>
                        <a:pt x="116" y="882"/>
                      </a:lnTo>
                      <a:lnTo>
                        <a:pt x="118" y="880"/>
                      </a:lnTo>
                      <a:lnTo>
                        <a:pt x="122" y="880"/>
                      </a:lnTo>
                      <a:lnTo>
                        <a:pt x="124" y="876"/>
                      </a:lnTo>
                      <a:lnTo>
                        <a:pt x="128" y="872"/>
                      </a:lnTo>
                      <a:lnTo>
                        <a:pt x="130" y="868"/>
                      </a:lnTo>
                      <a:lnTo>
                        <a:pt x="132" y="862"/>
                      </a:lnTo>
                      <a:lnTo>
                        <a:pt x="136" y="854"/>
                      </a:lnTo>
                      <a:lnTo>
                        <a:pt x="136" y="848"/>
                      </a:lnTo>
                      <a:lnTo>
                        <a:pt x="134" y="832"/>
                      </a:lnTo>
                      <a:lnTo>
                        <a:pt x="130" y="826"/>
                      </a:lnTo>
                      <a:lnTo>
                        <a:pt x="128" y="824"/>
                      </a:lnTo>
                      <a:lnTo>
                        <a:pt x="126" y="824"/>
                      </a:lnTo>
                      <a:lnTo>
                        <a:pt x="124" y="824"/>
                      </a:lnTo>
                      <a:lnTo>
                        <a:pt x="122" y="826"/>
                      </a:lnTo>
                      <a:lnTo>
                        <a:pt x="120" y="826"/>
                      </a:lnTo>
                      <a:lnTo>
                        <a:pt x="120" y="824"/>
                      </a:lnTo>
                      <a:lnTo>
                        <a:pt x="118" y="824"/>
                      </a:lnTo>
                      <a:lnTo>
                        <a:pt x="118" y="822"/>
                      </a:lnTo>
                      <a:lnTo>
                        <a:pt x="118" y="824"/>
                      </a:lnTo>
                      <a:lnTo>
                        <a:pt x="116" y="822"/>
                      </a:lnTo>
                      <a:lnTo>
                        <a:pt x="116" y="824"/>
                      </a:lnTo>
                      <a:lnTo>
                        <a:pt x="116" y="822"/>
                      </a:lnTo>
                      <a:lnTo>
                        <a:pt x="114" y="824"/>
                      </a:lnTo>
                      <a:lnTo>
                        <a:pt x="112" y="824"/>
                      </a:lnTo>
                      <a:lnTo>
                        <a:pt x="110" y="822"/>
                      </a:lnTo>
                      <a:lnTo>
                        <a:pt x="108" y="822"/>
                      </a:lnTo>
                      <a:lnTo>
                        <a:pt x="106" y="820"/>
                      </a:lnTo>
                      <a:lnTo>
                        <a:pt x="104" y="818"/>
                      </a:lnTo>
                      <a:lnTo>
                        <a:pt x="102" y="818"/>
                      </a:lnTo>
                      <a:lnTo>
                        <a:pt x="102" y="816"/>
                      </a:lnTo>
                      <a:lnTo>
                        <a:pt x="100" y="816"/>
                      </a:lnTo>
                      <a:lnTo>
                        <a:pt x="100" y="814"/>
                      </a:lnTo>
                      <a:lnTo>
                        <a:pt x="96" y="806"/>
                      </a:lnTo>
                      <a:lnTo>
                        <a:pt x="94" y="806"/>
                      </a:lnTo>
                      <a:lnTo>
                        <a:pt x="94" y="804"/>
                      </a:lnTo>
                      <a:lnTo>
                        <a:pt x="92" y="800"/>
                      </a:lnTo>
                      <a:lnTo>
                        <a:pt x="92" y="796"/>
                      </a:lnTo>
                      <a:lnTo>
                        <a:pt x="90" y="790"/>
                      </a:lnTo>
                      <a:lnTo>
                        <a:pt x="88" y="788"/>
                      </a:lnTo>
                      <a:lnTo>
                        <a:pt x="86" y="788"/>
                      </a:lnTo>
                      <a:lnTo>
                        <a:pt x="84" y="788"/>
                      </a:lnTo>
                      <a:lnTo>
                        <a:pt x="86" y="786"/>
                      </a:lnTo>
                      <a:lnTo>
                        <a:pt x="86" y="784"/>
                      </a:lnTo>
                      <a:lnTo>
                        <a:pt x="84" y="782"/>
                      </a:lnTo>
                      <a:lnTo>
                        <a:pt x="84" y="780"/>
                      </a:lnTo>
                      <a:lnTo>
                        <a:pt x="84" y="778"/>
                      </a:lnTo>
                      <a:lnTo>
                        <a:pt x="84" y="776"/>
                      </a:lnTo>
                      <a:lnTo>
                        <a:pt x="82" y="776"/>
                      </a:lnTo>
                      <a:lnTo>
                        <a:pt x="80" y="776"/>
                      </a:lnTo>
                      <a:lnTo>
                        <a:pt x="82" y="774"/>
                      </a:lnTo>
                      <a:lnTo>
                        <a:pt x="80" y="774"/>
                      </a:lnTo>
                      <a:lnTo>
                        <a:pt x="82" y="772"/>
                      </a:lnTo>
                      <a:lnTo>
                        <a:pt x="80" y="772"/>
                      </a:lnTo>
                      <a:lnTo>
                        <a:pt x="82" y="770"/>
                      </a:lnTo>
                      <a:lnTo>
                        <a:pt x="82" y="768"/>
                      </a:lnTo>
                      <a:lnTo>
                        <a:pt x="80" y="768"/>
                      </a:lnTo>
                      <a:lnTo>
                        <a:pt x="82" y="766"/>
                      </a:lnTo>
                      <a:lnTo>
                        <a:pt x="80" y="766"/>
                      </a:lnTo>
                      <a:lnTo>
                        <a:pt x="82" y="764"/>
                      </a:lnTo>
                      <a:lnTo>
                        <a:pt x="82" y="762"/>
                      </a:lnTo>
                      <a:lnTo>
                        <a:pt x="84" y="762"/>
                      </a:lnTo>
                      <a:lnTo>
                        <a:pt x="86" y="756"/>
                      </a:lnTo>
                      <a:lnTo>
                        <a:pt x="88" y="752"/>
                      </a:lnTo>
                      <a:lnTo>
                        <a:pt x="88" y="748"/>
                      </a:lnTo>
                      <a:lnTo>
                        <a:pt x="88" y="746"/>
                      </a:lnTo>
                      <a:lnTo>
                        <a:pt x="88" y="744"/>
                      </a:lnTo>
                      <a:lnTo>
                        <a:pt x="88" y="742"/>
                      </a:lnTo>
                      <a:lnTo>
                        <a:pt x="88" y="740"/>
                      </a:lnTo>
                      <a:lnTo>
                        <a:pt x="88" y="736"/>
                      </a:lnTo>
                      <a:lnTo>
                        <a:pt x="88" y="732"/>
                      </a:lnTo>
                      <a:lnTo>
                        <a:pt x="88" y="728"/>
                      </a:lnTo>
                      <a:lnTo>
                        <a:pt x="88" y="726"/>
                      </a:lnTo>
                      <a:lnTo>
                        <a:pt x="86" y="724"/>
                      </a:lnTo>
                      <a:lnTo>
                        <a:pt x="84" y="724"/>
                      </a:lnTo>
                      <a:lnTo>
                        <a:pt x="84" y="726"/>
                      </a:lnTo>
                      <a:lnTo>
                        <a:pt x="86" y="726"/>
                      </a:lnTo>
                      <a:lnTo>
                        <a:pt x="84" y="726"/>
                      </a:lnTo>
                      <a:lnTo>
                        <a:pt x="84" y="724"/>
                      </a:lnTo>
                      <a:lnTo>
                        <a:pt x="82" y="722"/>
                      </a:lnTo>
                      <a:lnTo>
                        <a:pt x="82" y="718"/>
                      </a:lnTo>
                      <a:lnTo>
                        <a:pt x="84" y="716"/>
                      </a:lnTo>
                      <a:lnTo>
                        <a:pt x="84" y="714"/>
                      </a:lnTo>
                      <a:lnTo>
                        <a:pt x="84" y="712"/>
                      </a:lnTo>
                      <a:lnTo>
                        <a:pt x="86" y="710"/>
                      </a:lnTo>
                      <a:lnTo>
                        <a:pt x="88" y="710"/>
                      </a:lnTo>
                      <a:lnTo>
                        <a:pt x="88" y="708"/>
                      </a:lnTo>
                      <a:lnTo>
                        <a:pt x="90" y="708"/>
                      </a:lnTo>
                      <a:lnTo>
                        <a:pt x="92" y="702"/>
                      </a:lnTo>
                      <a:lnTo>
                        <a:pt x="94" y="682"/>
                      </a:lnTo>
                      <a:lnTo>
                        <a:pt x="96" y="682"/>
                      </a:lnTo>
                      <a:lnTo>
                        <a:pt x="98" y="682"/>
                      </a:lnTo>
                      <a:lnTo>
                        <a:pt x="100" y="680"/>
                      </a:lnTo>
                      <a:lnTo>
                        <a:pt x="102" y="680"/>
                      </a:lnTo>
                      <a:lnTo>
                        <a:pt x="106" y="680"/>
                      </a:lnTo>
                      <a:lnTo>
                        <a:pt x="104" y="680"/>
                      </a:lnTo>
                      <a:lnTo>
                        <a:pt x="106" y="682"/>
                      </a:lnTo>
                      <a:lnTo>
                        <a:pt x="108" y="682"/>
                      </a:lnTo>
                      <a:lnTo>
                        <a:pt x="110" y="682"/>
                      </a:lnTo>
                      <a:lnTo>
                        <a:pt x="110" y="684"/>
                      </a:lnTo>
                      <a:lnTo>
                        <a:pt x="110" y="686"/>
                      </a:lnTo>
                      <a:lnTo>
                        <a:pt x="110" y="688"/>
                      </a:lnTo>
                      <a:lnTo>
                        <a:pt x="110" y="690"/>
                      </a:lnTo>
                      <a:lnTo>
                        <a:pt x="110" y="692"/>
                      </a:lnTo>
                      <a:lnTo>
                        <a:pt x="108" y="692"/>
                      </a:lnTo>
                      <a:lnTo>
                        <a:pt x="110" y="692"/>
                      </a:lnTo>
                      <a:lnTo>
                        <a:pt x="110" y="694"/>
                      </a:lnTo>
                      <a:lnTo>
                        <a:pt x="110" y="696"/>
                      </a:lnTo>
                      <a:lnTo>
                        <a:pt x="112" y="696"/>
                      </a:lnTo>
                      <a:lnTo>
                        <a:pt x="110" y="696"/>
                      </a:lnTo>
                      <a:lnTo>
                        <a:pt x="110" y="698"/>
                      </a:lnTo>
                      <a:lnTo>
                        <a:pt x="110" y="696"/>
                      </a:lnTo>
                      <a:lnTo>
                        <a:pt x="110" y="698"/>
                      </a:lnTo>
                      <a:lnTo>
                        <a:pt x="108" y="696"/>
                      </a:lnTo>
                      <a:lnTo>
                        <a:pt x="108" y="698"/>
                      </a:lnTo>
                      <a:lnTo>
                        <a:pt x="106" y="698"/>
                      </a:lnTo>
                      <a:lnTo>
                        <a:pt x="106" y="702"/>
                      </a:lnTo>
                      <a:lnTo>
                        <a:pt x="106" y="704"/>
                      </a:lnTo>
                      <a:lnTo>
                        <a:pt x="104" y="704"/>
                      </a:lnTo>
                      <a:lnTo>
                        <a:pt x="106" y="704"/>
                      </a:lnTo>
                      <a:lnTo>
                        <a:pt x="106" y="706"/>
                      </a:lnTo>
                      <a:lnTo>
                        <a:pt x="104" y="706"/>
                      </a:lnTo>
                      <a:lnTo>
                        <a:pt x="102" y="708"/>
                      </a:lnTo>
                      <a:lnTo>
                        <a:pt x="104" y="708"/>
                      </a:lnTo>
                      <a:lnTo>
                        <a:pt x="102" y="708"/>
                      </a:lnTo>
                      <a:lnTo>
                        <a:pt x="104" y="708"/>
                      </a:lnTo>
                      <a:lnTo>
                        <a:pt x="102" y="710"/>
                      </a:lnTo>
                      <a:lnTo>
                        <a:pt x="104" y="710"/>
                      </a:lnTo>
                      <a:lnTo>
                        <a:pt x="106" y="710"/>
                      </a:lnTo>
                      <a:lnTo>
                        <a:pt x="104" y="712"/>
                      </a:lnTo>
                      <a:lnTo>
                        <a:pt x="106" y="712"/>
                      </a:lnTo>
                      <a:lnTo>
                        <a:pt x="106" y="714"/>
                      </a:lnTo>
                      <a:lnTo>
                        <a:pt x="104" y="712"/>
                      </a:lnTo>
                      <a:lnTo>
                        <a:pt x="102" y="714"/>
                      </a:lnTo>
                      <a:lnTo>
                        <a:pt x="104" y="714"/>
                      </a:lnTo>
                      <a:lnTo>
                        <a:pt x="104" y="716"/>
                      </a:lnTo>
                      <a:lnTo>
                        <a:pt x="106" y="716"/>
                      </a:lnTo>
                      <a:lnTo>
                        <a:pt x="108" y="716"/>
                      </a:lnTo>
                      <a:lnTo>
                        <a:pt x="106" y="718"/>
                      </a:lnTo>
                      <a:lnTo>
                        <a:pt x="108" y="716"/>
                      </a:lnTo>
                      <a:lnTo>
                        <a:pt x="108" y="718"/>
                      </a:lnTo>
                      <a:lnTo>
                        <a:pt x="110" y="718"/>
                      </a:lnTo>
                      <a:lnTo>
                        <a:pt x="110" y="720"/>
                      </a:lnTo>
                      <a:lnTo>
                        <a:pt x="112" y="720"/>
                      </a:lnTo>
                      <a:lnTo>
                        <a:pt x="112" y="722"/>
                      </a:lnTo>
                      <a:lnTo>
                        <a:pt x="114" y="722"/>
                      </a:lnTo>
                      <a:lnTo>
                        <a:pt x="116" y="722"/>
                      </a:lnTo>
                      <a:lnTo>
                        <a:pt x="116" y="724"/>
                      </a:lnTo>
                      <a:lnTo>
                        <a:pt x="116" y="726"/>
                      </a:lnTo>
                      <a:lnTo>
                        <a:pt x="114" y="726"/>
                      </a:lnTo>
                      <a:lnTo>
                        <a:pt x="114" y="728"/>
                      </a:lnTo>
                      <a:lnTo>
                        <a:pt x="112" y="728"/>
                      </a:lnTo>
                      <a:lnTo>
                        <a:pt x="114" y="728"/>
                      </a:lnTo>
                      <a:lnTo>
                        <a:pt x="114" y="730"/>
                      </a:lnTo>
                      <a:lnTo>
                        <a:pt x="114" y="728"/>
                      </a:lnTo>
                      <a:lnTo>
                        <a:pt x="116" y="728"/>
                      </a:lnTo>
                      <a:lnTo>
                        <a:pt x="116" y="726"/>
                      </a:lnTo>
                      <a:lnTo>
                        <a:pt x="118" y="728"/>
                      </a:lnTo>
                      <a:lnTo>
                        <a:pt x="118" y="730"/>
                      </a:lnTo>
                      <a:lnTo>
                        <a:pt x="116" y="730"/>
                      </a:lnTo>
                      <a:lnTo>
                        <a:pt x="114" y="730"/>
                      </a:lnTo>
                      <a:lnTo>
                        <a:pt x="114" y="732"/>
                      </a:lnTo>
                      <a:lnTo>
                        <a:pt x="116" y="730"/>
                      </a:lnTo>
                      <a:lnTo>
                        <a:pt x="118" y="728"/>
                      </a:lnTo>
                      <a:lnTo>
                        <a:pt x="120" y="730"/>
                      </a:lnTo>
                      <a:lnTo>
                        <a:pt x="122" y="730"/>
                      </a:lnTo>
                      <a:lnTo>
                        <a:pt x="118" y="732"/>
                      </a:lnTo>
                      <a:lnTo>
                        <a:pt x="118" y="734"/>
                      </a:lnTo>
                      <a:lnTo>
                        <a:pt x="120" y="732"/>
                      </a:lnTo>
                      <a:lnTo>
                        <a:pt x="122" y="734"/>
                      </a:lnTo>
                      <a:lnTo>
                        <a:pt x="122" y="736"/>
                      </a:lnTo>
                      <a:lnTo>
                        <a:pt x="124" y="738"/>
                      </a:lnTo>
                      <a:lnTo>
                        <a:pt x="126" y="736"/>
                      </a:lnTo>
                      <a:lnTo>
                        <a:pt x="128" y="738"/>
                      </a:lnTo>
                      <a:lnTo>
                        <a:pt x="128" y="742"/>
                      </a:lnTo>
                      <a:lnTo>
                        <a:pt x="128" y="744"/>
                      </a:lnTo>
                      <a:lnTo>
                        <a:pt x="126" y="744"/>
                      </a:lnTo>
                      <a:lnTo>
                        <a:pt x="128" y="744"/>
                      </a:lnTo>
                      <a:lnTo>
                        <a:pt x="130" y="744"/>
                      </a:lnTo>
                      <a:lnTo>
                        <a:pt x="128" y="746"/>
                      </a:lnTo>
                      <a:lnTo>
                        <a:pt x="130" y="746"/>
                      </a:lnTo>
                      <a:lnTo>
                        <a:pt x="130" y="748"/>
                      </a:lnTo>
                      <a:lnTo>
                        <a:pt x="130" y="746"/>
                      </a:lnTo>
                      <a:lnTo>
                        <a:pt x="132" y="748"/>
                      </a:lnTo>
                      <a:lnTo>
                        <a:pt x="134" y="748"/>
                      </a:lnTo>
                      <a:lnTo>
                        <a:pt x="136" y="750"/>
                      </a:lnTo>
                      <a:lnTo>
                        <a:pt x="138" y="750"/>
                      </a:lnTo>
                      <a:lnTo>
                        <a:pt x="136" y="748"/>
                      </a:lnTo>
                      <a:lnTo>
                        <a:pt x="138" y="748"/>
                      </a:lnTo>
                      <a:lnTo>
                        <a:pt x="142" y="748"/>
                      </a:lnTo>
                      <a:lnTo>
                        <a:pt x="144" y="750"/>
                      </a:lnTo>
                      <a:lnTo>
                        <a:pt x="146" y="750"/>
                      </a:lnTo>
                      <a:lnTo>
                        <a:pt x="146" y="748"/>
                      </a:lnTo>
                      <a:lnTo>
                        <a:pt x="144" y="748"/>
                      </a:lnTo>
                      <a:lnTo>
                        <a:pt x="142" y="748"/>
                      </a:lnTo>
                      <a:lnTo>
                        <a:pt x="136" y="746"/>
                      </a:lnTo>
                      <a:lnTo>
                        <a:pt x="136" y="742"/>
                      </a:lnTo>
                      <a:lnTo>
                        <a:pt x="138" y="744"/>
                      </a:lnTo>
                      <a:lnTo>
                        <a:pt x="138" y="746"/>
                      </a:lnTo>
                      <a:lnTo>
                        <a:pt x="138" y="744"/>
                      </a:lnTo>
                      <a:lnTo>
                        <a:pt x="138" y="742"/>
                      </a:lnTo>
                      <a:lnTo>
                        <a:pt x="136" y="742"/>
                      </a:lnTo>
                      <a:lnTo>
                        <a:pt x="134" y="740"/>
                      </a:lnTo>
                      <a:lnTo>
                        <a:pt x="134" y="738"/>
                      </a:lnTo>
                      <a:lnTo>
                        <a:pt x="132" y="740"/>
                      </a:lnTo>
                      <a:lnTo>
                        <a:pt x="130" y="740"/>
                      </a:lnTo>
                      <a:lnTo>
                        <a:pt x="130" y="738"/>
                      </a:lnTo>
                      <a:lnTo>
                        <a:pt x="130" y="736"/>
                      </a:lnTo>
                      <a:lnTo>
                        <a:pt x="132" y="732"/>
                      </a:lnTo>
                      <a:lnTo>
                        <a:pt x="130" y="730"/>
                      </a:lnTo>
                      <a:lnTo>
                        <a:pt x="130" y="728"/>
                      </a:lnTo>
                      <a:lnTo>
                        <a:pt x="130" y="726"/>
                      </a:lnTo>
                      <a:lnTo>
                        <a:pt x="130" y="724"/>
                      </a:lnTo>
                      <a:lnTo>
                        <a:pt x="130" y="722"/>
                      </a:lnTo>
                      <a:lnTo>
                        <a:pt x="132" y="718"/>
                      </a:lnTo>
                      <a:lnTo>
                        <a:pt x="132" y="716"/>
                      </a:lnTo>
                      <a:lnTo>
                        <a:pt x="132" y="714"/>
                      </a:lnTo>
                      <a:lnTo>
                        <a:pt x="132" y="712"/>
                      </a:lnTo>
                      <a:lnTo>
                        <a:pt x="130" y="710"/>
                      </a:lnTo>
                      <a:lnTo>
                        <a:pt x="130" y="708"/>
                      </a:lnTo>
                      <a:lnTo>
                        <a:pt x="130" y="706"/>
                      </a:lnTo>
                      <a:lnTo>
                        <a:pt x="128" y="706"/>
                      </a:lnTo>
                      <a:lnTo>
                        <a:pt x="130" y="706"/>
                      </a:lnTo>
                      <a:lnTo>
                        <a:pt x="130" y="704"/>
                      </a:lnTo>
                      <a:lnTo>
                        <a:pt x="130" y="706"/>
                      </a:lnTo>
                      <a:lnTo>
                        <a:pt x="128" y="706"/>
                      </a:lnTo>
                      <a:lnTo>
                        <a:pt x="128" y="704"/>
                      </a:lnTo>
                      <a:lnTo>
                        <a:pt x="130" y="704"/>
                      </a:lnTo>
                      <a:lnTo>
                        <a:pt x="128" y="704"/>
                      </a:lnTo>
                      <a:lnTo>
                        <a:pt x="128" y="706"/>
                      </a:lnTo>
                      <a:lnTo>
                        <a:pt x="126" y="706"/>
                      </a:lnTo>
                      <a:lnTo>
                        <a:pt x="124" y="700"/>
                      </a:lnTo>
                      <a:lnTo>
                        <a:pt x="124" y="698"/>
                      </a:lnTo>
                      <a:lnTo>
                        <a:pt x="124" y="696"/>
                      </a:lnTo>
                      <a:lnTo>
                        <a:pt x="128" y="698"/>
                      </a:lnTo>
                      <a:lnTo>
                        <a:pt x="128" y="700"/>
                      </a:lnTo>
                      <a:lnTo>
                        <a:pt x="128" y="698"/>
                      </a:lnTo>
                      <a:lnTo>
                        <a:pt x="130" y="700"/>
                      </a:lnTo>
                      <a:lnTo>
                        <a:pt x="130" y="698"/>
                      </a:lnTo>
                      <a:lnTo>
                        <a:pt x="130" y="696"/>
                      </a:lnTo>
                      <a:lnTo>
                        <a:pt x="128" y="696"/>
                      </a:lnTo>
                      <a:lnTo>
                        <a:pt x="126" y="694"/>
                      </a:lnTo>
                      <a:lnTo>
                        <a:pt x="128" y="692"/>
                      </a:lnTo>
                      <a:lnTo>
                        <a:pt x="126" y="690"/>
                      </a:lnTo>
                      <a:lnTo>
                        <a:pt x="124" y="690"/>
                      </a:lnTo>
                      <a:lnTo>
                        <a:pt x="126" y="690"/>
                      </a:lnTo>
                      <a:lnTo>
                        <a:pt x="124" y="690"/>
                      </a:lnTo>
                      <a:lnTo>
                        <a:pt x="124" y="688"/>
                      </a:lnTo>
                      <a:lnTo>
                        <a:pt x="120" y="688"/>
                      </a:lnTo>
                      <a:lnTo>
                        <a:pt x="118" y="686"/>
                      </a:lnTo>
                      <a:lnTo>
                        <a:pt x="116" y="686"/>
                      </a:lnTo>
                      <a:lnTo>
                        <a:pt x="116" y="684"/>
                      </a:lnTo>
                      <a:lnTo>
                        <a:pt x="118" y="684"/>
                      </a:lnTo>
                      <a:lnTo>
                        <a:pt x="122" y="684"/>
                      </a:lnTo>
                      <a:lnTo>
                        <a:pt x="120" y="684"/>
                      </a:lnTo>
                      <a:lnTo>
                        <a:pt x="118" y="682"/>
                      </a:lnTo>
                      <a:lnTo>
                        <a:pt x="120" y="684"/>
                      </a:lnTo>
                      <a:lnTo>
                        <a:pt x="120" y="682"/>
                      </a:lnTo>
                      <a:lnTo>
                        <a:pt x="122" y="684"/>
                      </a:lnTo>
                      <a:lnTo>
                        <a:pt x="124" y="684"/>
                      </a:lnTo>
                      <a:lnTo>
                        <a:pt x="124" y="682"/>
                      </a:lnTo>
                      <a:lnTo>
                        <a:pt x="122" y="682"/>
                      </a:lnTo>
                      <a:lnTo>
                        <a:pt x="122" y="680"/>
                      </a:lnTo>
                      <a:lnTo>
                        <a:pt x="122" y="682"/>
                      </a:lnTo>
                      <a:lnTo>
                        <a:pt x="124" y="682"/>
                      </a:lnTo>
                      <a:lnTo>
                        <a:pt x="124" y="680"/>
                      </a:lnTo>
                      <a:lnTo>
                        <a:pt x="124" y="678"/>
                      </a:lnTo>
                      <a:lnTo>
                        <a:pt x="122" y="678"/>
                      </a:lnTo>
                      <a:lnTo>
                        <a:pt x="122" y="676"/>
                      </a:lnTo>
                      <a:lnTo>
                        <a:pt x="122" y="678"/>
                      </a:lnTo>
                      <a:lnTo>
                        <a:pt x="122" y="676"/>
                      </a:lnTo>
                      <a:lnTo>
                        <a:pt x="124" y="676"/>
                      </a:lnTo>
                      <a:lnTo>
                        <a:pt x="124" y="674"/>
                      </a:lnTo>
                      <a:lnTo>
                        <a:pt x="122" y="674"/>
                      </a:lnTo>
                      <a:lnTo>
                        <a:pt x="122" y="672"/>
                      </a:lnTo>
                      <a:lnTo>
                        <a:pt x="124" y="674"/>
                      </a:lnTo>
                      <a:lnTo>
                        <a:pt x="124" y="672"/>
                      </a:lnTo>
                      <a:lnTo>
                        <a:pt x="122" y="672"/>
                      </a:lnTo>
                      <a:lnTo>
                        <a:pt x="124" y="670"/>
                      </a:lnTo>
                      <a:lnTo>
                        <a:pt x="122" y="672"/>
                      </a:lnTo>
                      <a:lnTo>
                        <a:pt x="124" y="670"/>
                      </a:lnTo>
                      <a:lnTo>
                        <a:pt x="122" y="670"/>
                      </a:lnTo>
                      <a:lnTo>
                        <a:pt x="120" y="670"/>
                      </a:lnTo>
                      <a:lnTo>
                        <a:pt x="120" y="668"/>
                      </a:lnTo>
                      <a:lnTo>
                        <a:pt x="120" y="666"/>
                      </a:lnTo>
                      <a:lnTo>
                        <a:pt x="120" y="668"/>
                      </a:lnTo>
                      <a:lnTo>
                        <a:pt x="118" y="666"/>
                      </a:lnTo>
                      <a:lnTo>
                        <a:pt x="120" y="666"/>
                      </a:lnTo>
                      <a:lnTo>
                        <a:pt x="118" y="666"/>
                      </a:lnTo>
                      <a:lnTo>
                        <a:pt x="118" y="668"/>
                      </a:lnTo>
                      <a:lnTo>
                        <a:pt x="118" y="670"/>
                      </a:lnTo>
                      <a:lnTo>
                        <a:pt x="118" y="668"/>
                      </a:lnTo>
                      <a:lnTo>
                        <a:pt x="116" y="668"/>
                      </a:lnTo>
                      <a:lnTo>
                        <a:pt x="116" y="666"/>
                      </a:lnTo>
                      <a:lnTo>
                        <a:pt x="116" y="664"/>
                      </a:lnTo>
                      <a:lnTo>
                        <a:pt x="114" y="664"/>
                      </a:lnTo>
                      <a:lnTo>
                        <a:pt x="114" y="662"/>
                      </a:lnTo>
                      <a:lnTo>
                        <a:pt x="114" y="660"/>
                      </a:lnTo>
                      <a:lnTo>
                        <a:pt x="114" y="658"/>
                      </a:lnTo>
                      <a:lnTo>
                        <a:pt x="116" y="658"/>
                      </a:lnTo>
                      <a:lnTo>
                        <a:pt x="116" y="660"/>
                      </a:lnTo>
                      <a:lnTo>
                        <a:pt x="118" y="660"/>
                      </a:lnTo>
                      <a:lnTo>
                        <a:pt x="116" y="660"/>
                      </a:lnTo>
                      <a:lnTo>
                        <a:pt x="118" y="660"/>
                      </a:lnTo>
                      <a:lnTo>
                        <a:pt x="118" y="658"/>
                      </a:lnTo>
                      <a:lnTo>
                        <a:pt x="120" y="658"/>
                      </a:lnTo>
                      <a:lnTo>
                        <a:pt x="122" y="658"/>
                      </a:lnTo>
                      <a:lnTo>
                        <a:pt x="122" y="656"/>
                      </a:lnTo>
                      <a:lnTo>
                        <a:pt x="124" y="656"/>
                      </a:lnTo>
                      <a:lnTo>
                        <a:pt x="122" y="656"/>
                      </a:lnTo>
                      <a:lnTo>
                        <a:pt x="122" y="656"/>
                      </a:lnTo>
                      <a:lnTo>
                        <a:pt x="124" y="656"/>
                      </a:lnTo>
                      <a:lnTo>
                        <a:pt x="126" y="656"/>
                      </a:lnTo>
                      <a:lnTo>
                        <a:pt x="130" y="656"/>
                      </a:lnTo>
                      <a:lnTo>
                        <a:pt x="132" y="656"/>
                      </a:lnTo>
                      <a:lnTo>
                        <a:pt x="132" y="656"/>
                      </a:lnTo>
                      <a:lnTo>
                        <a:pt x="134" y="656"/>
                      </a:lnTo>
                      <a:lnTo>
                        <a:pt x="136" y="654"/>
                      </a:lnTo>
                      <a:lnTo>
                        <a:pt x="138" y="654"/>
                      </a:lnTo>
                      <a:lnTo>
                        <a:pt x="138" y="650"/>
                      </a:lnTo>
                      <a:lnTo>
                        <a:pt x="138" y="654"/>
                      </a:lnTo>
                      <a:lnTo>
                        <a:pt x="140" y="650"/>
                      </a:lnTo>
                      <a:lnTo>
                        <a:pt x="144" y="654"/>
                      </a:lnTo>
                      <a:lnTo>
                        <a:pt x="146" y="656"/>
                      </a:lnTo>
                      <a:lnTo>
                        <a:pt x="146" y="656"/>
                      </a:lnTo>
                      <a:lnTo>
                        <a:pt x="148" y="658"/>
                      </a:lnTo>
                      <a:lnTo>
                        <a:pt x="150" y="660"/>
                      </a:lnTo>
                      <a:lnTo>
                        <a:pt x="152" y="660"/>
                      </a:lnTo>
                      <a:lnTo>
                        <a:pt x="154" y="658"/>
                      </a:lnTo>
                      <a:lnTo>
                        <a:pt x="156" y="658"/>
                      </a:lnTo>
                      <a:lnTo>
                        <a:pt x="158" y="658"/>
                      </a:lnTo>
                      <a:lnTo>
                        <a:pt x="160" y="658"/>
                      </a:lnTo>
                      <a:lnTo>
                        <a:pt x="162" y="658"/>
                      </a:lnTo>
                      <a:lnTo>
                        <a:pt x="162" y="658"/>
                      </a:lnTo>
                      <a:lnTo>
                        <a:pt x="164" y="658"/>
                      </a:lnTo>
                      <a:lnTo>
                        <a:pt x="168" y="660"/>
                      </a:lnTo>
                      <a:lnTo>
                        <a:pt x="170" y="660"/>
                      </a:lnTo>
                      <a:lnTo>
                        <a:pt x="170" y="662"/>
                      </a:lnTo>
                      <a:lnTo>
                        <a:pt x="174" y="662"/>
                      </a:lnTo>
                      <a:lnTo>
                        <a:pt x="174" y="664"/>
                      </a:lnTo>
                      <a:lnTo>
                        <a:pt x="176" y="666"/>
                      </a:lnTo>
                      <a:lnTo>
                        <a:pt x="180" y="666"/>
                      </a:lnTo>
                      <a:lnTo>
                        <a:pt x="178" y="664"/>
                      </a:lnTo>
                      <a:lnTo>
                        <a:pt x="174" y="664"/>
                      </a:lnTo>
                      <a:lnTo>
                        <a:pt x="174" y="662"/>
                      </a:lnTo>
                      <a:lnTo>
                        <a:pt x="176" y="662"/>
                      </a:lnTo>
                      <a:lnTo>
                        <a:pt x="176" y="664"/>
                      </a:lnTo>
                      <a:lnTo>
                        <a:pt x="176" y="660"/>
                      </a:lnTo>
                      <a:lnTo>
                        <a:pt x="178" y="660"/>
                      </a:lnTo>
                      <a:lnTo>
                        <a:pt x="178" y="662"/>
                      </a:lnTo>
                      <a:lnTo>
                        <a:pt x="178" y="660"/>
                      </a:lnTo>
                      <a:lnTo>
                        <a:pt x="174" y="658"/>
                      </a:lnTo>
                      <a:lnTo>
                        <a:pt x="174" y="658"/>
                      </a:lnTo>
                      <a:lnTo>
                        <a:pt x="174" y="658"/>
                      </a:lnTo>
                      <a:lnTo>
                        <a:pt x="174" y="658"/>
                      </a:lnTo>
                      <a:lnTo>
                        <a:pt x="172" y="658"/>
                      </a:lnTo>
                      <a:lnTo>
                        <a:pt x="172" y="656"/>
                      </a:lnTo>
                      <a:lnTo>
                        <a:pt x="170" y="656"/>
                      </a:lnTo>
                      <a:lnTo>
                        <a:pt x="170" y="656"/>
                      </a:lnTo>
                      <a:lnTo>
                        <a:pt x="168" y="656"/>
                      </a:lnTo>
                      <a:lnTo>
                        <a:pt x="170" y="654"/>
                      </a:lnTo>
                      <a:lnTo>
                        <a:pt x="172" y="654"/>
                      </a:lnTo>
                      <a:lnTo>
                        <a:pt x="174" y="654"/>
                      </a:lnTo>
                      <a:lnTo>
                        <a:pt x="172" y="650"/>
                      </a:lnTo>
                      <a:lnTo>
                        <a:pt x="172" y="648"/>
                      </a:lnTo>
                      <a:lnTo>
                        <a:pt x="170" y="648"/>
                      </a:lnTo>
                      <a:lnTo>
                        <a:pt x="164" y="646"/>
                      </a:lnTo>
                      <a:lnTo>
                        <a:pt x="162" y="646"/>
                      </a:lnTo>
                      <a:lnTo>
                        <a:pt x="162" y="648"/>
                      </a:lnTo>
                      <a:lnTo>
                        <a:pt x="162" y="650"/>
                      </a:lnTo>
                      <a:lnTo>
                        <a:pt x="156" y="656"/>
                      </a:lnTo>
                      <a:lnTo>
                        <a:pt x="152" y="656"/>
                      </a:lnTo>
                      <a:lnTo>
                        <a:pt x="150" y="656"/>
                      </a:lnTo>
                      <a:lnTo>
                        <a:pt x="148" y="656"/>
                      </a:lnTo>
                      <a:lnTo>
                        <a:pt x="150" y="656"/>
                      </a:lnTo>
                      <a:lnTo>
                        <a:pt x="150" y="656"/>
                      </a:lnTo>
                      <a:lnTo>
                        <a:pt x="148" y="656"/>
                      </a:lnTo>
                      <a:lnTo>
                        <a:pt x="146" y="650"/>
                      </a:lnTo>
                      <a:lnTo>
                        <a:pt x="146" y="654"/>
                      </a:lnTo>
                      <a:lnTo>
                        <a:pt x="144" y="650"/>
                      </a:lnTo>
                      <a:lnTo>
                        <a:pt x="142" y="650"/>
                      </a:lnTo>
                      <a:lnTo>
                        <a:pt x="140" y="648"/>
                      </a:lnTo>
                      <a:lnTo>
                        <a:pt x="142" y="648"/>
                      </a:lnTo>
                      <a:lnTo>
                        <a:pt x="140" y="648"/>
                      </a:lnTo>
                      <a:lnTo>
                        <a:pt x="140" y="646"/>
                      </a:lnTo>
                      <a:lnTo>
                        <a:pt x="140" y="644"/>
                      </a:lnTo>
                      <a:lnTo>
                        <a:pt x="138" y="644"/>
                      </a:lnTo>
                      <a:lnTo>
                        <a:pt x="140" y="648"/>
                      </a:lnTo>
                      <a:lnTo>
                        <a:pt x="138" y="648"/>
                      </a:lnTo>
                      <a:lnTo>
                        <a:pt x="136" y="648"/>
                      </a:lnTo>
                      <a:lnTo>
                        <a:pt x="136" y="646"/>
                      </a:lnTo>
                      <a:lnTo>
                        <a:pt x="134" y="642"/>
                      </a:lnTo>
                      <a:lnTo>
                        <a:pt x="132" y="640"/>
                      </a:lnTo>
                      <a:lnTo>
                        <a:pt x="130" y="638"/>
                      </a:lnTo>
                      <a:lnTo>
                        <a:pt x="130" y="634"/>
                      </a:lnTo>
                      <a:lnTo>
                        <a:pt x="126" y="632"/>
                      </a:lnTo>
                      <a:lnTo>
                        <a:pt x="126" y="632"/>
                      </a:lnTo>
                      <a:lnTo>
                        <a:pt x="126" y="632"/>
                      </a:lnTo>
                      <a:lnTo>
                        <a:pt x="124" y="634"/>
                      </a:lnTo>
                      <a:lnTo>
                        <a:pt x="122" y="634"/>
                      </a:lnTo>
                      <a:lnTo>
                        <a:pt x="120" y="634"/>
                      </a:lnTo>
                      <a:lnTo>
                        <a:pt x="114" y="634"/>
                      </a:lnTo>
                      <a:lnTo>
                        <a:pt x="114" y="638"/>
                      </a:lnTo>
                      <a:lnTo>
                        <a:pt x="112" y="642"/>
                      </a:lnTo>
                      <a:lnTo>
                        <a:pt x="110" y="644"/>
                      </a:lnTo>
                      <a:lnTo>
                        <a:pt x="110" y="644"/>
                      </a:lnTo>
                      <a:lnTo>
                        <a:pt x="110" y="644"/>
                      </a:lnTo>
                      <a:lnTo>
                        <a:pt x="110" y="644"/>
                      </a:lnTo>
                      <a:lnTo>
                        <a:pt x="108" y="646"/>
                      </a:lnTo>
                      <a:lnTo>
                        <a:pt x="108" y="648"/>
                      </a:lnTo>
                      <a:lnTo>
                        <a:pt x="110" y="650"/>
                      </a:lnTo>
                      <a:lnTo>
                        <a:pt x="112" y="650"/>
                      </a:lnTo>
                      <a:lnTo>
                        <a:pt x="112" y="656"/>
                      </a:lnTo>
                      <a:lnTo>
                        <a:pt x="110" y="656"/>
                      </a:lnTo>
                      <a:lnTo>
                        <a:pt x="108" y="656"/>
                      </a:lnTo>
                      <a:lnTo>
                        <a:pt x="108" y="656"/>
                      </a:lnTo>
                      <a:lnTo>
                        <a:pt x="106" y="656"/>
                      </a:lnTo>
                      <a:lnTo>
                        <a:pt x="104" y="656"/>
                      </a:lnTo>
                      <a:lnTo>
                        <a:pt x="106" y="656"/>
                      </a:lnTo>
                      <a:lnTo>
                        <a:pt x="106" y="656"/>
                      </a:lnTo>
                      <a:lnTo>
                        <a:pt x="106" y="658"/>
                      </a:lnTo>
                      <a:lnTo>
                        <a:pt x="106" y="660"/>
                      </a:lnTo>
                      <a:lnTo>
                        <a:pt x="104" y="658"/>
                      </a:lnTo>
                      <a:lnTo>
                        <a:pt x="102" y="658"/>
                      </a:lnTo>
                      <a:lnTo>
                        <a:pt x="104" y="658"/>
                      </a:lnTo>
                      <a:lnTo>
                        <a:pt x="104" y="660"/>
                      </a:lnTo>
                      <a:lnTo>
                        <a:pt x="104" y="662"/>
                      </a:lnTo>
                      <a:lnTo>
                        <a:pt x="106" y="664"/>
                      </a:lnTo>
                      <a:lnTo>
                        <a:pt x="106" y="666"/>
                      </a:lnTo>
                      <a:lnTo>
                        <a:pt x="106" y="668"/>
                      </a:lnTo>
                      <a:lnTo>
                        <a:pt x="108" y="668"/>
                      </a:lnTo>
                      <a:lnTo>
                        <a:pt x="108" y="670"/>
                      </a:lnTo>
                      <a:lnTo>
                        <a:pt x="106" y="670"/>
                      </a:lnTo>
                      <a:lnTo>
                        <a:pt x="106" y="672"/>
                      </a:lnTo>
                      <a:lnTo>
                        <a:pt x="104" y="670"/>
                      </a:lnTo>
                      <a:lnTo>
                        <a:pt x="104" y="668"/>
                      </a:lnTo>
                      <a:lnTo>
                        <a:pt x="104" y="666"/>
                      </a:lnTo>
                      <a:lnTo>
                        <a:pt x="102" y="666"/>
                      </a:lnTo>
                      <a:lnTo>
                        <a:pt x="102" y="668"/>
                      </a:lnTo>
                      <a:lnTo>
                        <a:pt x="100" y="668"/>
                      </a:lnTo>
                      <a:lnTo>
                        <a:pt x="100" y="666"/>
                      </a:lnTo>
                      <a:lnTo>
                        <a:pt x="100" y="664"/>
                      </a:lnTo>
                      <a:lnTo>
                        <a:pt x="98" y="666"/>
                      </a:lnTo>
                      <a:lnTo>
                        <a:pt x="100" y="666"/>
                      </a:lnTo>
                      <a:lnTo>
                        <a:pt x="100" y="668"/>
                      </a:lnTo>
                      <a:lnTo>
                        <a:pt x="102" y="670"/>
                      </a:lnTo>
                      <a:lnTo>
                        <a:pt x="102" y="672"/>
                      </a:lnTo>
                      <a:lnTo>
                        <a:pt x="102" y="674"/>
                      </a:lnTo>
                      <a:lnTo>
                        <a:pt x="102" y="676"/>
                      </a:lnTo>
                      <a:lnTo>
                        <a:pt x="100" y="676"/>
                      </a:lnTo>
                      <a:lnTo>
                        <a:pt x="98" y="676"/>
                      </a:lnTo>
                      <a:lnTo>
                        <a:pt x="96" y="676"/>
                      </a:lnTo>
                      <a:lnTo>
                        <a:pt x="94" y="676"/>
                      </a:lnTo>
                      <a:lnTo>
                        <a:pt x="96" y="676"/>
                      </a:lnTo>
                      <a:lnTo>
                        <a:pt x="94" y="674"/>
                      </a:lnTo>
                      <a:lnTo>
                        <a:pt x="94" y="672"/>
                      </a:lnTo>
                      <a:lnTo>
                        <a:pt x="92" y="670"/>
                      </a:lnTo>
                      <a:lnTo>
                        <a:pt x="92" y="668"/>
                      </a:lnTo>
                      <a:lnTo>
                        <a:pt x="90" y="668"/>
                      </a:lnTo>
                      <a:lnTo>
                        <a:pt x="90" y="664"/>
                      </a:lnTo>
                      <a:lnTo>
                        <a:pt x="86" y="664"/>
                      </a:lnTo>
                      <a:lnTo>
                        <a:pt x="86" y="662"/>
                      </a:lnTo>
                      <a:lnTo>
                        <a:pt x="84" y="660"/>
                      </a:lnTo>
                      <a:lnTo>
                        <a:pt x="84" y="658"/>
                      </a:lnTo>
                      <a:lnTo>
                        <a:pt x="82" y="658"/>
                      </a:lnTo>
                      <a:lnTo>
                        <a:pt x="82" y="656"/>
                      </a:lnTo>
                      <a:lnTo>
                        <a:pt x="84" y="658"/>
                      </a:lnTo>
                      <a:lnTo>
                        <a:pt x="82" y="656"/>
                      </a:lnTo>
                      <a:lnTo>
                        <a:pt x="82" y="654"/>
                      </a:lnTo>
                      <a:lnTo>
                        <a:pt x="80" y="654"/>
                      </a:lnTo>
                      <a:lnTo>
                        <a:pt x="80" y="656"/>
                      </a:lnTo>
                      <a:lnTo>
                        <a:pt x="82" y="656"/>
                      </a:lnTo>
                      <a:lnTo>
                        <a:pt x="80" y="656"/>
                      </a:lnTo>
                      <a:lnTo>
                        <a:pt x="82" y="656"/>
                      </a:lnTo>
                      <a:lnTo>
                        <a:pt x="80" y="658"/>
                      </a:lnTo>
                      <a:lnTo>
                        <a:pt x="78" y="658"/>
                      </a:lnTo>
                      <a:lnTo>
                        <a:pt x="76" y="656"/>
                      </a:lnTo>
                      <a:lnTo>
                        <a:pt x="76" y="656"/>
                      </a:lnTo>
                      <a:lnTo>
                        <a:pt x="76" y="654"/>
                      </a:lnTo>
                      <a:lnTo>
                        <a:pt x="74" y="650"/>
                      </a:lnTo>
                      <a:lnTo>
                        <a:pt x="72" y="650"/>
                      </a:lnTo>
                      <a:lnTo>
                        <a:pt x="72" y="648"/>
                      </a:lnTo>
                      <a:lnTo>
                        <a:pt x="70" y="644"/>
                      </a:lnTo>
                      <a:lnTo>
                        <a:pt x="70" y="642"/>
                      </a:lnTo>
                      <a:lnTo>
                        <a:pt x="68" y="640"/>
                      </a:lnTo>
                      <a:lnTo>
                        <a:pt x="66" y="638"/>
                      </a:lnTo>
                      <a:lnTo>
                        <a:pt x="64" y="634"/>
                      </a:lnTo>
                      <a:lnTo>
                        <a:pt x="62" y="632"/>
                      </a:lnTo>
                      <a:lnTo>
                        <a:pt x="58" y="632"/>
                      </a:lnTo>
                      <a:lnTo>
                        <a:pt x="60" y="632"/>
                      </a:lnTo>
                      <a:lnTo>
                        <a:pt x="62" y="632"/>
                      </a:lnTo>
                      <a:lnTo>
                        <a:pt x="62" y="632"/>
                      </a:lnTo>
                      <a:lnTo>
                        <a:pt x="60" y="632"/>
                      </a:lnTo>
                      <a:lnTo>
                        <a:pt x="62" y="630"/>
                      </a:lnTo>
                      <a:lnTo>
                        <a:pt x="60" y="632"/>
                      </a:lnTo>
                      <a:lnTo>
                        <a:pt x="60" y="630"/>
                      </a:lnTo>
                      <a:lnTo>
                        <a:pt x="58" y="632"/>
                      </a:lnTo>
                      <a:lnTo>
                        <a:pt x="58" y="630"/>
                      </a:lnTo>
                      <a:lnTo>
                        <a:pt x="58" y="628"/>
                      </a:lnTo>
                      <a:lnTo>
                        <a:pt x="60" y="628"/>
                      </a:lnTo>
                      <a:lnTo>
                        <a:pt x="60" y="626"/>
                      </a:lnTo>
                      <a:lnTo>
                        <a:pt x="62" y="626"/>
                      </a:lnTo>
                      <a:lnTo>
                        <a:pt x="60" y="626"/>
                      </a:lnTo>
                      <a:lnTo>
                        <a:pt x="58" y="626"/>
                      </a:lnTo>
                      <a:lnTo>
                        <a:pt x="60" y="624"/>
                      </a:lnTo>
                      <a:lnTo>
                        <a:pt x="60" y="622"/>
                      </a:lnTo>
                      <a:lnTo>
                        <a:pt x="58" y="626"/>
                      </a:lnTo>
                      <a:lnTo>
                        <a:pt x="56" y="626"/>
                      </a:lnTo>
                      <a:lnTo>
                        <a:pt x="56" y="624"/>
                      </a:lnTo>
                      <a:lnTo>
                        <a:pt x="56" y="626"/>
                      </a:lnTo>
                      <a:lnTo>
                        <a:pt x="56" y="628"/>
                      </a:lnTo>
                      <a:lnTo>
                        <a:pt x="56" y="626"/>
                      </a:lnTo>
                      <a:lnTo>
                        <a:pt x="56" y="628"/>
                      </a:lnTo>
                      <a:lnTo>
                        <a:pt x="56" y="630"/>
                      </a:lnTo>
                      <a:lnTo>
                        <a:pt x="58" y="632"/>
                      </a:lnTo>
                      <a:lnTo>
                        <a:pt x="54" y="630"/>
                      </a:lnTo>
                      <a:lnTo>
                        <a:pt x="52" y="632"/>
                      </a:lnTo>
                      <a:lnTo>
                        <a:pt x="50" y="632"/>
                      </a:lnTo>
                      <a:lnTo>
                        <a:pt x="50" y="632"/>
                      </a:lnTo>
                      <a:lnTo>
                        <a:pt x="52" y="634"/>
                      </a:lnTo>
                      <a:lnTo>
                        <a:pt x="50" y="634"/>
                      </a:lnTo>
                      <a:lnTo>
                        <a:pt x="48" y="632"/>
                      </a:lnTo>
                      <a:lnTo>
                        <a:pt x="46" y="632"/>
                      </a:lnTo>
                      <a:lnTo>
                        <a:pt x="44" y="632"/>
                      </a:lnTo>
                      <a:lnTo>
                        <a:pt x="46" y="632"/>
                      </a:lnTo>
                      <a:lnTo>
                        <a:pt x="50" y="630"/>
                      </a:lnTo>
                      <a:lnTo>
                        <a:pt x="58" y="618"/>
                      </a:lnTo>
                      <a:lnTo>
                        <a:pt x="62" y="612"/>
                      </a:lnTo>
                      <a:lnTo>
                        <a:pt x="62" y="610"/>
                      </a:lnTo>
                      <a:lnTo>
                        <a:pt x="62" y="608"/>
                      </a:lnTo>
                      <a:lnTo>
                        <a:pt x="60" y="608"/>
                      </a:lnTo>
                      <a:lnTo>
                        <a:pt x="60" y="606"/>
                      </a:lnTo>
                      <a:lnTo>
                        <a:pt x="62" y="604"/>
                      </a:lnTo>
                      <a:lnTo>
                        <a:pt x="60" y="602"/>
                      </a:lnTo>
                      <a:lnTo>
                        <a:pt x="60" y="600"/>
                      </a:lnTo>
                      <a:lnTo>
                        <a:pt x="60" y="598"/>
                      </a:lnTo>
                      <a:lnTo>
                        <a:pt x="62" y="600"/>
                      </a:lnTo>
                      <a:lnTo>
                        <a:pt x="62" y="604"/>
                      </a:lnTo>
                      <a:lnTo>
                        <a:pt x="64" y="604"/>
                      </a:lnTo>
                      <a:lnTo>
                        <a:pt x="64" y="606"/>
                      </a:lnTo>
                      <a:lnTo>
                        <a:pt x="64" y="608"/>
                      </a:lnTo>
                      <a:lnTo>
                        <a:pt x="64" y="610"/>
                      </a:lnTo>
                      <a:lnTo>
                        <a:pt x="66" y="610"/>
                      </a:lnTo>
                      <a:lnTo>
                        <a:pt x="66" y="612"/>
                      </a:lnTo>
                      <a:lnTo>
                        <a:pt x="66" y="614"/>
                      </a:lnTo>
                      <a:lnTo>
                        <a:pt x="66" y="618"/>
                      </a:lnTo>
                      <a:lnTo>
                        <a:pt x="68" y="618"/>
                      </a:lnTo>
                      <a:lnTo>
                        <a:pt x="70" y="626"/>
                      </a:lnTo>
                      <a:lnTo>
                        <a:pt x="72" y="626"/>
                      </a:lnTo>
                      <a:lnTo>
                        <a:pt x="72" y="628"/>
                      </a:lnTo>
                      <a:lnTo>
                        <a:pt x="72" y="626"/>
                      </a:lnTo>
                      <a:lnTo>
                        <a:pt x="72" y="628"/>
                      </a:lnTo>
                      <a:lnTo>
                        <a:pt x="72" y="626"/>
                      </a:lnTo>
                      <a:lnTo>
                        <a:pt x="72" y="624"/>
                      </a:lnTo>
                      <a:lnTo>
                        <a:pt x="70" y="624"/>
                      </a:lnTo>
                      <a:lnTo>
                        <a:pt x="70" y="622"/>
                      </a:lnTo>
                      <a:lnTo>
                        <a:pt x="70" y="620"/>
                      </a:lnTo>
                      <a:lnTo>
                        <a:pt x="70" y="618"/>
                      </a:lnTo>
                      <a:lnTo>
                        <a:pt x="68" y="616"/>
                      </a:lnTo>
                      <a:lnTo>
                        <a:pt x="68" y="614"/>
                      </a:lnTo>
                      <a:lnTo>
                        <a:pt x="68" y="612"/>
                      </a:lnTo>
                      <a:lnTo>
                        <a:pt x="68" y="608"/>
                      </a:lnTo>
                      <a:lnTo>
                        <a:pt x="66" y="608"/>
                      </a:lnTo>
                      <a:lnTo>
                        <a:pt x="66" y="606"/>
                      </a:lnTo>
                      <a:lnTo>
                        <a:pt x="68" y="604"/>
                      </a:lnTo>
                      <a:lnTo>
                        <a:pt x="66" y="604"/>
                      </a:lnTo>
                      <a:lnTo>
                        <a:pt x="64" y="602"/>
                      </a:lnTo>
                      <a:lnTo>
                        <a:pt x="64" y="604"/>
                      </a:lnTo>
                      <a:lnTo>
                        <a:pt x="64" y="600"/>
                      </a:lnTo>
                      <a:lnTo>
                        <a:pt x="62" y="600"/>
                      </a:lnTo>
                      <a:lnTo>
                        <a:pt x="64" y="598"/>
                      </a:lnTo>
                      <a:lnTo>
                        <a:pt x="64" y="596"/>
                      </a:lnTo>
                      <a:lnTo>
                        <a:pt x="64" y="594"/>
                      </a:lnTo>
                      <a:lnTo>
                        <a:pt x="62" y="594"/>
                      </a:lnTo>
                      <a:lnTo>
                        <a:pt x="62" y="592"/>
                      </a:lnTo>
                      <a:lnTo>
                        <a:pt x="62" y="590"/>
                      </a:lnTo>
                      <a:lnTo>
                        <a:pt x="60" y="586"/>
                      </a:lnTo>
                      <a:lnTo>
                        <a:pt x="58" y="586"/>
                      </a:lnTo>
                      <a:lnTo>
                        <a:pt x="56" y="586"/>
                      </a:lnTo>
                      <a:lnTo>
                        <a:pt x="56" y="584"/>
                      </a:lnTo>
                      <a:lnTo>
                        <a:pt x="58" y="586"/>
                      </a:lnTo>
                      <a:lnTo>
                        <a:pt x="58" y="584"/>
                      </a:lnTo>
                      <a:lnTo>
                        <a:pt x="58" y="582"/>
                      </a:lnTo>
                      <a:lnTo>
                        <a:pt x="56" y="582"/>
                      </a:lnTo>
                      <a:lnTo>
                        <a:pt x="58" y="582"/>
                      </a:lnTo>
                      <a:lnTo>
                        <a:pt x="56" y="584"/>
                      </a:lnTo>
                      <a:lnTo>
                        <a:pt x="56" y="586"/>
                      </a:lnTo>
                      <a:lnTo>
                        <a:pt x="54" y="586"/>
                      </a:lnTo>
                      <a:lnTo>
                        <a:pt x="54" y="584"/>
                      </a:lnTo>
                      <a:lnTo>
                        <a:pt x="54" y="582"/>
                      </a:lnTo>
                      <a:lnTo>
                        <a:pt x="56" y="580"/>
                      </a:lnTo>
                      <a:lnTo>
                        <a:pt x="58" y="578"/>
                      </a:lnTo>
                      <a:lnTo>
                        <a:pt x="56" y="574"/>
                      </a:lnTo>
                      <a:lnTo>
                        <a:pt x="56" y="572"/>
                      </a:lnTo>
                      <a:lnTo>
                        <a:pt x="56" y="568"/>
                      </a:lnTo>
                      <a:lnTo>
                        <a:pt x="56" y="566"/>
                      </a:lnTo>
                      <a:lnTo>
                        <a:pt x="54" y="566"/>
                      </a:lnTo>
                      <a:lnTo>
                        <a:pt x="54" y="564"/>
                      </a:lnTo>
                      <a:lnTo>
                        <a:pt x="54" y="562"/>
                      </a:lnTo>
                      <a:lnTo>
                        <a:pt x="52" y="560"/>
                      </a:lnTo>
                      <a:lnTo>
                        <a:pt x="52" y="558"/>
                      </a:lnTo>
                      <a:lnTo>
                        <a:pt x="52" y="556"/>
                      </a:lnTo>
                      <a:lnTo>
                        <a:pt x="48" y="552"/>
                      </a:lnTo>
                      <a:lnTo>
                        <a:pt x="44" y="550"/>
                      </a:lnTo>
                      <a:lnTo>
                        <a:pt x="44" y="548"/>
                      </a:lnTo>
                      <a:lnTo>
                        <a:pt x="42" y="548"/>
                      </a:lnTo>
                      <a:lnTo>
                        <a:pt x="40" y="544"/>
                      </a:lnTo>
                      <a:lnTo>
                        <a:pt x="40" y="542"/>
                      </a:lnTo>
                      <a:lnTo>
                        <a:pt x="40" y="540"/>
                      </a:lnTo>
                      <a:lnTo>
                        <a:pt x="38" y="540"/>
                      </a:lnTo>
                      <a:lnTo>
                        <a:pt x="38" y="538"/>
                      </a:lnTo>
                      <a:lnTo>
                        <a:pt x="36" y="538"/>
                      </a:lnTo>
                      <a:lnTo>
                        <a:pt x="36" y="536"/>
                      </a:lnTo>
                      <a:lnTo>
                        <a:pt x="36" y="534"/>
                      </a:lnTo>
                      <a:lnTo>
                        <a:pt x="36" y="532"/>
                      </a:lnTo>
                      <a:lnTo>
                        <a:pt x="34" y="532"/>
                      </a:lnTo>
                      <a:lnTo>
                        <a:pt x="34" y="530"/>
                      </a:lnTo>
                      <a:lnTo>
                        <a:pt x="34" y="528"/>
                      </a:lnTo>
                      <a:lnTo>
                        <a:pt x="34" y="526"/>
                      </a:lnTo>
                      <a:lnTo>
                        <a:pt x="32" y="524"/>
                      </a:lnTo>
                      <a:lnTo>
                        <a:pt x="32" y="522"/>
                      </a:lnTo>
                      <a:lnTo>
                        <a:pt x="32" y="520"/>
                      </a:lnTo>
                      <a:lnTo>
                        <a:pt x="32" y="518"/>
                      </a:lnTo>
                      <a:lnTo>
                        <a:pt x="30" y="516"/>
                      </a:lnTo>
                      <a:lnTo>
                        <a:pt x="30" y="514"/>
                      </a:lnTo>
                      <a:lnTo>
                        <a:pt x="30" y="512"/>
                      </a:lnTo>
                      <a:lnTo>
                        <a:pt x="28" y="512"/>
                      </a:lnTo>
                      <a:lnTo>
                        <a:pt x="28" y="510"/>
                      </a:lnTo>
                      <a:lnTo>
                        <a:pt x="28" y="508"/>
                      </a:lnTo>
                      <a:lnTo>
                        <a:pt x="26" y="508"/>
                      </a:lnTo>
                      <a:lnTo>
                        <a:pt x="26" y="506"/>
                      </a:lnTo>
                      <a:lnTo>
                        <a:pt x="24" y="504"/>
                      </a:lnTo>
                      <a:lnTo>
                        <a:pt x="22" y="502"/>
                      </a:lnTo>
                      <a:lnTo>
                        <a:pt x="22" y="500"/>
                      </a:lnTo>
                      <a:lnTo>
                        <a:pt x="22" y="498"/>
                      </a:lnTo>
                      <a:lnTo>
                        <a:pt x="22" y="496"/>
                      </a:lnTo>
                      <a:lnTo>
                        <a:pt x="20" y="496"/>
                      </a:lnTo>
                      <a:lnTo>
                        <a:pt x="20" y="494"/>
                      </a:lnTo>
                      <a:lnTo>
                        <a:pt x="20" y="492"/>
                      </a:lnTo>
                      <a:lnTo>
                        <a:pt x="18" y="492"/>
                      </a:lnTo>
                      <a:lnTo>
                        <a:pt x="18" y="490"/>
                      </a:lnTo>
                      <a:lnTo>
                        <a:pt x="16" y="490"/>
                      </a:lnTo>
                      <a:lnTo>
                        <a:pt x="18" y="490"/>
                      </a:lnTo>
                      <a:lnTo>
                        <a:pt x="16" y="488"/>
                      </a:lnTo>
                      <a:lnTo>
                        <a:pt x="14" y="486"/>
                      </a:lnTo>
                      <a:lnTo>
                        <a:pt x="14" y="484"/>
                      </a:lnTo>
                      <a:lnTo>
                        <a:pt x="14" y="482"/>
                      </a:lnTo>
                      <a:lnTo>
                        <a:pt x="12" y="482"/>
                      </a:lnTo>
                      <a:lnTo>
                        <a:pt x="14" y="480"/>
                      </a:lnTo>
                      <a:lnTo>
                        <a:pt x="12" y="478"/>
                      </a:lnTo>
                      <a:lnTo>
                        <a:pt x="10" y="476"/>
                      </a:lnTo>
                      <a:lnTo>
                        <a:pt x="10" y="474"/>
                      </a:lnTo>
                      <a:lnTo>
                        <a:pt x="10" y="472"/>
                      </a:lnTo>
                      <a:lnTo>
                        <a:pt x="8" y="472"/>
                      </a:lnTo>
                      <a:lnTo>
                        <a:pt x="10" y="470"/>
                      </a:lnTo>
                      <a:lnTo>
                        <a:pt x="8" y="470"/>
                      </a:lnTo>
                      <a:lnTo>
                        <a:pt x="8" y="468"/>
                      </a:lnTo>
                      <a:lnTo>
                        <a:pt x="8" y="466"/>
                      </a:lnTo>
                      <a:lnTo>
                        <a:pt x="8" y="464"/>
                      </a:lnTo>
                      <a:lnTo>
                        <a:pt x="12" y="462"/>
                      </a:lnTo>
                      <a:lnTo>
                        <a:pt x="16" y="456"/>
                      </a:lnTo>
                      <a:lnTo>
                        <a:pt x="16" y="454"/>
                      </a:lnTo>
                      <a:lnTo>
                        <a:pt x="18" y="454"/>
                      </a:lnTo>
                      <a:lnTo>
                        <a:pt x="16" y="454"/>
                      </a:lnTo>
                      <a:lnTo>
                        <a:pt x="18" y="452"/>
                      </a:lnTo>
                      <a:lnTo>
                        <a:pt x="18" y="446"/>
                      </a:lnTo>
                      <a:lnTo>
                        <a:pt x="18" y="444"/>
                      </a:lnTo>
                      <a:lnTo>
                        <a:pt x="18" y="442"/>
                      </a:lnTo>
                      <a:lnTo>
                        <a:pt x="18" y="440"/>
                      </a:lnTo>
                      <a:lnTo>
                        <a:pt x="18" y="438"/>
                      </a:lnTo>
                      <a:lnTo>
                        <a:pt x="18" y="436"/>
                      </a:lnTo>
                      <a:lnTo>
                        <a:pt x="18" y="434"/>
                      </a:lnTo>
                      <a:lnTo>
                        <a:pt x="18" y="430"/>
                      </a:lnTo>
                      <a:lnTo>
                        <a:pt x="16" y="430"/>
                      </a:lnTo>
                      <a:lnTo>
                        <a:pt x="18" y="430"/>
                      </a:lnTo>
                      <a:lnTo>
                        <a:pt x="16" y="428"/>
                      </a:lnTo>
                      <a:lnTo>
                        <a:pt x="16" y="426"/>
                      </a:lnTo>
                      <a:lnTo>
                        <a:pt x="16" y="424"/>
                      </a:lnTo>
                      <a:lnTo>
                        <a:pt x="18" y="424"/>
                      </a:lnTo>
                      <a:lnTo>
                        <a:pt x="16" y="422"/>
                      </a:lnTo>
                      <a:lnTo>
                        <a:pt x="18" y="422"/>
                      </a:lnTo>
                      <a:lnTo>
                        <a:pt x="16" y="420"/>
                      </a:lnTo>
                      <a:lnTo>
                        <a:pt x="18" y="420"/>
                      </a:lnTo>
                      <a:lnTo>
                        <a:pt x="18" y="418"/>
                      </a:lnTo>
                      <a:lnTo>
                        <a:pt x="16" y="418"/>
                      </a:lnTo>
                      <a:lnTo>
                        <a:pt x="18" y="416"/>
                      </a:lnTo>
                      <a:lnTo>
                        <a:pt x="18" y="416"/>
                      </a:lnTo>
                      <a:lnTo>
                        <a:pt x="16" y="416"/>
                      </a:lnTo>
                      <a:lnTo>
                        <a:pt x="16" y="412"/>
                      </a:lnTo>
                      <a:lnTo>
                        <a:pt x="18" y="412"/>
                      </a:lnTo>
                      <a:lnTo>
                        <a:pt x="18" y="410"/>
                      </a:lnTo>
                      <a:lnTo>
                        <a:pt x="16" y="410"/>
                      </a:lnTo>
                      <a:lnTo>
                        <a:pt x="16" y="408"/>
                      </a:lnTo>
                      <a:lnTo>
                        <a:pt x="18" y="408"/>
                      </a:lnTo>
                      <a:lnTo>
                        <a:pt x="18" y="406"/>
                      </a:lnTo>
                      <a:lnTo>
                        <a:pt x="18" y="404"/>
                      </a:lnTo>
                      <a:lnTo>
                        <a:pt x="18" y="404"/>
                      </a:lnTo>
                      <a:lnTo>
                        <a:pt x="16" y="404"/>
                      </a:lnTo>
                      <a:lnTo>
                        <a:pt x="18" y="404"/>
                      </a:lnTo>
                      <a:lnTo>
                        <a:pt x="18" y="402"/>
                      </a:lnTo>
                      <a:lnTo>
                        <a:pt x="18" y="400"/>
                      </a:lnTo>
                      <a:lnTo>
                        <a:pt x="20" y="400"/>
                      </a:lnTo>
                      <a:lnTo>
                        <a:pt x="18" y="400"/>
                      </a:lnTo>
                      <a:lnTo>
                        <a:pt x="20" y="400"/>
                      </a:lnTo>
                      <a:lnTo>
                        <a:pt x="20" y="396"/>
                      </a:lnTo>
                      <a:lnTo>
                        <a:pt x="20" y="394"/>
                      </a:lnTo>
                      <a:lnTo>
                        <a:pt x="22" y="394"/>
                      </a:lnTo>
                      <a:lnTo>
                        <a:pt x="22" y="392"/>
                      </a:lnTo>
                      <a:lnTo>
                        <a:pt x="22" y="392"/>
                      </a:lnTo>
                      <a:lnTo>
                        <a:pt x="22" y="390"/>
                      </a:lnTo>
                      <a:lnTo>
                        <a:pt x="22" y="392"/>
                      </a:lnTo>
                      <a:lnTo>
                        <a:pt x="24" y="390"/>
                      </a:lnTo>
                      <a:lnTo>
                        <a:pt x="22" y="390"/>
                      </a:lnTo>
                      <a:lnTo>
                        <a:pt x="24" y="390"/>
                      </a:lnTo>
                      <a:lnTo>
                        <a:pt x="24" y="388"/>
                      </a:lnTo>
                      <a:lnTo>
                        <a:pt x="24" y="386"/>
                      </a:lnTo>
                      <a:lnTo>
                        <a:pt x="26" y="386"/>
                      </a:lnTo>
                      <a:lnTo>
                        <a:pt x="26" y="384"/>
                      </a:lnTo>
                      <a:lnTo>
                        <a:pt x="28" y="384"/>
                      </a:lnTo>
                      <a:lnTo>
                        <a:pt x="28" y="380"/>
                      </a:lnTo>
                      <a:lnTo>
                        <a:pt x="32" y="378"/>
                      </a:lnTo>
                      <a:lnTo>
                        <a:pt x="34" y="376"/>
                      </a:lnTo>
                      <a:lnTo>
                        <a:pt x="34" y="374"/>
                      </a:lnTo>
                      <a:lnTo>
                        <a:pt x="34" y="372"/>
                      </a:lnTo>
                      <a:lnTo>
                        <a:pt x="34" y="370"/>
                      </a:lnTo>
                      <a:lnTo>
                        <a:pt x="34" y="368"/>
                      </a:lnTo>
                      <a:lnTo>
                        <a:pt x="36" y="366"/>
                      </a:lnTo>
                      <a:lnTo>
                        <a:pt x="36" y="364"/>
                      </a:lnTo>
                      <a:lnTo>
                        <a:pt x="36" y="362"/>
                      </a:lnTo>
                      <a:lnTo>
                        <a:pt x="36" y="360"/>
                      </a:lnTo>
                      <a:lnTo>
                        <a:pt x="36" y="358"/>
                      </a:lnTo>
                      <a:lnTo>
                        <a:pt x="38" y="354"/>
                      </a:lnTo>
                      <a:lnTo>
                        <a:pt x="36" y="352"/>
                      </a:lnTo>
                      <a:lnTo>
                        <a:pt x="34" y="348"/>
                      </a:lnTo>
                      <a:lnTo>
                        <a:pt x="36" y="348"/>
                      </a:lnTo>
                      <a:lnTo>
                        <a:pt x="36" y="346"/>
                      </a:lnTo>
                      <a:lnTo>
                        <a:pt x="36" y="344"/>
                      </a:lnTo>
                      <a:lnTo>
                        <a:pt x="36" y="340"/>
                      </a:lnTo>
                      <a:lnTo>
                        <a:pt x="38" y="338"/>
                      </a:lnTo>
                      <a:lnTo>
                        <a:pt x="38" y="336"/>
                      </a:lnTo>
                      <a:lnTo>
                        <a:pt x="38" y="332"/>
                      </a:lnTo>
                      <a:lnTo>
                        <a:pt x="34" y="326"/>
                      </a:lnTo>
                      <a:lnTo>
                        <a:pt x="32" y="324"/>
                      </a:lnTo>
                      <a:lnTo>
                        <a:pt x="32" y="316"/>
                      </a:lnTo>
                      <a:lnTo>
                        <a:pt x="30" y="314"/>
                      </a:lnTo>
                      <a:lnTo>
                        <a:pt x="30" y="312"/>
                      </a:lnTo>
                      <a:lnTo>
                        <a:pt x="30" y="308"/>
                      </a:lnTo>
                      <a:lnTo>
                        <a:pt x="28" y="304"/>
                      </a:lnTo>
                      <a:lnTo>
                        <a:pt x="26" y="298"/>
                      </a:lnTo>
                      <a:lnTo>
                        <a:pt x="24" y="294"/>
                      </a:lnTo>
                      <a:lnTo>
                        <a:pt x="22" y="294"/>
                      </a:lnTo>
                      <a:lnTo>
                        <a:pt x="22" y="296"/>
                      </a:lnTo>
                      <a:lnTo>
                        <a:pt x="22" y="294"/>
                      </a:lnTo>
                      <a:lnTo>
                        <a:pt x="22" y="292"/>
                      </a:lnTo>
                      <a:lnTo>
                        <a:pt x="24" y="288"/>
                      </a:lnTo>
                      <a:lnTo>
                        <a:pt x="24" y="286"/>
                      </a:lnTo>
                      <a:lnTo>
                        <a:pt x="22" y="282"/>
                      </a:lnTo>
                      <a:lnTo>
                        <a:pt x="20" y="278"/>
                      </a:lnTo>
                      <a:lnTo>
                        <a:pt x="14" y="274"/>
                      </a:lnTo>
                      <a:lnTo>
                        <a:pt x="12" y="268"/>
                      </a:lnTo>
                      <a:lnTo>
                        <a:pt x="10" y="266"/>
                      </a:lnTo>
                      <a:lnTo>
                        <a:pt x="10" y="264"/>
                      </a:lnTo>
                      <a:lnTo>
                        <a:pt x="8" y="262"/>
                      </a:lnTo>
                      <a:lnTo>
                        <a:pt x="6" y="260"/>
                      </a:lnTo>
                      <a:lnTo>
                        <a:pt x="4" y="256"/>
                      </a:lnTo>
                      <a:lnTo>
                        <a:pt x="4" y="254"/>
                      </a:lnTo>
                      <a:lnTo>
                        <a:pt x="2" y="252"/>
                      </a:lnTo>
                      <a:lnTo>
                        <a:pt x="0" y="250"/>
                      </a:lnTo>
                      <a:lnTo>
                        <a:pt x="0" y="248"/>
                      </a:lnTo>
                      <a:lnTo>
                        <a:pt x="2" y="246"/>
                      </a:lnTo>
                      <a:lnTo>
                        <a:pt x="4" y="244"/>
                      </a:lnTo>
                      <a:lnTo>
                        <a:pt x="4" y="242"/>
                      </a:lnTo>
                      <a:lnTo>
                        <a:pt x="6" y="240"/>
                      </a:lnTo>
                      <a:lnTo>
                        <a:pt x="6" y="238"/>
                      </a:lnTo>
                      <a:lnTo>
                        <a:pt x="4" y="236"/>
                      </a:lnTo>
                      <a:lnTo>
                        <a:pt x="6" y="232"/>
                      </a:lnTo>
                      <a:lnTo>
                        <a:pt x="6" y="230"/>
                      </a:lnTo>
                      <a:lnTo>
                        <a:pt x="6" y="228"/>
                      </a:lnTo>
                      <a:lnTo>
                        <a:pt x="4" y="226"/>
                      </a:lnTo>
                      <a:lnTo>
                        <a:pt x="4" y="222"/>
                      </a:lnTo>
                      <a:lnTo>
                        <a:pt x="4" y="220"/>
                      </a:lnTo>
                      <a:lnTo>
                        <a:pt x="8" y="216"/>
                      </a:lnTo>
                      <a:lnTo>
                        <a:pt x="10" y="214"/>
                      </a:lnTo>
                      <a:lnTo>
                        <a:pt x="10" y="210"/>
                      </a:lnTo>
                      <a:lnTo>
                        <a:pt x="14" y="208"/>
                      </a:lnTo>
                      <a:lnTo>
                        <a:pt x="20" y="200"/>
                      </a:lnTo>
                      <a:lnTo>
                        <a:pt x="26" y="194"/>
                      </a:lnTo>
                      <a:lnTo>
                        <a:pt x="28" y="192"/>
                      </a:lnTo>
                      <a:lnTo>
                        <a:pt x="28" y="190"/>
                      </a:lnTo>
                      <a:lnTo>
                        <a:pt x="40" y="180"/>
                      </a:lnTo>
                      <a:lnTo>
                        <a:pt x="40" y="182"/>
                      </a:lnTo>
                      <a:lnTo>
                        <a:pt x="38" y="182"/>
                      </a:lnTo>
                      <a:lnTo>
                        <a:pt x="36" y="184"/>
                      </a:lnTo>
                      <a:lnTo>
                        <a:pt x="34" y="186"/>
                      </a:lnTo>
                      <a:lnTo>
                        <a:pt x="34" y="188"/>
                      </a:lnTo>
                      <a:lnTo>
                        <a:pt x="36" y="190"/>
                      </a:lnTo>
                      <a:lnTo>
                        <a:pt x="38" y="190"/>
                      </a:lnTo>
                      <a:lnTo>
                        <a:pt x="40" y="188"/>
                      </a:lnTo>
                      <a:lnTo>
                        <a:pt x="40" y="186"/>
                      </a:lnTo>
                      <a:lnTo>
                        <a:pt x="42" y="184"/>
                      </a:lnTo>
                      <a:lnTo>
                        <a:pt x="40" y="184"/>
                      </a:lnTo>
                      <a:lnTo>
                        <a:pt x="40" y="182"/>
                      </a:lnTo>
                      <a:lnTo>
                        <a:pt x="42" y="184"/>
                      </a:lnTo>
                      <a:lnTo>
                        <a:pt x="44" y="182"/>
                      </a:lnTo>
                      <a:lnTo>
                        <a:pt x="44" y="180"/>
                      </a:lnTo>
                      <a:lnTo>
                        <a:pt x="44" y="178"/>
                      </a:lnTo>
                      <a:lnTo>
                        <a:pt x="44" y="180"/>
                      </a:lnTo>
                      <a:lnTo>
                        <a:pt x="48" y="176"/>
                      </a:lnTo>
                      <a:lnTo>
                        <a:pt x="50" y="176"/>
                      </a:lnTo>
                      <a:lnTo>
                        <a:pt x="52" y="176"/>
                      </a:lnTo>
                      <a:lnTo>
                        <a:pt x="54" y="176"/>
                      </a:lnTo>
                      <a:lnTo>
                        <a:pt x="56" y="176"/>
                      </a:lnTo>
                      <a:lnTo>
                        <a:pt x="58" y="176"/>
                      </a:lnTo>
                      <a:lnTo>
                        <a:pt x="60" y="176"/>
                      </a:lnTo>
                      <a:lnTo>
                        <a:pt x="60" y="174"/>
                      </a:lnTo>
                      <a:lnTo>
                        <a:pt x="62" y="172"/>
                      </a:lnTo>
                      <a:lnTo>
                        <a:pt x="60" y="172"/>
                      </a:lnTo>
                      <a:lnTo>
                        <a:pt x="62" y="170"/>
                      </a:lnTo>
                      <a:lnTo>
                        <a:pt x="60" y="172"/>
                      </a:lnTo>
                      <a:lnTo>
                        <a:pt x="60" y="170"/>
                      </a:lnTo>
                      <a:lnTo>
                        <a:pt x="58" y="170"/>
                      </a:lnTo>
                      <a:lnTo>
                        <a:pt x="56" y="168"/>
                      </a:lnTo>
                      <a:lnTo>
                        <a:pt x="54" y="168"/>
                      </a:lnTo>
                      <a:lnTo>
                        <a:pt x="54" y="170"/>
                      </a:lnTo>
                      <a:lnTo>
                        <a:pt x="50" y="170"/>
                      </a:lnTo>
                      <a:lnTo>
                        <a:pt x="50" y="172"/>
                      </a:lnTo>
                      <a:lnTo>
                        <a:pt x="48" y="174"/>
                      </a:lnTo>
                      <a:lnTo>
                        <a:pt x="44" y="178"/>
                      </a:lnTo>
                      <a:lnTo>
                        <a:pt x="42" y="180"/>
                      </a:lnTo>
                      <a:lnTo>
                        <a:pt x="40" y="178"/>
                      </a:lnTo>
                      <a:lnTo>
                        <a:pt x="42" y="178"/>
                      </a:lnTo>
                      <a:lnTo>
                        <a:pt x="46" y="174"/>
                      </a:lnTo>
                      <a:lnTo>
                        <a:pt x="54" y="166"/>
                      </a:lnTo>
                      <a:lnTo>
                        <a:pt x="60" y="158"/>
                      </a:lnTo>
                      <a:lnTo>
                        <a:pt x="66" y="152"/>
                      </a:lnTo>
                      <a:lnTo>
                        <a:pt x="66" y="148"/>
                      </a:lnTo>
                      <a:lnTo>
                        <a:pt x="68" y="146"/>
                      </a:lnTo>
                      <a:lnTo>
                        <a:pt x="66" y="142"/>
                      </a:lnTo>
                      <a:lnTo>
                        <a:pt x="66" y="140"/>
                      </a:lnTo>
                      <a:lnTo>
                        <a:pt x="64" y="140"/>
                      </a:lnTo>
                      <a:lnTo>
                        <a:pt x="64" y="140"/>
                      </a:lnTo>
                      <a:lnTo>
                        <a:pt x="64" y="140"/>
                      </a:lnTo>
                      <a:lnTo>
                        <a:pt x="64" y="138"/>
                      </a:lnTo>
                      <a:lnTo>
                        <a:pt x="64" y="136"/>
                      </a:lnTo>
                      <a:lnTo>
                        <a:pt x="66" y="136"/>
                      </a:lnTo>
                      <a:lnTo>
                        <a:pt x="66" y="134"/>
                      </a:lnTo>
                      <a:lnTo>
                        <a:pt x="64" y="134"/>
                      </a:lnTo>
                      <a:lnTo>
                        <a:pt x="66" y="134"/>
                      </a:lnTo>
                      <a:lnTo>
                        <a:pt x="66" y="132"/>
                      </a:lnTo>
                      <a:lnTo>
                        <a:pt x="66" y="130"/>
                      </a:lnTo>
                      <a:lnTo>
                        <a:pt x="66" y="128"/>
                      </a:lnTo>
                      <a:lnTo>
                        <a:pt x="68" y="128"/>
                      </a:lnTo>
                      <a:lnTo>
                        <a:pt x="70" y="128"/>
                      </a:lnTo>
                      <a:lnTo>
                        <a:pt x="76" y="118"/>
                      </a:lnTo>
                      <a:lnTo>
                        <a:pt x="78" y="116"/>
                      </a:lnTo>
                      <a:lnTo>
                        <a:pt x="82" y="108"/>
                      </a:lnTo>
                      <a:lnTo>
                        <a:pt x="88" y="96"/>
                      </a:lnTo>
                      <a:lnTo>
                        <a:pt x="92" y="88"/>
                      </a:lnTo>
                      <a:lnTo>
                        <a:pt x="94" y="84"/>
                      </a:lnTo>
                      <a:lnTo>
                        <a:pt x="94" y="78"/>
                      </a:lnTo>
                      <a:lnTo>
                        <a:pt x="94" y="76"/>
                      </a:lnTo>
                      <a:lnTo>
                        <a:pt x="96" y="74"/>
                      </a:lnTo>
                      <a:lnTo>
                        <a:pt x="96" y="72"/>
                      </a:lnTo>
                      <a:lnTo>
                        <a:pt x="96" y="70"/>
                      </a:lnTo>
                      <a:lnTo>
                        <a:pt x="96" y="68"/>
                      </a:lnTo>
                      <a:lnTo>
                        <a:pt x="96" y="66"/>
                      </a:lnTo>
                      <a:lnTo>
                        <a:pt x="96" y="64"/>
                      </a:lnTo>
                      <a:lnTo>
                        <a:pt x="96" y="62"/>
                      </a:lnTo>
                      <a:lnTo>
                        <a:pt x="96" y="60"/>
                      </a:lnTo>
                      <a:lnTo>
                        <a:pt x="96" y="56"/>
                      </a:lnTo>
                      <a:lnTo>
                        <a:pt x="96" y="52"/>
                      </a:lnTo>
                      <a:lnTo>
                        <a:pt x="96" y="50"/>
                      </a:lnTo>
                      <a:lnTo>
                        <a:pt x="96" y="48"/>
                      </a:lnTo>
                      <a:lnTo>
                        <a:pt x="96" y="46"/>
                      </a:lnTo>
                      <a:lnTo>
                        <a:pt x="98" y="42"/>
                      </a:lnTo>
                      <a:lnTo>
                        <a:pt x="96" y="40"/>
                      </a:lnTo>
                      <a:lnTo>
                        <a:pt x="96" y="38"/>
                      </a:lnTo>
                      <a:lnTo>
                        <a:pt x="94" y="38"/>
                      </a:lnTo>
                      <a:lnTo>
                        <a:pt x="92" y="38"/>
                      </a:lnTo>
                      <a:lnTo>
                        <a:pt x="92" y="36"/>
                      </a:lnTo>
                      <a:lnTo>
                        <a:pt x="90" y="32"/>
                      </a:lnTo>
                      <a:lnTo>
                        <a:pt x="88" y="32"/>
                      </a:lnTo>
                      <a:lnTo>
                        <a:pt x="88" y="30"/>
                      </a:lnTo>
                      <a:lnTo>
                        <a:pt x="90" y="28"/>
                      </a:lnTo>
                      <a:lnTo>
                        <a:pt x="92" y="28"/>
                      </a:lnTo>
                      <a:lnTo>
                        <a:pt x="96" y="22"/>
                      </a:lnTo>
                      <a:lnTo>
                        <a:pt x="100" y="14"/>
                      </a:lnTo>
                      <a:lnTo>
                        <a:pt x="102" y="8"/>
                      </a:lnTo>
                      <a:lnTo>
                        <a:pt x="102" y="10"/>
                      </a:lnTo>
                      <a:lnTo>
                        <a:pt x="102" y="8"/>
                      </a:lnTo>
                      <a:lnTo>
                        <a:pt x="102" y="6"/>
                      </a:lnTo>
                      <a:lnTo>
                        <a:pt x="104" y="2"/>
                      </a:lnTo>
                      <a:lnTo>
                        <a:pt x="104" y="0"/>
                      </a:lnTo>
                      <a:lnTo>
                        <a:pt x="164" y="20"/>
                      </a:lnTo>
                      <a:lnTo>
                        <a:pt x="168" y="20"/>
                      </a:lnTo>
                      <a:lnTo>
                        <a:pt x="188" y="28"/>
                      </a:lnTo>
                      <a:lnTo>
                        <a:pt x="198" y="30"/>
                      </a:lnTo>
                      <a:lnTo>
                        <a:pt x="220" y="36"/>
                      </a:lnTo>
                      <a:lnTo>
                        <a:pt x="232" y="40"/>
                      </a:lnTo>
                      <a:lnTo>
                        <a:pt x="248" y="46"/>
                      </a:lnTo>
                      <a:lnTo>
                        <a:pt x="306" y="64"/>
                      </a:lnTo>
                      <a:lnTo>
                        <a:pt x="452" y="112"/>
                      </a:lnTo>
                      <a:lnTo>
                        <a:pt x="568" y="142"/>
                      </a:lnTo>
                      <a:lnTo>
                        <a:pt x="526" y="292"/>
                      </a:lnTo>
                      <a:lnTo>
                        <a:pt x="494" y="404"/>
                      </a:lnTo>
                      <a:lnTo>
                        <a:pt x="450" y="556"/>
                      </a:lnTo>
                      <a:lnTo>
                        <a:pt x="442" y="590"/>
                      </a:lnTo>
                      <a:lnTo>
                        <a:pt x="490" y="662"/>
                      </a:lnTo>
                      <a:lnTo>
                        <a:pt x="556" y="764"/>
                      </a:lnTo>
                      <a:lnTo>
                        <a:pt x="632" y="882"/>
                      </a:lnTo>
                      <a:lnTo>
                        <a:pt x="666" y="934"/>
                      </a:lnTo>
                      <a:lnTo>
                        <a:pt x="712" y="1006"/>
                      </a:lnTo>
                      <a:lnTo>
                        <a:pt x="756" y="1072"/>
                      </a:lnTo>
                      <a:lnTo>
                        <a:pt x="822" y="1170"/>
                      </a:lnTo>
                      <a:lnTo>
                        <a:pt x="892" y="1282"/>
                      </a:lnTo>
                      <a:lnTo>
                        <a:pt x="938" y="1352"/>
                      </a:lnTo>
                      <a:lnTo>
                        <a:pt x="938" y="1356"/>
                      </a:lnTo>
                      <a:lnTo>
                        <a:pt x="938" y="1358"/>
                      </a:lnTo>
                      <a:lnTo>
                        <a:pt x="938" y="1362"/>
                      </a:lnTo>
                      <a:lnTo>
                        <a:pt x="936" y="1364"/>
                      </a:lnTo>
                      <a:lnTo>
                        <a:pt x="936" y="1368"/>
                      </a:lnTo>
                      <a:lnTo>
                        <a:pt x="934" y="1370"/>
                      </a:lnTo>
                      <a:lnTo>
                        <a:pt x="934" y="1372"/>
                      </a:lnTo>
                      <a:lnTo>
                        <a:pt x="936" y="1374"/>
                      </a:lnTo>
                      <a:lnTo>
                        <a:pt x="938" y="1378"/>
                      </a:lnTo>
                      <a:lnTo>
                        <a:pt x="940" y="1378"/>
                      </a:lnTo>
                      <a:lnTo>
                        <a:pt x="940" y="1384"/>
                      </a:lnTo>
                      <a:lnTo>
                        <a:pt x="940" y="1386"/>
                      </a:lnTo>
                      <a:lnTo>
                        <a:pt x="942" y="1390"/>
                      </a:lnTo>
                      <a:lnTo>
                        <a:pt x="944" y="1392"/>
                      </a:lnTo>
                      <a:lnTo>
                        <a:pt x="944" y="1394"/>
                      </a:lnTo>
                      <a:lnTo>
                        <a:pt x="948" y="1400"/>
                      </a:lnTo>
                      <a:lnTo>
                        <a:pt x="950" y="1402"/>
                      </a:lnTo>
                      <a:lnTo>
                        <a:pt x="950" y="1404"/>
                      </a:lnTo>
                      <a:lnTo>
                        <a:pt x="950" y="1408"/>
                      </a:lnTo>
                      <a:lnTo>
                        <a:pt x="952" y="1414"/>
                      </a:lnTo>
                      <a:lnTo>
                        <a:pt x="950" y="1416"/>
                      </a:lnTo>
                      <a:lnTo>
                        <a:pt x="952" y="1416"/>
                      </a:lnTo>
                      <a:lnTo>
                        <a:pt x="952" y="1418"/>
                      </a:lnTo>
                      <a:lnTo>
                        <a:pt x="950" y="1418"/>
                      </a:lnTo>
                      <a:lnTo>
                        <a:pt x="952" y="1422"/>
                      </a:lnTo>
                      <a:lnTo>
                        <a:pt x="954" y="1424"/>
                      </a:lnTo>
                      <a:lnTo>
                        <a:pt x="956" y="1430"/>
                      </a:lnTo>
                      <a:lnTo>
                        <a:pt x="954" y="1434"/>
                      </a:lnTo>
                      <a:lnTo>
                        <a:pt x="954" y="1436"/>
                      </a:lnTo>
                      <a:lnTo>
                        <a:pt x="954" y="1438"/>
                      </a:lnTo>
                      <a:lnTo>
                        <a:pt x="952" y="1440"/>
                      </a:lnTo>
                      <a:lnTo>
                        <a:pt x="954" y="1442"/>
                      </a:lnTo>
                      <a:lnTo>
                        <a:pt x="958" y="1444"/>
                      </a:lnTo>
                      <a:lnTo>
                        <a:pt x="960" y="1446"/>
                      </a:lnTo>
                      <a:lnTo>
                        <a:pt x="962" y="1450"/>
                      </a:lnTo>
                      <a:lnTo>
                        <a:pt x="962" y="1452"/>
                      </a:lnTo>
                      <a:lnTo>
                        <a:pt x="966" y="1452"/>
                      </a:lnTo>
                      <a:lnTo>
                        <a:pt x="968" y="1458"/>
                      </a:lnTo>
                      <a:lnTo>
                        <a:pt x="970" y="1460"/>
                      </a:lnTo>
                      <a:lnTo>
                        <a:pt x="972" y="1460"/>
                      </a:lnTo>
                      <a:lnTo>
                        <a:pt x="976" y="1464"/>
                      </a:lnTo>
                      <a:lnTo>
                        <a:pt x="976" y="1468"/>
                      </a:lnTo>
                      <a:lnTo>
                        <a:pt x="978" y="1472"/>
                      </a:lnTo>
                      <a:lnTo>
                        <a:pt x="978" y="1476"/>
                      </a:lnTo>
                      <a:lnTo>
                        <a:pt x="978" y="1478"/>
                      </a:lnTo>
                      <a:lnTo>
                        <a:pt x="974" y="1478"/>
                      </a:lnTo>
                      <a:lnTo>
                        <a:pt x="972" y="1480"/>
                      </a:lnTo>
                      <a:lnTo>
                        <a:pt x="966" y="1484"/>
                      </a:lnTo>
                      <a:lnTo>
                        <a:pt x="964" y="1484"/>
                      </a:lnTo>
                      <a:lnTo>
                        <a:pt x="964" y="1486"/>
                      </a:lnTo>
                      <a:lnTo>
                        <a:pt x="960" y="1488"/>
                      </a:lnTo>
                      <a:lnTo>
                        <a:pt x="956" y="1488"/>
                      </a:lnTo>
                      <a:lnTo>
                        <a:pt x="950" y="1492"/>
                      </a:lnTo>
                      <a:lnTo>
                        <a:pt x="948" y="1492"/>
                      </a:lnTo>
                      <a:lnTo>
                        <a:pt x="946" y="1492"/>
                      </a:lnTo>
                      <a:lnTo>
                        <a:pt x="944" y="1494"/>
                      </a:lnTo>
                      <a:lnTo>
                        <a:pt x="940" y="1494"/>
                      </a:lnTo>
                      <a:lnTo>
                        <a:pt x="938" y="1494"/>
                      </a:lnTo>
                      <a:lnTo>
                        <a:pt x="936" y="1494"/>
                      </a:lnTo>
                      <a:lnTo>
                        <a:pt x="934" y="1496"/>
                      </a:lnTo>
                      <a:lnTo>
                        <a:pt x="932" y="1500"/>
                      </a:lnTo>
                      <a:lnTo>
                        <a:pt x="932" y="1504"/>
                      </a:lnTo>
                      <a:lnTo>
                        <a:pt x="932" y="1506"/>
                      </a:lnTo>
                      <a:lnTo>
                        <a:pt x="930" y="1508"/>
                      </a:lnTo>
                      <a:lnTo>
                        <a:pt x="928" y="1508"/>
                      </a:lnTo>
                      <a:lnTo>
                        <a:pt x="926" y="1508"/>
                      </a:lnTo>
                      <a:lnTo>
                        <a:pt x="928" y="1510"/>
                      </a:lnTo>
                      <a:lnTo>
                        <a:pt x="926" y="1510"/>
                      </a:lnTo>
                      <a:lnTo>
                        <a:pt x="922" y="1514"/>
                      </a:lnTo>
                      <a:lnTo>
                        <a:pt x="918" y="1514"/>
                      </a:lnTo>
                      <a:lnTo>
                        <a:pt x="916" y="1518"/>
                      </a:lnTo>
                      <a:lnTo>
                        <a:pt x="916" y="1520"/>
                      </a:lnTo>
                      <a:lnTo>
                        <a:pt x="918" y="1522"/>
                      </a:lnTo>
                      <a:lnTo>
                        <a:pt x="918" y="1524"/>
                      </a:lnTo>
                      <a:lnTo>
                        <a:pt x="916" y="1522"/>
                      </a:lnTo>
                      <a:lnTo>
                        <a:pt x="916" y="1524"/>
                      </a:lnTo>
                      <a:lnTo>
                        <a:pt x="918" y="1526"/>
                      </a:lnTo>
                      <a:lnTo>
                        <a:pt x="918" y="1528"/>
                      </a:lnTo>
                      <a:lnTo>
                        <a:pt x="916" y="1530"/>
                      </a:lnTo>
                      <a:lnTo>
                        <a:pt x="914" y="1528"/>
                      </a:lnTo>
                      <a:lnTo>
                        <a:pt x="914" y="1530"/>
                      </a:lnTo>
                      <a:lnTo>
                        <a:pt x="914" y="1534"/>
                      </a:lnTo>
                      <a:lnTo>
                        <a:pt x="912" y="1536"/>
                      </a:lnTo>
                      <a:lnTo>
                        <a:pt x="914" y="1544"/>
                      </a:lnTo>
                      <a:lnTo>
                        <a:pt x="914" y="1546"/>
                      </a:lnTo>
                      <a:lnTo>
                        <a:pt x="912" y="1548"/>
                      </a:lnTo>
                      <a:lnTo>
                        <a:pt x="914" y="1552"/>
                      </a:lnTo>
                      <a:lnTo>
                        <a:pt x="914" y="1554"/>
                      </a:lnTo>
                      <a:lnTo>
                        <a:pt x="912" y="1554"/>
                      </a:lnTo>
                      <a:lnTo>
                        <a:pt x="910" y="1556"/>
                      </a:lnTo>
                      <a:lnTo>
                        <a:pt x="908" y="1558"/>
                      </a:lnTo>
                      <a:lnTo>
                        <a:pt x="910" y="1560"/>
                      </a:lnTo>
                      <a:lnTo>
                        <a:pt x="908" y="1560"/>
                      </a:lnTo>
                      <a:lnTo>
                        <a:pt x="906" y="1560"/>
                      </a:lnTo>
                      <a:lnTo>
                        <a:pt x="908" y="1564"/>
                      </a:lnTo>
                      <a:lnTo>
                        <a:pt x="906" y="1564"/>
                      </a:lnTo>
                      <a:lnTo>
                        <a:pt x="906" y="1566"/>
                      </a:lnTo>
                      <a:lnTo>
                        <a:pt x="904" y="1570"/>
                      </a:lnTo>
                      <a:lnTo>
                        <a:pt x="904" y="1572"/>
                      </a:lnTo>
                      <a:lnTo>
                        <a:pt x="904" y="1576"/>
                      </a:lnTo>
                      <a:lnTo>
                        <a:pt x="900" y="1578"/>
                      </a:lnTo>
                      <a:lnTo>
                        <a:pt x="898" y="1580"/>
                      </a:lnTo>
                      <a:lnTo>
                        <a:pt x="898" y="1582"/>
                      </a:lnTo>
                      <a:lnTo>
                        <a:pt x="898" y="1582"/>
                      </a:lnTo>
                      <a:lnTo>
                        <a:pt x="894" y="1582"/>
                      </a:lnTo>
                      <a:lnTo>
                        <a:pt x="892" y="1584"/>
                      </a:lnTo>
                      <a:lnTo>
                        <a:pt x="888" y="1588"/>
                      </a:lnTo>
                      <a:lnTo>
                        <a:pt x="888" y="1590"/>
                      </a:lnTo>
                      <a:lnTo>
                        <a:pt x="886" y="1592"/>
                      </a:lnTo>
                      <a:lnTo>
                        <a:pt x="884" y="1594"/>
                      </a:lnTo>
                      <a:lnTo>
                        <a:pt x="884" y="1594"/>
                      </a:lnTo>
                      <a:lnTo>
                        <a:pt x="882" y="1592"/>
                      </a:lnTo>
                      <a:lnTo>
                        <a:pt x="880" y="1592"/>
                      </a:lnTo>
                      <a:lnTo>
                        <a:pt x="876" y="1594"/>
                      </a:lnTo>
                      <a:lnTo>
                        <a:pt x="874" y="1592"/>
                      </a:lnTo>
                      <a:lnTo>
                        <a:pt x="874" y="1594"/>
                      </a:lnTo>
                      <a:lnTo>
                        <a:pt x="876" y="1598"/>
                      </a:lnTo>
                      <a:lnTo>
                        <a:pt x="876" y="1602"/>
                      </a:lnTo>
                      <a:lnTo>
                        <a:pt x="874" y="1604"/>
                      </a:lnTo>
                      <a:lnTo>
                        <a:pt x="874" y="1606"/>
                      </a:lnTo>
                      <a:lnTo>
                        <a:pt x="872" y="1608"/>
                      </a:lnTo>
                      <a:lnTo>
                        <a:pt x="872" y="1612"/>
                      </a:lnTo>
                      <a:lnTo>
                        <a:pt x="876" y="1614"/>
                      </a:lnTo>
                      <a:lnTo>
                        <a:pt x="876" y="1618"/>
                      </a:lnTo>
                      <a:lnTo>
                        <a:pt x="874" y="1618"/>
                      </a:lnTo>
                      <a:lnTo>
                        <a:pt x="874" y="1622"/>
                      </a:lnTo>
                      <a:lnTo>
                        <a:pt x="874" y="1626"/>
                      </a:lnTo>
                      <a:lnTo>
                        <a:pt x="872" y="1628"/>
                      </a:lnTo>
                      <a:lnTo>
                        <a:pt x="872" y="1630"/>
                      </a:lnTo>
                      <a:lnTo>
                        <a:pt x="872" y="1632"/>
                      </a:lnTo>
                      <a:lnTo>
                        <a:pt x="872" y="1632"/>
                      </a:lnTo>
                      <a:lnTo>
                        <a:pt x="870" y="1636"/>
                      </a:lnTo>
                      <a:lnTo>
                        <a:pt x="868" y="1638"/>
                      </a:lnTo>
                      <a:lnTo>
                        <a:pt x="868" y="1640"/>
                      </a:lnTo>
                      <a:lnTo>
                        <a:pt x="868" y="1642"/>
                      </a:lnTo>
                      <a:lnTo>
                        <a:pt x="870" y="1644"/>
                      </a:lnTo>
                      <a:lnTo>
                        <a:pt x="870" y="1644"/>
                      </a:lnTo>
                      <a:lnTo>
                        <a:pt x="870" y="1646"/>
                      </a:lnTo>
                      <a:lnTo>
                        <a:pt x="870" y="1648"/>
                      </a:lnTo>
                      <a:lnTo>
                        <a:pt x="872" y="1652"/>
                      </a:lnTo>
                      <a:lnTo>
                        <a:pt x="872" y="1648"/>
                      </a:lnTo>
                      <a:lnTo>
                        <a:pt x="874" y="1654"/>
                      </a:lnTo>
                      <a:lnTo>
                        <a:pt x="880" y="1656"/>
                      </a:lnTo>
                      <a:lnTo>
                        <a:pt x="882" y="1654"/>
                      </a:lnTo>
                      <a:lnTo>
                        <a:pt x="884" y="1654"/>
                      </a:lnTo>
                      <a:lnTo>
                        <a:pt x="888" y="1656"/>
                      </a:lnTo>
                      <a:lnTo>
                        <a:pt x="888" y="1656"/>
                      </a:lnTo>
                      <a:lnTo>
                        <a:pt x="890" y="1660"/>
                      </a:lnTo>
                      <a:lnTo>
                        <a:pt x="890" y="1664"/>
                      </a:lnTo>
                      <a:lnTo>
                        <a:pt x="892" y="1664"/>
                      </a:lnTo>
                      <a:lnTo>
                        <a:pt x="892" y="1668"/>
                      </a:lnTo>
                      <a:lnTo>
                        <a:pt x="890" y="1670"/>
                      </a:lnTo>
                      <a:lnTo>
                        <a:pt x="890" y="1672"/>
                      </a:lnTo>
                      <a:lnTo>
                        <a:pt x="892" y="1674"/>
                      </a:lnTo>
                      <a:lnTo>
                        <a:pt x="888" y="1684"/>
                      </a:lnTo>
                      <a:lnTo>
                        <a:pt x="884" y="1688"/>
                      </a:lnTo>
                      <a:lnTo>
                        <a:pt x="884" y="1688"/>
                      </a:lnTo>
                      <a:lnTo>
                        <a:pt x="880" y="1690"/>
                      </a:lnTo>
                      <a:lnTo>
                        <a:pt x="880" y="1694"/>
                      </a:lnTo>
                      <a:lnTo>
                        <a:pt x="880" y="1696"/>
                      </a:lnTo>
                      <a:lnTo>
                        <a:pt x="876" y="1696"/>
                      </a:lnTo>
                      <a:lnTo>
                        <a:pt x="876" y="1698"/>
                      </a:lnTo>
                      <a:lnTo>
                        <a:pt x="872" y="1696"/>
                      </a:lnTo>
                      <a:lnTo>
                        <a:pt x="872" y="1698"/>
                      </a:lnTo>
                      <a:lnTo>
                        <a:pt x="872" y="1698"/>
                      </a:lnTo>
                      <a:lnTo>
                        <a:pt x="868" y="1698"/>
                      </a:lnTo>
                      <a:lnTo>
                        <a:pt x="858" y="1694"/>
                      </a:lnTo>
                      <a:lnTo>
                        <a:pt x="856" y="1694"/>
                      </a:lnTo>
                      <a:lnTo>
                        <a:pt x="854" y="1696"/>
                      </a:lnTo>
                      <a:lnTo>
                        <a:pt x="750" y="1682"/>
                      </a:lnTo>
                      <a:lnTo>
                        <a:pt x="678" y="1672"/>
                      </a:lnTo>
                      <a:lnTo>
                        <a:pt x="536" y="1654"/>
                      </a:lnTo>
                      <a:lnTo>
                        <a:pt x="538" y="1652"/>
                      </a:lnTo>
                      <a:lnTo>
                        <a:pt x="536" y="1648"/>
                      </a:lnTo>
                      <a:lnTo>
                        <a:pt x="538" y="1642"/>
                      </a:lnTo>
                      <a:lnTo>
                        <a:pt x="538" y="1640"/>
                      </a:lnTo>
                      <a:lnTo>
                        <a:pt x="538" y="1636"/>
                      </a:lnTo>
                      <a:lnTo>
                        <a:pt x="536" y="1632"/>
                      </a:lnTo>
                      <a:lnTo>
                        <a:pt x="536" y="1630"/>
                      </a:lnTo>
                      <a:lnTo>
                        <a:pt x="534" y="1630"/>
                      </a:lnTo>
                      <a:lnTo>
                        <a:pt x="532" y="1628"/>
                      </a:lnTo>
                      <a:lnTo>
                        <a:pt x="530" y="1628"/>
                      </a:lnTo>
                      <a:lnTo>
                        <a:pt x="530" y="1626"/>
                      </a:lnTo>
                      <a:lnTo>
                        <a:pt x="532" y="1624"/>
                      </a:lnTo>
                      <a:lnTo>
                        <a:pt x="534" y="1624"/>
                      </a:lnTo>
                      <a:lnTo>
                        <a:pt x="536" y="1626"/>
                      </a:lnTo>
                      <a:lnTo>
                        <a:pt x="534" y="1626"/>
                      </a:lnTo>
                      <a:lnTo>
                        <a:pt x="538" y="1628"/>
                      </a:lnTo>
                      <a:lnTo>
                        <a:pt x="538" y="1630"/>
                      </a:lnTo>
                      <a:lnTo>
                        <a:pt x="536" y="1630"/>
                      </a:lnTo>
                      <a:lnTo>
                        <a:pt x="536" y="1632"/>
                      </a:lnTo>
                      <a:lnTo>
                        <a:pt x="538" y="1632"/>
                      </a:lnTo>
                      <a:lnTo>
                        <a:pt x="538" y="1632"/>
                      </a:lnTo>
                      <a:lnTo>
                        <a:pt x="538" y="1636"/>
                      </a:lnTo>
                      <a:lnTo>
                        <a:pt x="540" y="1638"/>
                      </a:lnTo>
                      <a:lnTo>
                        <a:pt x="538" y="1638"/>
                      </a:lnTo>
                      <a:lnTo>
                        <a:pt x="538" y="1640"/>
                      </a:lnTo>
                      <a:lnTo>
                        <a:pt x="540" y="1640"/>
                      </a:lnTo>
                      <a:lnTo>
                        <a:pt x="538" y="1640"/>
                      </a:lnTo>
                      <a:lnTo>
                        <a:pt x="540" y="1640"/>
                      </a:lnTo>
                      <a:lnTo>
                        <a:pt x="538" y="1640"/>
                      </a:lnTo>
                      <a:lnTo>
                        <a:pt x="540" y="1640"/>
                      </a:lnTo>
                      <a:lnTo>
                        <a:pt x="538" y="1642"/>
                      </a:lnTo>
                      <a:lnTo>
                        <a:pt x="540" y="1642"/>
                      </a:lnTo>
                      <a:lnTo>
                        <a:pt x="538" y="1642"/>
                      </a:lnTo>
                      <a:lnTo>
                        <a:pt x="540" y="1644"/>
                      </a:lnTo>
                      <a:lnTo>
                        <a:pt x="542" y="1644"/>
                      </a:lnTo>
                      <a:lnTo>
                        <a:pt x="544" y="1642"/>
                      </a:lnTo>
                      <a:lnTo>
                        <a:pt x="542" y="1642"/>
                      </a:lnTo>
                      <a:lnTo>
                        <a:pt x="544" y="1642"/>
                      </a:lnTo>
                      <a:lnTo>
                        <a:pt x="542" y="1642"/>
                      </a:lnTo>
                      <a:lnTo>
                        <a:pt x="542" y="1640"/>
                      </a:lnTo>
                      <a:lnTo>
                        <a:pt x="544" y="1640"/>
                      </a:lnTo>
                      <a:lnTo>
                        <a:pt x="542" y="1638"/>
                      </a:lnTo>
                      <a:lnTo>
                        <a:pt x="544" y="1638"/>
                      </a:lnTo>
                      <a:lnTo>
                        <a:pt x="542" y="1638"/>
                      </a:lnTo>
                      <a:lnTo>
                        <a:pt x="542" y="1636"/>
                      </a:lnTo>
                      <a:lnTo>
                        <a:pt x="542" y="1632"/>
                      </a:lnTo>
                      <a:close/>
                    </a:path>
                  </a:pathLst>
                </a:custGeom>
                <a:solidFill>
                  <a:srgbClr val="E0E0E0"/>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64" name="Freeform 133">
                  <a:extLst>
                    <a:ext uri="{FF2B5EF4-FFF2-40B4-BE49-F238E27FC236}">
                      <a16:creationId xmlns:a16="http://schemas.microsoft.com/office/drawing/2014/main" id="{AE747B55-05E6-4192-2D9E-0D4F1F36C8F3}"/>
                    </a:ext>
                  </a:extLst>
                </p:cNvPr>
                <p:cNvSpPr>
                  <a:spLocks/>
                </p:cNvSpPr>
                <p:nvPr/>
              </p:nvSpPr>
              <p:spPr bwMode="auto">
                <a:xfrm>
                  <a:off x="2444750" y="3917950"/>
                  <a:ext cx="2784475" cy="2711450"/>
                </a:xfrm>
                <a:custGeom>
                  <a:avLst/>
                  <a:gdLst>
                    <a:gd name="T0" fmla="*/ 968 w 1754"/>
                    <a:gd name="T1" fmla="*/ 352 h 1708"/>
                    <a:gd name="T2" fmla="*/ 1014 w 1754"/>
                    <a:gd name="T3" fmla="*/ 384 h 1708"/>
                    <a:gd name="T4" fmla="*/ 1106 w 1754"/>
                    <a:gd name="T5" fmla="*/ 404 h 1708"/>
                    <a:gd name="T6" fmla="*/ 1178 w 1754"/>
                    <a:gd name="T7" fmla="*/ 444 h 1708"/>
                    <a:gd name="T8" fmla="*/ 1260 w 1754"/>
                    <a:gd name="T9" fmla="*/ 436 h 1708"/>
                    <a:gd name="T10" fmla="*/ 1318 w 1754"/>
                    <a:gd name="T11" fmla="*/ 448 h 1708"/>
                    <a:gd name="T12" fmla="*/ 1404 w 1754"/>
                    <a:gd name="T13" fmla="*/ 450 h 1708"/>
                    <a:gd name="T14" fmla="*/ 1504 w 1754"/>
                    <a:gd name="T15" fmla="*/ 444 h 1708"/>
                    <a:gd name="T16" fmla="*/ 1566 w 1754"/>
                    <a:gd name="T17" fmla="*/ 460 h 1708"/>
                    <a:gd name="T18" fmla="*/ 1602 w 1754"/>
                    <a:gd name="T19" fmla="*/ 472 h 1708"/>
                    <a:gd name="T20" fmla="*/ 1648 w 1754"/>
                    <a:gd name="T21" fmla="*/ 492 h 1708"/>
                    <a:gd name="T22" fmla="*/ 1702 w 1754"/>
                    <a:gd name="T23" fmla="*/ 758 h 1708"/>
                    <a:gd name="T24" fmla="*/ 1726 w 1754"/>
                    <a:gd name="T25" fmla="*/ 824 h 1708"/>
                    <a:gd name="T26" fmla="*/ 1744 w 1754"/>
                    <a:gd name="T27" fmla="*/ 888 h 1708"/>
                    <a:gd name="T28" fmla="*/ 1730 w 1754"/>
                    <a:gd name="T29" fmla="*/ 954 h 1708"/>
                    <a:gd name="T30" fmla="*/ 1730 w 1754"/>
                    <a:gd name="T31" fmla="*/ 1012 h 1708"/>
                    <a:gd name="T32" fmla="*/ 1628 w 1754"/>
                    <a:gd name="T33" fmla="*/ 1118 h 1708"/>
                    <a:gd name="T34" fmla="*/ 1566 w 1754"/>
                    <a:gd name="T35" fmla="*/ 1102 h 1708"/>
                    <a:gd name="T36" fmla="*/ 1572 w 1754"/>
                    <a:gd name="T37" fmla="*/ 1148 h 1708"/>
                    <a:gd name="T38" fmla="*/ 1526 w 1754"/>
                    <a:gd name="T39" fmla="*/ 1198 h 1708"/>
                    <a:gd name="T40" fmla="*/ 1422 w 1754"/>
                    <a:gd name="T41" fmla="*/ 1264 h 1708"/>
                    <a:gd name="T42" fmla="*/ 1388 w 1754"/>
                    <a:gd name="T43" fmla="*/ 1260 h 1708"/>
                    <a:gd name="T44" fmla="*/ 1358 w 1754"/>
                    <a:gd name="T45" fmla="*/ 1254 h 1708"/>
                    <a:gd name="T46" fmla="*/ 1340 w 1754"/>
                    <a:gd name="T47" fmla="*/ 1260 h 1708"/>
                    <a:gd name="T48" fmla="*/ 1358 w 1754"/>
                    <a:gd name="T49" fmla="*/ 1292 h 1708"/>
                    <a:gd name="T50" fmla="*/ 1304 w 1754"/>
                    <a:gd name="T51" fmla="*/ 1292 h 1708"/>
                    <a:gd name="T52" fmla="*/ 1290 w 1754"/>
                    <a:gd name="T53" fmla="*/ 1320 h 1708"/>
                    <a:gd name="T54" fmla="*/ 1248 w 1754"/>
                    <a:gd name="T55" fmla="*/ 1348 h 1708"/>
                    <a:gd name="T56" fmla="*/ 1272 w 1754"/>
                    <a:gd name="T57" fmla="*/ 1358 h 1708"/>
                    <a:gd name="T58" fmla="*/ 1228 w 1754"/>
                    <a:gd name="T59" fmla="*/ 1384 h 1708"/>
                    <a:gd name="T60" fmla="*/ 1240 w 1754"/>
                    <a:gd name="T61" fmla="*/ 1412 h 1708"/>
                    <a:gd name="T62" fmla="*/ 1208 w 1754"/>
                    <a:gd name="T63" fmla="*/ 1470 h 1708"/>
                    <a:gd name="T64" fmla="*/ 1204 w 1754"/>
                    <a:gd name="T65" fmla="*/ 1462 h 1708"/>
                    <a:gd name="T66" fmla="*/ 1174 w 1754"/>
                    <a:gd name="T67" fmla="*/ 1460 h 1708"/>
                    <a:gd name="T68" fmla="*/ 1212 w 1754"/>
                    <a:gd name="T69" fmla="*/ 1492 h 1708"/>
                    <a:gd name="T70" fmla="*/ 1204 w 1754"/>
                    <a:gd name="T71" fmla="*/ 1524 h 1708"/>
                    <a:gd name="T72" fmla="*/ 1194 w 1754"/>
                    <a:gd name="T73" fmla="*/ 1540 h 1708"/>
                    <a:gd name="T74" fmla="*/ 1210 w 1754"/>
                    <a:gd name="T75" fmla="*/ 1586 h 1708"/>
                    <a:gd name="T76" fmla="*/ 1212 w 1754"/>
                    <a:gd name="T77" fmla="*/ 1612 h 1708"/>
                    <a:gd name="T78" fmla="*/ 1224 w 1754"/>
                    <a:gd name="T79" fmla="*/ 1634 h 1708"/>
                    <a:gd name="T80" fmla="*/ 1242 w 1754"/>
                    <a:gd name="T81" fmla="*/ 1672 h 1708"/>
                    <a:gd name="T82" fmla="*/ 1252 w 1754"/>
                    <a:gd name="T83" fmla="*/ 1690 h 1708"/>
                    <a:gd name="T84" fmla="*/ 1206 w 1754"/>
                    <a:gd name="T85" fmla="*/ 1698 h 1708"/>
                    <a:gd name="T86" fmla="*/ 1164 w 1754"/>
                    <a:gd name="T87" fmla="*/ 1676 h 1708"/>
                    <a:gd name="T88" fmla="*/ 1104 w 1754"/>
                    <a:gd name="T89" fmla="*/ 1666 h 1708"/>
                    <a:gd name="T90" fmla="*/ 1048 w 1754"/>
                    <a:gd name="T91" fmla="*/ 1638 h 1708"/>
                    <a:gd name="T92" fmla="*/ 976 w 1754"/>
                    <a:gd name="T93" fmla="*/ 1610 h 1708"/>
                    <a:gd name="T94" fmla="*/ 922 w 1754"/>
                    <a:gd name="T95" fmla="*/ 1472 h 1708"/>
                    <a:gd name="T96" fmla="*/ 880 w 1754"/>
                    <a:gd name="T97" fmla="*/ 1388 h 1708"/>
                    <a:gd name="T98" fmla="*/ 812 w 1754"/>
                    <a:gd name="T99" fmla="*/ 1280 h 1708"/>
                    <a:gd name="T100" fmla="*/ 768 w 1754"/>
                    <a:gd name="T101" fmla="*/ 1172 h 1708"/>
                    <a:gd name="T102" fmla="*/ 688 w 1754"/>
                    <a:gd name="T103" fmla="*/ 1086 h 1708"/>
                    <a:gd name="T104" fmla="*/ 610 w 1754"/>
                    <a:gd name="T105" fmla="*/ 1052 h 1708"/>
                    <a:gd name="T106" fmla="*/ 538 w 1754"/>
                    <a:gd name="T107" fmla="*/ 1052 h 1708"/>
                    <a:gd name="T108" fmla="*/ 478 w 1754"/>
                    <a:gd name="T109" fmla="*/ 1108 h 1708"/>
                    <a:gd name="T110" fmla="*/ 424 w 1754"/>
                    <a:gd name="T111" fmla="*/ 1170 h 1708"/>
                    <a:gd name="T112" fmla="*/ 368 w 1754"/>
                    <a:gd name="T113" fmla="*/ 1138 h 1708"/>
                    <a:gd name="T114" fmla="*/ 292 w 1754"/>
                    <a:gd name="T115" fmla="*/ 1090 h 1708"/>
                    <a:gd name="T116" fmla="*/ 238 w 1754"/>
                    <a:gd name="T117" fmla="*/ 1020 h 1708"/>
                    <a:gd name="T118" fmla="*/ 228 w 1754"/>
                    <a:gd name="T119" fmla="*/ 950 h 1708"/>
                    <a:gd name="T120" fmla="*/ 198 w 1754"/>
                    <a:gd name="T121" fmla="*/ 880 h 1708"/>
                    <a:gd name="T122" fmla="*/ 148 w 1754"/>
                    <a:gd name="T123" fmla="*/ 838 h 1708"/>
                    <a:gd name="T124" fmla="*/ 48 w 1754"/>
                    <a:gd name="T125" fmla="*/ 728 h 1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54" h="1708">
                      <a:moveTo>
                        <a:pt x="0" y="664"/>
                      </a:moveTo>
                      <a:lnTo>
                        <a:pt x="2" y="664"/>
                      </a:lnTo>
                      <a:lnTo>
                        <a:pt x="6" y="662"/>
                      </a:lnTo>
                      <a:lnTo>
                        <a:pt x="4" y="662"/>
                      </a:lnTo>
                      <a:lnTo>
                        <a:pt x="4" y="660"/>
                      </a:lnTo>
                      <a:lnTo>
                        <a:pt x="4" y="658"/>
                      </a:lnTo>
                      <a:lnTo>
                        <a:pt x="6" y="658"/>
                      </a:lnTo>
                      <a:lnTo>
                        <a:pt x="6" y="656"/>
                      </a:lnTo>
                      <a:lnTo>
                        <a:pt x="4" y="656"/>
                      </a:lnTo>
                      <a:lnTo>
                        <a:pt x="6" y="654"/>
                      </a:lnTo>
                      <a:lnTo>
                        <a:pt x="4" y="654"/>
                      </a:lnTo>
                      <a:lnTo>
                        <a:pt x="2" y="652"/>
                      </a:lnTo>
                      <a:lnTo>
                        <a:pt x="4" y="650"/>
                      </a:lnTo>
                      <a:lnTo>
                        <a:pt x="6" y="650"/>
                      </a:lnTo>
                      <a:lnTo>
                        <a:pt x="70" y="656"/>
                      </a:lnTo>
                      <a:lnTo>
                        <a:pt x="478" y="698"/>
                      </a:lnTo>
                      <a:lnTo>
                        <a:pt x="490" y="540"/>
                      </a:lnTo>
                      <a:lnTo>
                        <a:pt x="506" y="386"/>
                      </a:lnTo>
                      <a:lnTo>
                        <a:pt x="536" y="0"/>
                      </a:lnTo>
                      <a:lnTo>
                        <a:pt x="542" y="0"/>
                      </a:lnTo>
                      <a:lnTo>
                        <a:pt x="916" y="24"/>
                      </a:lnTo>
                      <a:lnTo>
                        <a:pt x="902" y="324"/>
                      </a:lnTo>
                      <a:lnTo>
                        <a:pt x="906" y="324"/>
                      </a:lnTo>
                      <a:lnTo>
                        <a:pt x="908" y="322"/>
                      </a:lnTo>
                      <a:lnTo>
                        <a:pt x="910" y="322"/>
                      </a:lnTo>
                      <a:lnTo>
                        <a:pt x="912" y="322"/>
                      </a:lnTo>
                      <a:lnTo>
                        <a:pt x="916" y="326"/>
                      </a:lnTo>
                      <a:lnTo>
                        <a:pt x="918" y="330"/>
                      </a:lnTo>
                      <a:lnTo>
                        <a:pt x="920" y="332"/>
                      </a:lnTo>
                      <a:lnTo>
                        <a:pt x="924" y="334"/>
                      </a:lnTo>
                      <a:lnTo>
                        <a:pt x="926" y="336"/>
                      </a:lnTo>
                      <a:lnTo>
                        <a:pt x="926" y="338"/>
                      </a:lnTo>
                      <a:lnTo>
                        <a:pt x="928" y="342"/>
                      </a:lnTo>
                      <a:lnTo>
                        <a:pt x="930" y="342"/>
                      </a:lnTo>
                      <a:lnTo>
                        <a:pt x="930" y="344"/>
                      </a:lnTo>
                      <a:lnTo>
                        <a:pt x="932" y="344"/>
                      </a:lnTo>
                      <a:lnTo>
                        <a:pt x="932" y="346"/>
                      </a:lnTo>
                      <a:lnTo>
                        <a:pt x="938" y="350"/>
                      </a:lnTo>
                      <a:lnTo>
                        <a:pt x="938" y="352"/>
                      </a:lnTo>
                      <a:lnTo>
                        <a:pt x="940" y="354"/>
                      </a:lnTo>
                      <a:lnTo>
                        <a:pt x="944" y="354"/>
                      </a:lnTo>
                      <a:lnTo>
                        <a:pt x="944" y="356"/>
                      </a:lnTo>
                      <a:lnTo>
                        <a:pt x="948" y="354"/>
                      </a:lnTo>
                      <a:lnTo>
                        <a:pt x="950" y="356"/>
                      </a:lnTo>
                      <a:lnTo>
                        <a:pt x="952" y="354"/>
                      </a:lnTo>
                      <a:lnTo>
                        <a:pt x="952" y="356"/>
                      </a:lnTo>
                      <a:lnTo>
                        <a:pt x="954" y="354"/>
                      </a:lnTo>
                      <a:lnTo>
                        <a:pt x="956" y="352"/>
                      </a:lnTo>
                      <a:lnTo>
                        <a:pt x="956" y="350"/>
                      </a:lnTo>
                      <a:lnTo>
                        <a:pt x="956" y="348"/>
                      </a:lnTo>
                      <a:lnTo>
                        <a:pt x="960" y="350"/>
                      </a:lnTo>
                      <a:lnTo>
                        <a:pt x="962" y="350"/>
                      </a:lnTo>
                      <a:lnTo>
                        <a:pt x="964" y="350"/>
                      </a:lnTo>
                      <a:lnTo>
                        <a:pt x="966" y="350"/>
                      </a:lnTo>
                      <a:lnTo>
                        <a:pt x="968" y="352"/>
                      </a:lnTo>
                      <a:lnTo>
                        <a:pt x="970" y="352"/>
                      </a:lnTo>
                      <a:lnTo>
                        <a:pt x="970" y="354"/>
                      </a:lnTo>
                      <a:lnTo>
                        <a:pt x="972" y="356"/>
                      </a:lnTo>
                      <a:lnTo>
                        <a:pt x="972" y="354"/>
                      </a:lnTo>
                      <a:lnTo>
                        <a:pt x="974" y="356"/>
                      </a:lnTo>
                      <a:lnTo>
                        <a:pt x="976" y="356"/>
                      </a:lnTo>
                      <a:lnTo>
                        <a:pt x="976" y="354"/>
                      </a:lnTo>
                      <a:lnTo>
                        <a:pt x="976" y="356"/>
                      </a:lnTo>
                      <a:lnTo>
                        <a:pt x="978" y="356"/>
                      </a:lnTo>
                      <a:lnTo>
                        <a:pt x="980" y="356"/>
                      </a:lnTo>
                      <a:lnTo>
                        <a:pt x="980" y="352"/>
                      </a:lnTo>
                      <a:lnTo>
                        <a:pt x="980" y="350"/>
                      </a:lnTo>
                      <a:lnTo>
                        <a:pt x="980" y="348"/>
                      </a:lnTo>
                      <a:lnTo>
                        <a:pt x="980" y="346"/>
                      </a:lnTo>
                      <a:lnTo>
                        <a:pt x="982" y="344"/>
                      </a:lnTo>
                      <a:lnTo>
                        <a:pt x="984" y="344"/>
                      </a:lnTo>
                      <a:lnTo>
                        <a:pt x="986" y="344"/>
                      </a:lnTo>
                      <a:lnTo>
                        <a:pt x="984" y="346"/>
                      </a:lnTo>
                      <a:lnTo>
                        <a:pt x="988" y="348"/>
                      </a:lnTo>
                      <a:lnTo>
                        <a:pt x="990" y="352"/>
                      </a:lnTo>
                      <a:lnTo>
                        <a:pt x="994" y="350"/>
                      </a:lnTo>
                      <a:lnTo>
                        <a:pt x="994" y="352"/>
                      </a:lnTo>
                      <a:lnTo>
                        <a:pt x="996" y="352"/>
                      </a:lnTo>
                      <a:lnTo>
                        <a:pt x="998" y="352"/>
                      </a:lnTo>
                      <a:lnTo>
                        <a:pt x="998" y="354"/>
                      </a:lnTo>
                      <a:lnTo>
                        <a:pt x="996" y="354"/>
                      </a:lnTo>
                      <a:lnTo>
                        <a:pt x="996" y="356"/>
                      </a:lnTo>
                      <a:lnTo>
                        <a:pt x="998" y="356"/>
                      </a:lnTo>
                      <a:lnTo>
                        <a:pt x="998" y="358"/>
                      </a:lnTo>
                      <a:lnTo>
                        <a:pt x="998" y="356"/>
                      </a:lnTo>
                      <a:lnTo>
                        <a:pt x="1000" y="358"/>
                      </a:lnTo>
                      <a:lnTo>
                        <a:pt x="998" y="358"/>
                      </a:lnTo>
                      <a:lnTo>
                        <a:pt x="1000" y="358"/>
                      </a:lnTo>
                      <a:lnTo>
                        <a:pt x="1000" y="360"/>
                      </a:lnTo>
                      <a:lnTo>
                        <a:pt x="1002" y="362"/>
                      </a:lnTo>
                      <a:lnTo>
                        <a:pt x="1000" y="362"/>
                      </a:lnTo>
                      <a:lnTo>
                        <a:pt x="1002" y="362"/>
                      </a:lnTo>
                      <a:lnTo>
                        <a:pt x="1004" y="362"/>
                      </a:lnTo>
                      <a:lnTo>
                        <a:pt x="1004" y="366"/>
                      </a:lnTo>
                      <a:lnTo>
                        <a:pt x="1002" y="368"/>
                      </a:lnTo>
                      <a:lnTo>
                        <a:pt x="1004" y="370"/>
                      </a:lnTo>
                      <a:lnTo>
                        <a:pt x="1002" y="370"/>
                      </a:lnTo>
                      <a:lnTo>
                        <a:pt x="1004" y="372"/>
                      </a:lnTo>
                      <a:lnTo>
                        <a:pt x="1006" y="374"/>
                      </a:lnTo>
                      <a:lnTo>
                        <a:pt x="1004" y="376"/>
                      </a:lnTo>
                      <a:lnTo>
                        <a:pt x="1006" y="376"/>
                      </a:lnTo>
                      <a:lnTo>
                        <a:pt x="1004" y="378"/>
                      </a:lnTo>
                      <a:lnTo>
                        <a:pt x="1006" y="380"/>
                      </a:lnTo>
                      <a:lnTo>
                        <a:pt x="1004" y="382"/>
                      </a:lnTo>
                      <a:lnTo>
                        <a:pt x="1006" y="382"/>
                      </a:lnTo>
                      <a:lnTo>
                        <a:pt x="1010" y="384"/>
                      </a:lnTo>
                      <a:lnTo>
                        <a:pt x="1012" y="382"/>
                      </a:lnTo>
                      <a:lnTo>
                        <a:pt x="1014" y="382"/>
                      </a:lnTo>
                      <a:lnTo>
                        <a:pt x="1012" y="384"/>
                      </a:lnTo>
                      <a:lnTo>
                        <a:pt x="1014" y="384"/>
                      </a:lnTo>
                      <a:lnTo>
                        <a:pt x="1016" y="384"/>
                      </a:lnTo>
                      <a:lnTo>
                        <a:pt x="1018" y="384"/>
                      </a:lnTo>
                      <a:lnTo>
                        <a:pt x="1020" y="384"/>
                      </a:lnTo>
                      <a:lnTo>
                        <a:pt x="1022" y="384"/>
                      </a:lnTo>
                      <a:lnTo>
                        <a:pt x="1022" y="386"/>
                      </a:lnTo>
                      <a:lnTo>
                        <a:pt x="1024" y="386"/>
                      </a:lnTo>
                      <a:lnTo>
                        <a:pt x="1026" y="384"/>
                      </a:lnTo>
                      <a:lnTo>
                        <a:pt x="1028" y="384"/>
                      </a:lnTo>
                      <a:lnTo>
                        <a:pt x="1028" y="386"/>
                      </a:lnTo>
                      <a:lnTo>
                        <a:pt x="1030" y="384"/>
                      </a:lnTo>
                      <a:lnTo>
                        <a:pt x="1030" y="382"/>
                      </a:lnTo>
                      <a:lnTo>
                        <a:pt x="1032" y="382"/>
                      </a:lnTo>
                      <a:lnTo>
                        <a:pt x="1034" y="386"/>
                      </a:lnTo>
                      <a:lnTo>
                        <a:pt x="1034" y="384"/>
                      </a:lnTo>
                      <a:lnTo>
                        <a:pt x="1036" y="384"/>
                      </a:lnTo>
                      <a:lnTo>
                        <a:pt x="1040" y="388"/>
                      </a:lnTo>
                      <a:lnTo>
                        <a:pt x="1044" y="392"/>
                      </a:lnTo>
                      <a:lnTo>
                        <a:pt x="1046" y="392"/>
                      </a:lnTo>
                      <a:lnTo>
                        <a:pt x="1046" y="394"/>
                      </a:lnTo>
                      <a:lnTo>
                        <a:pt x="1048" y="394"/>
                      </a:lnTo>
                      <a:lnTo>
                        <a:pt x="1048" y="392"/>
                      </a:lnTo>
                      <a:lnTo>
                        <a:pt x="1052" y="394"/>
                      </a:lnTo>
                      <a:lnTo>
                        <a:pt x="1052" y="392"/>
                      </a:lnTo>
                      <a:lnTo>
                        <a:pt x="1054" y="392"/>
                      </a:lnTo>
                      <a:lnTo>
                        <a:pt x="1056" y="394"/>
                      </a:lnTo>
                      <a:lnTo>
                        <a:pt x="1056" y="396"/>
                      </a:lnTo>
                      <a:lnTo>
                        <a:pt x="1058" y="394"/>
                      </a:lnTo>
                      <a:lnTo>
                        <a:pt x="1058" y="396"/>
                      </a:lnTo>
                      <a:lnTo>
                        <a:pt x="1060" y="396"/>
                      </a:lnTo>
                      <a:lnTo>
                        <a:pt x="1060" y="398"/>
                      </a:lnTo>
                      <a:lnTo>
                        <a:pt x="1062" y="398"/>
                      </a:lnTo>
                      <a:lnTo>
                        <a:pt x="1064" y="398"/>
                      </a:lnTo>
                      <a:lnTo>
                        <a:pt x="1064" y="396"/>
                      </a:lnTo>
                      <a:lnTo>
                        <a:pt x="1066" y="396"/>
                      </a:lnTo>
                      <a:lnTo>
                        <a:pt x="1068" y="398"/>
                      </a:lnTo>
                      <a:lnTo>
                        <a:pt x="1068" y="396"/>
                      </a:lnTo>
                      <a:lnTo>
                        <a:pt x="1070" y="398"/>
                      </a:lnTo>
                      <a:lnTo>
                        <a:pt x="1076" y="392"/>
                      </a:lnTo>
                      <a:lnTo>
                        <a:pt x="1080" y="394"/>
                      </a:lnTo>
                      <a:lnTo>
                        <a:pt x="1082" y="394"/>
                      </a:lnTo>
                      <a:lnTo>
                        <a:pt x="1084" y="396"/>
                      </a:lnTo>
                      <a:lnTo>
                        <a:pt x="1088" y="398"/>
                      </a:lnTo>
                      <a:lnTo>
                        <a:pt x="1086" y="400"/>
                      </a:lnTo>
                      <a:lnTo>
                        <a:pt x="1090" y="402"/>
                      </a:lnTo>
                      <a:lnTo>
                        <a:pt x="1092" y="404"/>
                      </a:lnTo>
                      <a:lnTo>
                        <a:pt x="1094" y="408"/>
                      </a:lnTo>
                      <a:lnTo>
                        <a:pt x="1094" y="408"/>
                      </a:lnTo>
                      <a:lnTo>
                        <a:pt x="1094" y="410"/>
                      </a:lnTo>
                      <a:lnTo>
                        <a:pt x="1098" y="408"/>
                      </a:lnTo>
                      <a:lnTo>
                        <a:pt x="1100" y="408"/>
                      </a:lnTo>
                      <a:lnTo>
                        <a:pt x="1102" y="408"/>
                      </a:lnTo>
                      <a:lnTo>
                        <a:pt x="1102" y="406"/>
                      </a:lnTo>
                      <a:lnTo>
                        <a:pt x="1104" y="406"/>
                      </a:lnTo>
                      <a:lnTo>
                        <a:pt x="1106" y="406"/>
                      </a:lnTo>
                      <a:lnTo>
                        <a:pt x="1106" y="404"/>
                      </a:lnTo>
                      <a:lnTo>
                        <a:pt x="1106" y="404"/>
                      </a:lnTo>
                      <a:lnTo>
                        <a:pt x="1106" y="400"/>
                      </a:lnTo>
                      <a:lnTo>
                        <a:pt x="1108" y="398"/>
                      </a:lnTo>
                      <a:lnTo>
                        <a:pt x="1108" y="400"/>
                      </a:lnTo>
                      <a:lnTo>
                        <a:pt x="1108" y="398"/>
                      </a:lnTo>
                      <a:lnTo>
                        <a:pt x="1108" y="396"/>
                      </a:lnTo>
                      <a:lnTo>
                        <a:pt x="1110" y="396"/>
                      </a:lnTo>
                      <a:lnTo>
                        <a:pt x="1110" y="394"/>
                      </a:lnTo>
                      <a:lnTo>
                        <a:pt x="1118" y="396"/>
                      </a:lnTo>
                      <a:lnTo>
                        <a:pt x="1120" y="398"/>
                      </a:lnTo>
                      <a:lnTo>
                        <a:pt x="1120" y="400"/>
                      </a:lnTo>
                      <a:lnTo>
                        <a:pt x="1124" y="400"/>
                      </a:lnTo>
                      <a:lnTo>
                        <a:pt x="1130" y="398"/>
                      </a:lnTo>
                      <a:lnTo>
                        <a:pt x="1130" y="400"/>
                      </a:lnTo>
                      <a:lnTo>
                        <a:pt x="1132" y="402"/>
                      </a:lnTo>
                      <a:lnTo>
                        <a:pt x="1136" y="402"/>
                      </a:lnTo>
                      <a:lnTo>
                        <a:pt x="1138" y="402"/>
                      </a:lnTo>
                      <a:lnTo>
                        <a:pt x="1142" y="396"/>
                      </a:lnTo>
                      <a:lnTo>
                        <a:pt x="1144" y="396"/>
                      </a:lnTo>
                      <a:lnTo>
                        <a:pt x="1146" y="398"/>
                      </a:lnTo>
                      <a:lnTo>
                        <a:pt x="1144" y="400"/>
                      </a:lnTo>
                      <a:lnTo>
                        <a:pt x="1146" y="400"/>
                      </a:lnTo>
                      <a:lnTo>
                        <a:pt x="1146" y="402"/>
                      </a:lnTo>
                      <a:lnTo>
                        <a:pt x="1144" y="404"/>
                      </a:lnTo>
                      <a:lnTo>
                        <a:pt x="1142" y="406"/>
                      </a:lnTo>
                      <a:lnTo>
                        <a:pt x="1142" y="408"/>
                      </a:lnTo>
                      <a:lnTo>
                        <a:pt x="1142" y="410"/>
                      </a:lnTo>
                      <a:lnTo>
                        <a:pt x="1144" y="412"/>
                      </a:lnTo>
                      <a:lnTo>
                        <a:pt x="1146" y="414"/>
                      </a:lnTo>
                      <a:lnTo>
                        <a:pt x="1146" y="416"/>
                      </a:lnTo>
                      <a:lnTo>
                        <a:pt x="1144" y="414"/>
                      </a:lnTo>
                      <a:lnTo>
                        <a:pt x="1144" y="416"/>
                      </a:lnTo>
                      <a:lnTo>
                        <a:pt x="1146" y="418"/>
                      </a:lnTo>
                      <a:lnTo>
                        <a:pt x="1146" y="420"/>
                      </a:lnTo>
                      <a:lnTo>
                        <a:pt x="1150" y="422"/>
                      </a:lnTo>
                      <a:lnTo>
                        <a:pt x="1154" y="422"/>
                      </a:lnTo>
                      <a:lnTo>
                        <a:pt x="1158" y="420"/>
                      </a:lnTo>
                      <a:lnTo>
                        <a:pt x="1160" y="420"/>
                      </a:lnTo>
                      <a:lnTo>
                        <a:pt x="1164" y="422"/>
                      </a:lnTo>
                      <a:lnTo>
                        <a:pt x="1162" y="428"/>
                      </a:lnTo>
                      <a:lnTo>
                        <a:pt x="1160" y="430"/>
                      </a:lnTo>
                      <a:lnTo>
                        <a:pt x="1162" y="430"/>
                      </a:lnTo>
                      <a:lnTo>
                        <a:pt x="1164" y="430"/>
                      </a:lnTo>
                      <a:lnTo>
                        <a:pt x="1164" y="432"/>
                      </a:lnTo>
                      <a:lnTo>
                        <a:pt x="1164" y="434"/>
                      </a:lnTo>
                      <a:lnTo>
                        <a:pt x="1162" y="436"/>
                      </a:lnTo>
                      <a:lnTo>
                        <a:pt x="1160" y="434"/>
                      </a:lnTo>
                      <a:lnTo>
                        <a:pt x="1160" y="436"/>
                      </a:lnTo>
                      <a:lnTo>
                        <a:pt x="1160" y="438"/>
                      </a:lnTo>
                      <a:lnTo>
                        <a:pt x="1162" y="440"/>
                      </a:lnTo>
                      <a:lnTo>
                        <a:pt x="1166" y="440"/>
                      </a:lnTo>
                      <a:lnTo>
                        <a:pt x="1170" y="442"/>
                      </a:lnTo>
                      <a:lnTo>
                        <a:pt x="1170" y="444"/>
                      </a:lnTo>
                      <a:lnTo>
                        <a:pt x="1174" y="444"/>
                      </a:lnTo>
                      <a:lnTo>
                        <a:pt x="1178" y="444"/>
                      </a:lnTo>
                      <a:lnTo>
                        <a:pt x="1180" y="442"/>
                      </a:lnTo>
                      <a:lnTo>
                        <a:pt x="1180" y="440"/>
                      </a:lnTo>
                      <a:lnTo>
                        <a:pt x="1182" y="440"/>
                      </a:lnTo>
                      <a:lnTo>
                        <a:pt x="1184" y="438"/>
                      </a:lnTo>
                      <a:lnTo>
                        <a:pt x="1186" y="438"/>
                      </a:lnTo>
                      <a:lnTo>
                        <a:pt x="1186" y="436"/>
                      </a:lnTo>
                      <a:lnTo>
                        <a:pt x="1186" y="434"/>
                      </a:lnTo>
                      <a:lnTo>
                        <a:pt x="1188" y="434"/>
                      </a:lnTo>
                      <a:lnTo>
                        <a:pt x="1188" y="432"/>
                      </a:lnTo>
                      <a:lnTo>
                        <a:pt x="1190" y="432"/>
                      </a:lnTo>
                      <a:lnTo>
                        <a:pt x="1192" y="432"/>
                      </a:lnTo>
                      <a:lnTo>
                        <a:pt x="1194" y="430"/>
                      </a:lnTo>
                      <a:lnTo>
                        <a:pt x="1196" y="428"/>
                      </a:lnTo>
                      <a:lnTo>
                        <a:pt x="1198" y="424"/>
                      </a:lnTo>
                      <a:lnTo>
                        <a:pt x="1200" y="422"/>
                      </a:lnTo>
                      <a:lnTo>
                        <a:pt x="1206" y="424"/>
                      </a:lnTo>
                      <a:lnTo>
                        <a:pt x="1208" y="426"/>
                      </a:lnTo>
                      <a:lnTo>
                        <a:pt x="1210" y="428"/>
                      </a:lnTo>
                      <a:lnTo>
                        <a:pt x="1212" y="430"/>
                      </a:lnTo>
                      <a:lnTo>
                        <a:pt x="1210" y="432"/>
                      </a:lnTo>
                      <a:lnTo>
                        <a:pt x="1210" y="434"/>
                      </a:lnTo>
                      <a:lnTo>
                        <a:pt x="1210" y="436"/>
                      </a:lnTo>
                      <a:lnTo>
                        <a:pt x="1212" y="438"/>
                      </a:lnTo>
                      <a:lnTo>
                        <a:pt x="1214" y="438"/>
                      </a:lnTo>
                      <a:lnTo>
                        <a:pt x="1216" y="438"/>
                      </a:lnTo>
                      <a:lnTo>
                        <a:pt x="1220" y="436"/>
                      </a:lnTo>
                      <a:lnTo>
                        <a:pt x="1222" y="434"/>
                      </a:lnTo>
                      <a:lnTo>
                        <a:pt x="1224" y="436"/>
                      </a:lnTo>
                      <a:lnTo>
                        <a:pt x="1228" y="438"/>
                      </a:lnTo>
                      <a:lnTo>
                        <a:pt x="1230" y="440"/>
                      </a:lnTo>
                      <a:lnTo>
                        <a:pt x="1230" y="442"/>
                      </a:lnTo>
                      <a:lnTo>
                        <a:pt x="1228" y="444"/>
                      </a:lnTo>
                      <a:lnTo>
                        <a:pt x="1228" y="446"/>
                      </a:lnTo>
                      <a:lnTo>
                        <a:pt x="1228" y="448"/>
                      </a:lnTo>
                      <a:lnTo>
                        <a:pt x="1228" y="450"/>
                      </a:lnTo>
                      <a:lnTo>
                        <a:pt x="1232" y="450"/>
                      </a:lnTo>
                      <a:lnTo>
                        <a:pt x="1238" y="450"/>
                      </a:lnTo>
                      <a:lnTo>
                        <a:pt x="1240" y="450"/>
                      </a:lnTo>
                      <a:lnTo>
                        <a:pt x="1242" y="446"/>
                      </a:lnTo>
                      <a:lnTo>
                        <a:pt x="1244" y="444"/>
                      </a:lnTo>
                      <a:lnTo>
                        <a:pt x="1244" y="440"/>
                      </a:lnTo>
                      <a:lnTo>
                        <a:pt x="1246" y="440"/>
                      </a:lnTo>
                      <a:lnTo>
                        <a:pt x="1246" y="442"/>
                      </a:lnTo>
                      <a:lnTo>
                        <a:pt x="1244" y="444"/>
                      </a:lnTo>
                      <a:lnTo>
                        <a:pt x="1244" y="446"/>
                      </a:lnTo>
                      <a:lnTo>
                        <a:pt x="1246" y="446"/>
                      </a:lnTo>
                      <a:lnTo>
                        <a:pt x="1246" y="444"/>
                      </a:lnTo>
                      <a:lnTo>
                        <a:pt x="1248" y="442"/>
                      </a:lnTo>
                      <a:lnTo>
                        <a:pt x="1248" y="440"/>
                      </a:lnTo>
                      <a:lnTo>
                        <a:pt x="1252" y="444"/>
                      </a:lnTo>
                      <a:lnTo>
                        <a:pt x="1254" y="444"/>
                      </a:lnTo>
                      <a:lnTo>
                        <a:pt x="1256" y="442"/>
                      </a:lnTo>
                      <a:lnTo>
                        <a:pt x="1256" y="438"/>
                      </a:lnTo>
                      <a:lnTo>
                        <a:pt x="1258" y="436"/>
                      </a:lnTo>
                      <a:lnTo>
                        <a:pt x="1260" y="436"/>
                      </a:lnTo>
                      <a:lnTo>
                        <a:pt x="1264" y="438"/>
                      </a:lnTo>
                      <a:lnTo>
                        <a:pt x="1264" y="440"/>
                      </a:lnTo>
                      <a:lnTo>
                        <a:pt x="1266" y="446"/>
                      </a:lnTo>
                      <a:lnTo>
                        <a:pt x="1266" y="448"/>
                      </a:lnTo>
                      <a:lnTo>
                        <a:pt x="1264" y="450"/>
                      </a:lnTo>
                      <a:lnTo>
                        <a:pt x="1262" y="450"/>
                      </a:lnTo>
                      <a:lnTo>
                        <a:pt x="1262" y="452"/>
                      </a:lnTo>
                      <a:lnTo>
                        <a:pt x="1262" y="454"/>
                      </a:lnTo>
                      <a:lnTo>
                        <a:pt x="1262" y="456"/>
                      </a:lnTo>
                      <a:lnTo>
                        <a:pt x="1264" y="458"/>
                      </a:lnTo>
                      <a:lnTo>
                        <a:pt x="1262" y="460"/>
                      </a:lnTo>
                      <a:lnTo>
                        <a:pt x="1264" y="462"/>
                      </a:lnTo>
                      <a:lnTo>
                        <a:pt x="1266" y="464"/>
                      </a:lnTo>
                      <a:lnTo>
                        <a:pt x="1266" y="466"/>
                      </a:lnTo>
                      <a:lnTo>
                        <a:pt x="1268" y="466"/>
                      </a:lnTo>
                      <a:lnTo>
                        <a:pt x="1272" y="468"/>
                      </a:lnTo>
                      <a:lnTo>
                        <a:pt x="1274" y="466"/>
                      </a:lnTo>
                      <a:lnTo>
                        <a:pt x="1276" y="466"/>
                      </a:lnTo>
                      <a:lnTo>
                        <a:pt x="1276" y="464"/>
                      </a:lnTo>
                      <a:lnTo>
                        <a:pt x="1276" y="460"/>
                      </a:lnTo>
                      <a:lnTo>
                        <a:pt x="1276" y="456"/>
                      </a:lnTo>
                      <a:lnTo>
                        <a:pt x="1276" y="454"/>
                      </a:lnTo>
                      <a:lnTo>
                        <a:pt x="1276" y="452"/>
                      </a:lnTo>
                      <a:lnTo>
                        <a:pt x="1278" y="452"/>
                      </a:lnTo>
                      <a:lnTo>
                        <a:pt x="1282" y="452"/>
                      </a:lnTo>
                      <a:lnTo>
                        <a:pt x="1282" y="450"/>
                      </a:lnTo>
                      <a:lnTo>
                        <a:pt x="1282" y="448"/>
                      </a:lnTo>
                      <a:lnTo>
                        <a:pt x="1278" y="448"/>
                      </a:lnTo>
                      <a:lnTo>
                        <a:pt x="1276" y="448"/>
                      </a:lnTo>
                      <a:lnTo>
                        <a:pt x="1276" y="446"/>
                      </a:lnTo>
                      <a:lnTo>
                        <a:pt x="1278" y="444"/>
                      </a:lnTo>
                      <a:lnTo>
                        <a:pt x="1280" y="444"/>
                      </a:lnTo>
                      <a:lnTo>
                        <a:pt x="1280" y="446"/>
                      </a:lnTo>
                      <a:lnTo>
                        <a:pt x="1282" y="448"/>
                      </a:lnTo>
                      <a:lnTo>
                        <a:pt x="1284" y="448"/>
                      </a:lnTo>
                      <a:lnTo>
                        <a:pt x="1290" y="440"/>
                      </a:lnTo>
                      <a:lnTo>
                        <a:pt x="1290" y="438"/>
                      </a:lnTo>
                      <a:lnTo>
                        <a:pt x="1288" y="434"/>
                      </a:lnTo>
                      <a:lnTo>
                        <a:pt x="1288" y="432"/>
                      </a:lnTo>
                      <a:lnTo>
                        <a:pt x="1290" y="430"/>
                      </a:lnTo>
                      <a:lnTo>
                        <a:pt x="1290" y="432"/>
                      </a:lnTo>
                      <a:lnTo>
                        <a:pt x="1292" y="434"/>
                      </a:lnTo>
                      <a:lnTo>
                        <a:pt x="1298" y="430"/>
                      </a:lnTo>
                      <a:lnTo>
                        <a:pt x="1300" y="430"/>
                      </a:lnTo>
                      <a:lnTo>
                        <a:pt x="1300" y="432"/>
                      </a:lnTo>
                      <a:lnTo>
                        <a:pt x="1302" y="434"/>
                      </a:lnTo>
                      <a:lnTo>
                        <a:pt x="1302" y="440"/>
                      </a:lnTo>
                      <a:lnTo>
                        <a:pt x="1304" y="444"/>
                      </a:lnTo>
                      <a:lnTo>
                        <a:pt x="1306" y="446"/>
                      </a:lnTo>
                      <a:lnTo>
                        <a:pt x="1306" y="448"/>
                      </a:lnTo>
                      <a:lnTo>
                        <a:pt x="1308" y="446"/>
                      </a:lnTo>
                      <a:lnTo>
                        <a:pt x="1310" y="444"/>
                      </a:lnTo>
                      <a:lnTo>
                        <a:pt x="1316" y="444"/>
                      </a:lnTo>
                      <a:lnTo>
                        <a:pt x="1316" y="446"/>
                      </a:lnTo>
                      <a:lnTo>
                        <a:pt x="1318" y="448"/>
                      </a:lnTo>
                      <a:lnTo>
                        <a:pt x="1318" y="450"/>
                      </a:lnTo>
                      <a:lnTo>
                        <a:pt x="1320" y="450"/>
                      </a:lnTo>
                      <a:lnTo>
                        <a:pt x="1326" y="450"/>
                      </a:lnTo>
                      <a:lnTo>
                        <a:pt x="1328" y="448"/>
                      </a:lnTo>
                      <a:lnTo>
                        <a:pt x="1328" y="446"/>
                      </a:lnTo>
                      <a:lnTo>
                        <a:pt x="1330" y="444"/>
                      </a:lnTo>
                      <a:lnTo>
                        <a:pt x="1330" y="440"/>
                      </a:lnTo>
                      <a:lnTo>
                        <a:pt x="1330" y="438"/>
                      </a:lnTo>
                      <a:lnTo>
                        <a:pt x="1332" y="436"/>
                      </a:lnTo>
                      <a:lnTo>
                        <a:pt x="1334" y="440"/>
                      </a:lnTo>
                      <a:lnTo>
                        <a:pt x="1342" y="440"/>
                      </a:lnTo>
                      <a:lnTo>
                        <a:pt x="1342" y="442"/>
                      </a:lnTo>
                      <a:lnTo>
                        <a:pt x="1336" y="444"/>
                      </a:lnTo>
                      <a:lnTo>
                        <a:pt x="1334" y="446"/>
                      </a:lnTo>
                      <a:lnTo>
                        <a:pt x="1334" y="448"/>
                      </a:lnTo>
                      <a:lnTo>
                        <a:pt x="1342" y="450"/>
                      </a:lnTo>
                      <a:lnTo>
                        <a:pt x="1344" y="452"/>
                      </a:lnTo>
                      <a:lnTo>
                        <a:pt x="1346" y="452"/>
                      </a:lnTo>
                      <a:lnTo>
                        <a:pt x="1348" y="452"/>
                      </a:lnTo>
                      <a:lnTo>
                        <a:pt x="1350" y="454"/>
                      </a:lnTo>
                      <a:lnTo>
                        <a:pt x="1350" y="456"/>
                      </a:lnTo>
                      <a:lnTo>
                        <a:pt x="1352" y="460"/>
                      </a:lnTo>
                      <a:lnTo>
                        <a:pt x="1358" y="458"/>
                      </a:lnTo>
                      <a:lnTo>
                        <a:pt x="1358" y="458"/>
                      </a:lnTo>
                      <a:lnTo>
                        <a:pt x="1362" y="458"/>
                      </a:lnTo>
                      <a:lnTo>
                        <a:pt x="1364" y="462"/>
                      </a:lnTo>
                      <a:lnTo>
                        <a:pt x="1368" y="468"/>
                      </a:lnTo>
                      <a:lnTo>
                        <a:pt x="1370" y="472"/>
                      </a:lnTo>
                      <a:lnTo>
                        <a:pt x="1372" y="472"/>
                      </a:lnTo>
                      <a:lnTo>
                        <a:pt x="1376" y="472"/>
                      </a:lnTo>
                      <a:lnTo>
                        <a:pt x="1376" y="470"/>
                      </a:lnTo>
                      <a:lnTo>
                        <a:pt x="1376" y="468"/>
                      </a:lnTo>
                      <a:lnTo>
                        <a:pt x="1376" y="466"/>
                      </a:lnTo>
                      <a:lnTo>
                        <a:pt x="1378" y="464"/>
                      </a:lnTo>
                      <a:lnTo>
                        <a:pt x="1378" y="460"/>
                      </a:lnTo>
                      <a:lnTo>
                        <a:pt x="1380" y="460"/>
                      </a:lnTo>
                      <a:lnTo>
                        <a:pt x="1382" y="460"/>
                      </a:lnTo>
                      <a:lnTo>
                        <a:pt x="1386" y="464"/>
                      </a:lnTo>
                      <a:lnTo>
                        <a:pt x="1388" y="464"/>
                      </a:lnTo>
                      <a:lnTo>
                        <a:pt x="1394" y="462"/>
                      </a:lnTo>
                      <a:lnTo>
                        <a:pt x="1394" y="460"/>
                      </a:lnTo>
                      <a:lnTo>
                        <a:pt x="1396" y="458"/>
                      </a:lnTo>
                      <a:lnTo>
                        <a:pt x="1396" y="456"/>
                      </a:lnTo>
                      <a:lnTo>
                        <a:pt x="1396" y="454"/>
                      </a:lnTo>
                      <a:lnTo>
                        <a:pt x="1396" y="452"/>
                      </a:lnTo>
                      <a:lnTo>
                        <a:pt x="1396" y="454"/>
                      </a:lnTo>
                      <a:lnTo>
                        <a:pt x="1394" y="454"/>
                      </a:lnTo>
                      <a:lnTo>
                        <a:pt x="1394" y="452"/>
                      </a:lnTo>
                      <a:lnTo>
                        <a:pt x="1396" y="452"/>
                      </a:lnTo>
                      <a:lnTo>
                        <a:pt x="1398" y="452"/>
                      </a:lnTo>
                      <a:lnTo>
                        <a:pt x="1398" y="450"/>
                      </a:lnTo>
                      <a:lnTo>
                        <a:pt x="1400" y="450"/>
                      </a:lnTo>
                      <a:lnTo>
                        <a:pt x="1400" y="448"/>
                      </a:lnTo>
                      <a:lnTo>
                        <a:pt x="1402" y="450"/>
                      </a:lnTo>
                      <a:lnTo>
                        <a:pt x="1404" y="450"/>
                      </a:lnTo>
                      <a:lnTo>
                        <a:pt x="1404" y="448"/>
                      </a:lnTo>
                      <a:lnTo>
                        <a:pt x="1406" y="448"/>
                      </a:lnTo>
                      <a:lnTo>
                        <a:pt x="1410" y="450"/>
                      </a:lnTo>
                      <a:lnTo>
                        <a:pt x="1412" y="448"/>
                      </a:lnTo>
                      <a:lnTo>
                        <a:pt x="1412" y="446"/>
                      </a:lnTo>
                      <a:lnTo>
                        <a:pt x="1414" y="446"/>
                      </a:lnTo>
                      <a:lnTo>
                        <a:pt x="1414" y="448"/>
                      </a:lnTo>
                      <a:lnTo>
                        <a:pt x="1416" y="448"/>
                      </a:lnTo>
                      <a:lnTo>
                        <a:pt x="1418" y="446"/>
                      </a:lnTo>
                      <a:lnTo>
                        <a:pt x="1416" y="444"/>
                      </a:lnTo>
                      <a:lnTo>
                        <a:pt x="1420" y="444"/>
                      </a:lnTo>
                      <a:lnTo>
                        <a:pt x="1420" y="446"/>
                      </a:lnTo>
                      <a:lnTo>
                        <a:pt x="1424" y="446"/>
                      </a:lnTo>
                      <a:lnTo>
                        <a:pt x="1426" y="444"/>
                      </a:lnTo>
                      <a:lnTo>
                        <a:pt x="1426" y="442"/>
                      </a:lnTo>
                      <a:lnTo>
                        <a:pt x="1428" y="442"/>
                      </a:lnTo>
                      <a:lnTo>
                        <a:pt x="1432" y="446"/>
                      </a:lnTo>
                      <a:lnTo>
                        <a:pt x="1436" y="446"/>
                      </a:lnTo>
                      <a:lnTo>
                        <a:pt x="1438" y="450"/>
                      </a:lnTo>
                      <a:lnTo>
                        <a:pt x="1440" y="450"/>
                      </a:lnTo>
                      <a:lnTo>
                        <a:pt x="1440" y="448"/>
                      </a:lnTo>
                      <a:lnTo>
                        <a:pt x="1440" y="446"/>
                      </a:lnTo>
                      <a:lnTo>
                        <a:pt x="1442" y="446"/>
                      </a:lnTo>
                      <a:lnTo>
                        <a:pt x="1444" y="446"/>
                      </a:lnTo>
                      <a:lnTo>
                        <a:pt x="1446" y="448"/>
                      </a:lnTo>
                      <a:lnTo>
                        <a:pt x="1448" y="448"/>
                      </a:lnTo>
                      <a:lnTo>
                        <a:pt x="1450" y="446"/>
                      </a:lnTo>
                      <a:lnTo>
                        <a:pt x="1448" y="444"/>
                      </a:lnTo>
                      <a:lnTo>
                        <a:pt x="1448" y="442"/>
                      </a:lnTo>
                      <a:lnTo>
                        <a:pt x="1448" y="440"/>
                      </a:lnTo>
                      <a:lnTo>
                        <a:pt x="1452" y="440"/>
                      </a:lnTo>
                      <a:lnTo>
                        <a:pt x="1454" y="442"/>
                      </a:lnTo>
                      <a:lnTo>
                        <a:pt x="1456" y="442"/>
                      </a:lnTo>
                      <a:lnTo>
                        <a:pt x="1458" y="440"/>
                      </a:lnTo>
                      <a:lnTo>
                        <a:pt x="1460" y="438"/>
                      </a:lnTo>
                      <a:lnTo>
                        <a:pt x="1462" y="438"/>
                      </a:lnTo>
                      <a:lnTo>
                        <a:pt x="1464" y="438"/>
                      </a:lnTo>
                      <a:lnTo>
                        <a:pt x="1466" y="436"/>
                      </a:lnTo>
                      <a:lnTo>
                        <a:pt x="1468" y="434"/>
                      </a:lnTo>
                      <a:lnTo>
                        <a:pt x="1470" y="432"/>
                      </a:lnTo>
                      <a:lnTo>
                        <a:pt x="1472" y="434"/>
                      </a:lnTo>
                      <a:lnTo>
                        <a:pt x="1474" y="434"/>
                      </a:lnTo>
                      <a:lnTo>
                        <a:pt x="1476" y="438"/>
                      </a:lnTo>
                      <a:lnTo>
                        <a:pt x="1476" y="442"/>
                      </a:lnTo>
                      <a:lnTo>
                        <a:pt x="1478" y="442"/>
                      </a:lnTo>
                      <a:lnTo>
                        <a:pt x="1482" y="440"/>
                      </a:lnTo>
                      <a:lnTo>
                        <a:pt x="1482" y="442"/>
                      </a:lnTo>
                      <a:lnTo>
                        <a:pt x="1484" y="444"/>
                      </a:lnTo>
                      <a:lnTo>
                        <a:pt x="1488" y="440"/>
                      </a:lnTo>
                      <a:lnTo>
                        <a:pt x="1488" y="442"/>
                      </a:lnTo>
                      <a:lnTo>
                        <a:pt x="1488" y="444"/>
                      </a:lnTo>
                      <a:lnTo>
                        <a:pt x="1490" y="444"/>
                      </a:lnTo>
                      <a:lnTo>
                        <a:pt x="1496" y="444"/>
                      </a:lnTo>
                      <a:lnTo>
                        <a:pt x="1498" y="444"/>
                      </a:lnTo>
                      <a:lnTo>
                        <a:pt x="1504" y="444"/>
                      </a:lnTo>
                      <a:lnTo>
                        <a:pt x="1504" y="442"/>
                      </a:lnTo>
                      <a:lnTo>
                        <a:pt x="1510" y="444"/>
                      </a:lnTo>
                      <a:lnTo>
                        <a:pt x="1512" y="442"/>
                      </a:lnTo>
                      <a:lnTo>
                        <a:pt x="1510" y="438"/>
                      </a:lnTo>
                      <a:lnTo>
                        <a:pt x="1512" y="438"/>
                      </a:lnTo>
                      <a:lnTo>
                        <a:pt x="1512" y="442"/>
                      </a:lnTo>
                      <a:lnTo>
                        <a:pt x="1514" y="440"/>
                      </a:lnTo>
                      <a:lnTo>
                        <a:pt x="1516" y="438"/>
                      </a:lnTo>
                      <a:lnTo>
                        <a:pt x="1514" y="434"/>
                      </a:lnTo>
                      <a:lnTo>
                        <a:pt x="1516" y="432"/>
                      </a:lnTo>
                      <a:lnTo>
                        <a:pt x="1518" y="432"/>
                      </a:lnTo>
                      <a:lnTo>
                        <a:pt x="1518" y="430"/>
                      </a:lnTo>
                      <a:lnTo>
                        <a:pt x="1524" y="430"/>
                      </a:lnTo>
                      <a:lnTo>
                        <a:pt x="1528" y="434"/>
                      </a:lnTo>
                      <a:lnTo>
                        <a:pt x="1532" y="434"/>
                      </a:lnTo>
                      <a:lnTo>
                        <a:pt x="1530" y="436"/>
                      </a:lnTo>
                      <a:lnTo>
                        <a:pt x="1532" y="438"/>
                      </a:lnTo>
                      <a:lnTo>
                        <a:pt x="1534" y="438"/>
                      </a:lnTo>
                      <a:lnTo>
                        <a:pt x="1536" y="436"/>
                      </a:lnTo>
                      <a:lnTo>
                        <a:pt x="1538" y="436"/>
                      </a:lnTo>
                      <a:lnTo>
                        <a:pt x="1538" y="438"/>
                      </a:lnTo>
                      <a:lnTo>
                        <a:pt x="1536" y="438"/>
                      </a:lnTo>
                      <a:lnTo>
                        <a:pt x="1534" y="440"/>
                      </a:lnTo>
                      <a:lnTo>
                        <a:pt x="1536" y="442"/>
                      </a:lnTo>
                      <a:lnTo>
                        <a:pt x="1538" y="442"/>
                      </a:lnTo>
                      <a:lnTo>
                        <a:pt x="1538" y="438"/>
                      </a:lnTo>
                      <a:lnTo>
                        <a:pt x="1538" y="436"/>
                      </a:lnTo>
                      <a:lnTo>
                        <a:pt x="1540" y="436"/>
                      </a:lnTo>
                      <a:lnTo>
                        <a:pt x="1540" y="438"/>
                      </a:lnTo>
                      <a:lnTo>
                        <a:pt x="1538" y="438"/>
                      </a:lnTo>
                      <a:lnTo>
                        <a:pt x="1538" y="440"/>
                      </a:lnTo>
                      <a:lnTo>
                        <a:pt x="1538" y="438"/>
                      </a:lnTo>
                      <a:lnTo>
                        <a:pt x="1540" y="438"/>
                      </a:lnTo>
                      <a:lnTo>
                        <a:pt x="1540" y="440"/>
                      </a:lnTo>
                      <a:lnTo>
                        <a:pt x="1542" y="442"/>
                      </a:lnTo>
                      <a:lnTo>
                        <a:pt x="1542" y="444"/>
                      </a:lnTo>
                      <a:lnTo>
                        <a:pt x="1546" y="444"/>
                      </a:lnTo>
                      <a:lnTo>
                        <a:pt x="1548" y="444"/>
                      </a:lnTo>
                      <a:lnTo>
                        <a:pt x="1548" y="446"/>
                      </a:lnTo>
                      <a:lnTo>
                        <a:pt x="1550" y="446"/>
                      </a:lnTo>
                      <a:lnTo>
                        <a:pt x="1552" y="444"/>
                      </a:lnTo>
                      <a:lnTo>
                        <a:pt x="1552" y="448"/>
                      </a:lnTo>
                      <a:lnTo>
                        <a:pt x="1554" y="448"/>
                      </a:lnTo>
                      <a:lnTo>
                        <a:pt x="1556" y="450"/>
                      </a:lnTo>
                      <a:lnTo>
                        <a:pt x="1554" y="452"/>
                      </a:lnTo>
                      <a:lnTo>
                        <a:pt x="1556" y="454"/>
                      </a:lnTo>
                      <a:lnTo>
                        <a:pt x="1558" y="452"/>
                      </a:lnTo>
                      <a:lnTo>
                        <a:pt x="1558" y="450"/>
                      </a:lnTo>
                      <a:lnTo>
                        <a:pt x="1560" y="452"/>
                      </a:lnTo>
                      <a:lnTo>
                        <a:pt x="1558" y="454"/>
                      </a:lnTo>
                      <a:lnTo>
                        <a:pt x="1558" y="456"/>
                      </a:lnTo>
                      <a:lnTo>
                        <a:pt x="1560" y="458"/>
                      </a:lnTo>
                      <a:lnTo>
                        <a:pt x="1562" y="460"/>
                      </a:lnTo>
                      <a:lnTo>
                        <a:pt x="1566" y="458"/>
                      </a:lnTo>
                      <a:lnTo>
                        <a:pt x="1566" y="460"/>
                      </a:lnTo>
                      <a:lnTo>
                        <a:pt x="1562" y="462"/>
                      </a:lnTo>
                      <a:lnTo>
                        <a:pt x="1566" y="462"/>
                      </a:lnTo>
                      <a:lnTo>
                        <a:pt x="1568" y="464"/>
                      </a:lnTo>
                      <a:lnTo>
                        <a:pt x="1570" y="464"/>
                      </a:lnTo>
                      <a:lnTo>
                        <a:pt x="1572" y="464"/>
                      </a:lnTo>
                      <a:lnTo>
                        <a:pt x="1572" y="462"/>
                      </a:lnTo>
                      <a:lnTo>
                        <a:pt x="1570" y="460"/>
                      </a:lnTo>
                      <a:lnTo>
                        <a:pt x="1572" y="458"/>
                      </a:lnTo>
                      <a:lnTo>
                        <a:pt x="1572" y="460"/>
                      </a:lnTo>
                      <a:lnTo>
                        <a:pt x="1572" y="462"/>
                      </a:lnTo>
                      <a:lnTo>
                        <a:pt x="1572" y="464"/>
                      </a:lnTo>
                      <a:lnTo>
                        <a:pt x="1574" y="464"/>
                      </a:lnTo>
                      <a:lnTo>
                        <a:pt x="1576" y="462"/>
                      </a:lnTo>
                      <a:lnTo>
                        <a:pt x="1576" y="460"/>
                      </a:lnTo>
                      <a:lnTo>
                        <a:pt x="1578" y="460"/>
                      </a:lnTo>
                      <a:lnTo>
                        <a:pt x="1578" y="462"/>
                      </a:lnTo>
                      <a:lnTo>
                        <a:pt x="1576" y="462"/>
                      </a:lnTo>
                      <a:lnTo>
                        <a:pt x="1574" y="464"/>
                      </a:lnTo>
                      <a:lnTo>
                        <a:pt x="1576" y="466"/>
                      </a:lnTo>
                      <a:lnTo>
                        <a:pt x="1578" y="466"/>
                      </a:lnTo>
                      <a:lnTo>
                        <a:pt x="1578" y="464"/>
                      </a:lnTo>
                      <a:lnTo>
                        <a:pt x="1580" y="466"/>
                      </a:lnTo>
                      <a:lnTo>
                        <a:pt x="1578" y="466"/>
                      </a:lnTo>
                      <a:lnTo>
                        <a:pt x="1578" y="468"/>
                      </a:lnTo>
                      <a:lnTo>
                        <a:pt x="1580" y="468"/>
                      </a:lnTo>
                      <a:lnTo>
                        <a:pt x="1580" y="466"/>
                      </a:lnTo>
                      <a:lnTo>
                        <a:pt x="1584" y="466"/>
                      </a:lnTo>
                      <a:lnTo>
                        <a:pt x="1580" y="468"/>
                      </a:lnTo>
                      <a:lnTo>
                        <a:pt x="1578" y="468"/>
                      </a:lnTo>
                      <a:lnTo>
                        <a:pt x="1580" y="470"/>
                      </a:lnTo>
                      <a:lnTo>
                        <a:pt x="1584" y="470"/>
                      </a:lnTo>
                      <a:lnTo>
                        <a:pt x="1586" y="472"/>
                      </a:lnTo>
                      <a:lnTo>
                        <a:pt x="1586" y="470"/>
                      </a:lnTo>
                      <a:lnTo>
                        <a:pt x="1586" y="468"/>
                      </a:lnTo>
                      <a:lnTo>
                        <a:pt x="1584" y="468"/>
                      </a:lnTo>
                      <a:lnTo>
                        <a:pt x="1586" y="468"/>
                      </a:lnTo>
                      <a:lnTo>
                        <a:pt x="1586" y="470"/>
                      </a:lnTo>
                      <a:lnTo>
                        <a:pt x="1586" y="470"/>
                      </a:lnTo>
                      <a:lnTo>
                        <a:pt x="1586" y="472"/>
                      </a:lnTo>
                      <a:lnTo>
                        <a:pt x="1588" y="472"/>
                      </a:lnTo>
                      <a:lnTo>
                        <a:pt x="1590" y="470"/>
                      </a:lnTo>
                      <a:lnTo>
                        <a:pt x="1592" y="472"/>
                      </a:lnTo>
                      <a:lnTo>
                        <a:pt x="1592" y="470"/>
                      </a:lnTo>
                      <a:lnTo>
                        <a:pt x="1594" y="470"/>
                      </a:lnTo>
                      <a:lnTo>
                        <a:pt x="1592" y="472"/>
                      </a:lnTo>
                      <a:lnTo>
                        <a:pt x="1592" y="474"/>
                      </a:lnTo>
                      <a:lnTo>
                        <a:pt x="1590" y="474"/>
                      </a:lnTo>
                      <a:lnTo>
                        <a:pt x="1590" y="476"/>
                      </a:lnTo>
                      <a:lnTo>
                        <a:pt x="1592" y="476"/>
                      </a:lnTo>
                      <a:lnTo>
                        <a:pt x="1594" y="476"/>
                      </a:lnTo>
                      <a:lnTo>
                        <a:pt x="1596" y="472"/>
                      </a:lnTo>
                      <a:lnTo>
                        <a:pt x="1598" y="474"/>
                      </a:lnTo>
                      <a:lnTo>
                        <a:pt x="1600" y="474"/>
                      </a:lnTo>
                      <a:lnTo>
                        <a:pt x="1600" y="472"/>
                      </a:lnTo>
                      <a:lnTo>
                        <a:pt x="1602" y="472"/>
                      </a:lnTo>
                      <a:lnTo>
                        <a:pt x="1602" y="474"/>
                      </a:lnTo>
                      <a:lnTo>
                        <a:pt x="1604" y="474"/>
                      </a:lnTo>
                      <a:lnTo>
                        <a:pt x="1604" y="476"/>
                      </a:lnTo>
                      <a:lnTo>
                        <a:pt x="1602" y="476"/>
                      </a:lnTo>
                      <a:lnTo>
                        <a:pt x="1600" y="478"/>
                      </a:lnTo>
                      <a:lnTo>
                        <a:pt x="1602" y="478"/>
                      </a:lnTo>
                      <a:lnTo>
                        <a:pt x="1604" y="476"/>
                      </a:lnTo>
                      <a:lnTo>
                        <a:pt x="1606" y="476"/>
                      </a:lnTo>
                      <a:lnTo>
                        <a:pt x="1606" y="478"/>
                      </a:lnTo>
                      <a:lnTo>
                        <a:pt x="1604" y="480"/>
                      </a:lnTo>
                      <a:lnTo>
                        <a:pt x="1606" y="480"/>
                      </a:lnTo>
                      <a:lnTo>
                        <a:pt x="1608" y="478"/>
                      </a:lnTo>
                      <a:lnTo>
                        <a:pt x="1610" y="478"/>
                      </a:lnTo>
                      <a:lnTo>
                        <a:pt x="1610" y="480"/>
                      </a:lnTo>
                      <a:lnTo>
                        <a:pt x="1608" y="480"/>
                      </a:lnTo>
                      <a:lnTo>
                        <a:pt x="1608" y="482"/>
                      </a:lnTo>
                      <a:lnTo>
                        <a:pt x="1610" y="482"/>
                      </a:lnTo>
                      <a:lnTo>
                        <a:pt x="1610" y="480"/>
                      </a:lnTo>
                      <a:lnTo>
                        <a:pt x="1612" y="482"/>
                      </a:lnTo>
                      <a:lnTo>
                        <a:pt x="1614" y="480"/>
                      </a:lnTo>
                      <a:lnTo>
                        <a:pt x="1616" y="478"/>
                      </a:lnTo>
                      <a:lnTo>
                        <a:pt x="1616" y="480"/>
                      </a:lnTo>
                      <a:lnTo>
                        <a:pt x="1618" y="478"/>
                      </a:lnTo>
                      <a:lnTo>
                        <a:pt x="1620" y="478"/>
                      </a:lnTo>
                      <a:lnTo>
                        <a:pt x="1618" y="480"/>
                      </a:lnTo>
                      <a:lnTo>
                        <a:pt x="1618" y="482"/>
                      </a:lnTo>
                      <a:lnTo>
                        <a:pt x="1616" y="484"/>
                      </a:lnTo>
                      <a:lnTo>
                        <a:pt x="1618" y="484"/>
                      </a:lnTo>
                      <a:lnTo>
                        <a:pt x="1618" y="486"/>
                      </a:lnTo>
                      <a:lnTo>
                        <a:pt x="1620" y="486"/>
                      </a:lnTo>
                      <a:lnTo>
                        <a:pt x="1622" y="486"/>
                      </a:lnTo>
                      <a:lnTo>
                        <a:pt x="1624" y="490"/>
                      </a:lnTo>
                      <a:lnTo>
                        <a:pt x="1626" y="490"/>
                      </a:lnTo>
                      <a:lnTo>
                        <a:pt x="1628" y="488"/>
                      </a:lnTo>
                      <a:lnTo>
                        <a:pt x="1628" y="490"/>
                      </a:lnTo>
                      <a:lnTo>
                        <a:pt x="1626" y="490"/>
                      </a:lnTo>
                      <a:lnTo>
                        <a:pt x="1626" y="492"/>
                      </a:lnTo>
                      <a:lnTo>
                        <a:pt x="1628" y="494"/>
                      </a:lnTo>
                      <a:lnTo>
                        <a:pt x="1632" y="494"/>
                      </a:lnTo>
                      <a:lnTo>
                        <a:pt x="1632" y="492"/>
                      </a:lnTo>
                      <a:lnTo>
                        <a:pt x="1632" y="490"/>
                      </a:lnTo>
                      <a:lnTo>
                        <a:pt x="1634" y="490"/>
                      </a:lnTo>
                      <a:lnTo>
                        <a:pt x="1634" y="492"/>
                      </a:lnTo>
                      <a:lnTo>
                        <a:pt x="1636" y="492"/>
                      </a:lnTo>
                      <a:lnTo>
                        <a:pt x="1638" y="492"/>
                      </a:lnTo>
                      <a:lnTo>
                        <a:pt x="1638" y="488"/>
                      </a:lnTo>
                      <a:lnTo>
                        <a:pt x="1640" y="488"/>
                      </a:lnTo>
                      <a:lnTo>
                        <a:pt x="1642" y="488"/>
                      </a:lnTo>
                      <a:lnTo>
                        <a:pt x="1640" y="490"/>
                      </a:lnTo>
                      <a:lnTo>
                        <a:pt x="1642" y="490"/>
                      </a:lnTo>
                      <a:lnTo>
                        <a:pt x="1644" y="488"/>
                      </a:lnTo>
                      <a:lnTo>
                        <a:pt x="1646" y="486"/>
                      </a:lnTo>
                      <a:lnTo>
                        <a:pt x="1646" y="488"/>
                      </a:lnTo>
                      <a:lnTo>
                        <a:pt x="1646" y="490"/>
                      </a:lnTo>
                      <a:lnTo>
                        <a:pt x="1648" y="492"/>
                      </a:lnTo>
                      <a:lnTo>
                        <a:pt x="1650" y="492"/>
                      </a:lnTo>
                      <a:lnTo>
                        <a:pt x="1650" y="490"/>
                      </a:lnTo>
                      <a:lnTo>
                        <a:pt x="1652" y="490"/>
                      </a:lnTo>
                      <a:lnTo>
                        <a:pt x="1652" y="492"/>
                      </a:lnTo>
                      <a:lnTo>
                        <a:pt x="1652" y="490"/>
                      </a:lnTo>
                      <a:lnTo>
                        <a:pt x="1654" y="490"/>
                      </a:lnTo>
                      <a:lnTo>
                        <a:pt x="1652" y="488"/>
                      </a:lnTo>
                      <a:lnTo>
                        <a:pt x="1650" y="488"/>
                      </a:lnTo>
                      <a:lnTo>
                        <a:pt x="1650" y="486"/>
                      </a:lnTo>
                      <a:lnTo>
                        <a:pt x="1650" y="488"/>
                      </a:lnTo>
                      <a:lnTo>
                        <a:pt x="1652" y="486"/>
                      </a:lnTo>
                      <a:lnTo>
                        <a:pt x="1654" y="484"/>
                      </a:lnTo>
                      <a:lnTo>
                        <a:pt x="1656" y="486"/>
                      </a:lnTo>
                      <a:lnTo>
                        <a:pt x="1658" y="488"/>
                      </a:lnTo>
                      <a:lnTo>
                        <a:pt x="1658" y="486"/>
                      </a:lnTo>
                      <a:lnTo>
                        <a:pt x="1660" y="486"/>
                      </a:lnTo>
                      <a:lnTo>
                        <a:pt x="1660" y="488"/>
                      </a:lnTo>
                      <a:lnTo>
                        <a:pt x="1658" y="488"/>
                      </a:lnTo>
                      <a:lnTo>
                        <a:pt x="1658" y="490"/>
                      </a:lnTo>
                      <a:lnTo>
                        <a:pt x="1660" y="488"/>
                      </a:lnTo>
                      <a:lnTo>
                        <a:pt x="1662" y="492"/>
                      </a:lnTo>
                      <a:lnTo>
                        <a:pt x="1662" y="490"/>
                      </a:lnTo>
                      <a:lnTo>
                        <a:pt x="1664" y="490"/>
                      </a:lnTo>
                      <a:lnTo>
                        <a:pt x="1666" y="488"/>
                      </a:lnTo>
                      <a:lnTo>
                        <a:pt x="1668" y="488"/>
                      </a:lnTo>
                      <a:lnTo>
                        <a:pt x="1668" y="486"/>
                      </a:lnTo>
                      <a:lnTo>
                        <a:pt x="1670" y="488"/>
                      </a:lnTo>
                      <a:lnTo>
                        <a:pt x="1670" y="490"/>
                      </a:lnTo>
                      <a:lnTo>
                        <a:pt x="1668" y="490"/>
                      </a:lnTo>
                      <a:lnTo>
                        <a:pt x="1670" y="492"/>
                      </a:lnTo>
                      <a:lnTo>
                        <a:pt x="1672" y="492"/>
                      </a:lnTo>
                      <a:lnTo>
                        <a:pt x="1674" y="572"/>
                      </a:lnTo>
                      <a:lnTo>
                        <a:pt x="1678" y="734"/>
                      </a:lnTo>
                      <a:lnTo>
                        <a:pt x="1680" y="734"/>
                      </a:lnTo>
                      <a:lnTo>
                        <a:pt x="1682" y="734"/>
                      </a:lnTo>
                      <a:lnTo>
                        <a:pt x="1682" y="736"/>
                      </a:lnTo>
                      <a:lnTo>
                        <a:pt x="1682" y="738"/>
                      </a:lnTo>
                      <a:lnTo>
                        <a:pt x="1684" y="740"/>
                      </a:lnTo>
                      <a:lnTo>
                        <a:pt x="1686" y="742"/>
                      </a:lnTo>
                      <a:lnTo>
                        <a:pt x="1688" y="744"/>
                      </a:lnTo>
                      <a:lnTo>
                        <a:pt x="1688" y="746"/>
                      </a:lnTo>
                      <a:lnTo>
                        <a:pt x="1690" y="746"/>
                      </a:lnTo>
                      <a:lnTo>
                        <a:pt x="1690" y="748"/>
                      </a:lnTo>
                      <a:lnTo>
                        <a:pt x="1692" y="748"/>
                      </a:lnTo>
                      <a:lnTo>
                        <a:pt x="1694" y="746"/>
                      </a:lnTo>
                      <a:lnTo>
                        <a:pt x="1694" y="748"/>
                      </a:lnTo>
                      <a:lnTo>
                        <a:pt x="1694" y="750"/>
                      </a:lnTo>
                      <a:lnTo>
                        <a:pt x="1696" y="750"/>
                      </a:lnTo>
                      <a:lnTo>
                        <a:pt x="1698" y="750"/>
                      </a:lnTo>
                      <a:lnTo>
                        <a:pt x="1698" y="752"/>
                      </a:lnTo>
                      <a:lnTo>
                        <a:pt x="1698" y="754"/>
                      </a:lnTo>
                      <a:lnTo>
                        <a:pt x="1700" y="754"/>
                      </a:lnTo>
                      <a:lnTo>
                        <a:pt x="1700" y="756"/>
                      </a:lnTo>
                      <a:lnTo>
                        <a:pt x="1700" y="758"/>
                      </a:lnTo>
                      <a:lnTo>
                        <a:pt x="1702" y="758"/>
                      </a:lnTo>
                      <a:lnTo>
                        <a:pt x="1700" y="760"/>
                      </a:lnTo>
                      <a:lnTo>
                        <a:pt x="1702" y="760"/>
                      </a:lnTo>
                      <a:lnTo>
                        <a:pt x="1702" y="762"/>
                      </a:lnTo>
                      <a:lnTo>
                        <a:pt x="1704" y="762"/>
                      </a:lnTo>
                      <a:lnTo>
                        <a:pt x="1704" y="764"/>
                      </a:lnTo>
                      <a:lnTo>
                        <a:pt x="1706" y="764"/>
                      </a:lnTo>
                      <a:lnTo>
                        <a:pt x="1706" y="766"/>
                      </a:lnTo>
                      <a:lnTo>
                        <a:pt x="1706" y="768"/>
                      </a:lnTo>
                      <a:lnTo>
                        <a:pt x="1708" y="768"/>
                      </a:lnTo>
                      <a:lnTo>
                        <a:pt x="1706" y="768"/>
                      </a:lnTo>
                      <a:lnTo>
                        <a:pt x="1708" y="768"/>
                      </a:lnTo>
                      <a:lnTo>
                        <a:pt x="1708" y="770"/>
                      </a:lnTo>
                      <a:lnTo>
                        <a:pt x="1708" y="772"/>
                      </a:lnTo>
                      <a:lnTo>
                        <a:pt x="1706" y="772"/>
                      </a:lnTo>
                      <a:lnTo>
                        <a:pt x="1708" y="774"/>
                      </a:lnTo>
                      <a:lnTo>
                        <a:pt x="1710" y="776"/>
                      </a:lnTo>
                      <a:lnTo>
                        <a:pt x="1710" y="778"/>
                      </a:lnTo>
                      <a:lnTo>
                        <a:pt x="1710" y="780"/>
                      </a:lnTo>
                      <a:lnTo>
                        <a:pt x="1712" y="780"/>
                      </a:lnTo>
                      <a:lnTo>
                        <a:pt x="1712" y="782"/>
                      </a:lnTo>
                      <a:lnTo>
                        <a:pt x="1710" y="784"/>
                      </a:lnTo>
                      <a:lnTo>
                        <a:pt x="1708" y="784"/>
                      </a:lnTo>
                      <a:lnTo>
                        <a:pt x="1708" y="786"/>
                      </a:lnTo>
                      <a:lnTo>
                        <a:pt x="1710" y="788"/>
                      </a:lnTo>
                      <a:lnTo>
                        <a:pt x="1710" y="790"/>
                      </a:lnTo>
                      <a:lnTo>
                        <a:pt x="1710" y="792"/>
                      </a:lnTo>
                      <a:lnTo>
                        <a:pt x="1708" y="792"/>
                      </a:lnTo>
                      <a:lnTo>
                        <a:pt x="1710" y="794"/>
                      </a:lnTo>
                      <a:lnTo>
                        <a:pt x="1708" y="794"/>
                      </a:lnTo>
                      <a:lnTo>
                        <a:pt x="1706" y="794"/>
                      </a:lnTo>
                      <a:lnTo>
                        <a:pt x="1706" y="796"/>
                      </a:lnTo>
                      <a:lnTo>
                        <a:pt x="1708" y="798"/>
                      </a:lnTo>
                      <a:lnTo>
                        <a:pt x="1710" y="800"/>
                      </a:lnTo>
                      <a:lnTo>
                        <a:pt x="1710" y="800"/>
                      </a:lnTo>
                      <a:lnTo>
                        <a:pt x="1712" y="804"/>
                      </a:lnTo>
                      <a:lnTo>
                        <a:pt x="1712" y="806"/>
                      </a:lnTo>
                      <a:lnTo>
                        <a:pt x="1714" y="808"/>
                      </a:lnTo>
                      <a:lnTo>
                        <a:pt x="1718" y="808"/>
                      </a:lnTo>
                      <a:lnTo>
                        <a:pt x="1718" y="806"/>
                      </a:lnTo>
                      <a:lnTo>
                        <a:pt x="1720" y="806"/>
                      </a:lnTo>
                      <a:lnTo>
                        <a:pt x="1720" y="808"/>
                      </a:lnTo>
                      <a:lnTo>
                        <a:pt x="1724" y="810"/>
                      </a:lnTo>
                      <a:lnTo>
                        <a:pt x="1722" y="810"/>
                      </a:lnTo>
                      <a:lnTo>
                        <a:pt x="1724" y="812"/>
                      </a:lnTo>
                      <a:lnTo>
                        <a:pt x="1722" y="812"/>
                      </a:lnTo>
                      <a:lnTo>
                        <a:pt x="1722" y="812"/>
                      </a:lnTo>
                      <a:lnTo>
                        <a:pt x="1722" y="812"/>
                      </a:lnTo>
                      <a:lnTo>
                        <a:pt x="1720" y="812"/>
                      </a:lnTo>
                      <a:lnTo>
                        <a:pt x="1720" y="814"/>
                      </a:lnTo>
                      <a:lnTo>
                        <a:pt x="1724" y="816"/>
                      </a:lnTo>
                      <a:lnTo>
                        <a:pt x="1726" y="816"/>
                      </a:lnTo>
                      <a:lnTo>
                        <a:pt x="1726" y="820"/>
                      </a:lnTo>
                      <a:lnTo>
                        <a:pt x="1728" y="820"/>
                      </a:lnTo>
                      <a:lnTo>
                        <a:pt x="1726" y="824"/>
                      </a:lnTo>
                      <a:lnTo>
                        <a:pt x="1726" y="824"/>
                      </a:lnTo>
                      <a:lnTo>
                        <a:pt x="1728" y="824"/>
                      </a:lnTo>
                      <a:lnTo>
                        <a:pt x="1730" y="826"/>
                      </a:lnTo>
                      <a:lnTo>
                        <a:pt x="1730" y="830"/>
                      </a:lnTo>
                      <a:lnTo>
                        <a:pt x="1734" y="828"/>
                      </a:lnTo>
                      <a:lnTo>
                        <a:pt x="1734" y="832"/>
                      </a:lnTo>
                      <a:lnTo>
                        <a:pt x="1730" y="832"/>
                      </a:lnTo>
                      <a:lnTo>
                        <a:pt x="1730" y="836"/>
                      </a:lnTo>
                      <a:lnTo>
                        <a:pt x="1730" y="836"/>
                      </a:lnTo>
                      <a:lnTo>
                        <a:pt x="1730" y="838"/>
                      </a:lnTo>
                      <a:lnTo>
                        <a:pt x="1728" y="840"/>
                      </a:lnTo>
                      <a:lnTo>
                        <a:pt x="1732" y="840"/>
                      </a:lnTo>
                      <a:lnTo>
                        <a:pt x="1732" y="844"/>
                      </a:lnTo>
                      <a:lnTo>
                        <a:pt x="1734" y="842"/>
                      </a:lnTo>
                      <a:lnTo>
                        <a:pt x="1734" y="846"/>
                      </a:lnTo>
                      <a:lnTo>
                        <a:pt x="1738" y="844"/>
                      </a:lnTo>
                      <a:lnTo>
                        <a:pt x="1738" y="846"/>
                      </a:lnTo>
                      <a:lnTo>
                        <a:pt x="1738" y="848"/>
                      </a:lnTo>
                      <a:lnTo>
                        <a:pt x="1738" y="850"/>
                      </a:lnTo>
                      <a:lnTo>
                        <a:pt x="1740" y="850"/>
                      </a:lnTo>
                      <a:lnTo>
                        <a:pt x="1740" y="852"/>
                      </a:lnTo>
                      <a:lnTo>
                        <a:pt x="1742" y="852"/>
                      </a:lnTo>
                      <a:lnTo>
                        <a:pt x="1740" y="852"/>
                      </a:lnTo>
                      <a:lnTo>
                        <a:pt x="1742" y="852"/>
                      </a:lnTo>
                      <a:lnTo>
                        <a:pt x="1740" y="854"/>
                      </a:lnTo>
                      <a:lnTo>
                        <a:pt x="1740" y="856"/>
                      </a:lnTo>
                      <a:lnTo>
                        <a:pt x="1740" y="860"/>
                      </a:lnTo>
                      <a:lnTo>
                        <a:pt x="1742" y="862"/>
                      </a:lnTo>
                      <a:lnTo>
                        <a:pt x="1744" y="862"/>
                      </a:lnTo>
                      <a:lnTo>
                        <a:pt x="1746" y="860"/>
                      </a:lnTo>
                      <a:lnTo>
                        <a:pt x="1748" y="858"/>
                      </a:lnTo>
                      <a:lnTo>
                        <a:pt x="1750" y="858"/>
                      </a:lnTo>
                      <a:lnTo>
                        <a:pt x="1750" y="860"/>
                      </a:lnTo>
                      <a:lnTo>
                        <a:pt x="1748" y="860"/>
                      </a:lnTo>
                      <a:lnTo>
                        <a:pt x="1750" y="862"/>
                      </a:lnTo>
                      <a:lnTo>
                        <a:pt x="1748" y="862"/>
                      </a:lnTo>
                      <a:lnTo>
                        <a:pt x="1748" y="866"/>
                      </a:lnTo>
                      <a:lnTo>
                        <a:pt x="1750" y="868"/>
                      </a:lnTo>
                      <a:lnTo>
                        <a:pt x="1750" y="870"/>
                      </a:lnTo>
                      <a:lnTo>
                        <a:pt x="1748" y="870"/>
                      </a:lnTo>
                      <a:lnTo>
                        <a:pt x="1748" y="872"/>
                      </a:lnTo>
                      <a:lnTo>
                        <a:pt x="1746" y="872"/>
                      </a:lnTo>
                      <a:lnTo>
                        <a:pt x="1748" y="874"/>
                      </a:lnTo>
                      <a:lnTo>
                        <a:pt x="1752" y="876"/>
                      </a:lnTo>
                      <a:lnTo>
                        <a:pt x="1752" y="878"/>
                      </a:lnTo>
                      <a:lnTo>
                        <a:pt x="1750" y="878"/>
                      </a:lnTo>
                      <a:lnTo>
                        <a:pt x="1750" y="880"/>
                      </a:lnTo>
                      <a:lnTo>
                        <a:pt x="1752" y="880"/>
                      </a:lnTo>
                      <a:lnTo>
                        <a:pt x="1752" y="882"/>
                      </a:lnTo>
                      <a:lnTo>
                        <a:pt x="1754" y="882"/>
                      </a:lnTo>
                      <a:lnTo>
                        <a:pt x="1752" y="884"/>
                      </a:lnTo>
                      <a:lnTo>
                        <a:pt x="1750" y="884"/>
                      </a:lnTo>
                      <a:lnTo>
                        <a:pt x="1750" y="886"/>
                      </a:lnTo>
                      <a:lnTo>
                        <a:pt x="1748" y="886"/>
                      </a:lnTo>
                      <a:lnTo>
                        <a:pt x="1746" y="886"/>
                      </a:lnTo>
                      <a:lnTo>
                        <a:pt x="1744" y="888"/>
                      </a:lnTo>
                      <a:lnTo>
                        <a:pt x="1746" y="888"/>
                      </a:lnTo>
                      <a:lnTo>
                        <a:pt x="1746" y="890"/>
                      </a:lnTo>
                      <a:lnTo>
                        <a:pt x="1746" y="892"/>
                      </a:lnTo>
                      <a:lnTo>
                        <a:pt x="1748" y="892"/>
                      </a:lnTo>
                      <a:lnTo>
                        <a:pt x="1750" y="894"/>
                      </a:lnTo>
                      <a:lnTo>
                        <a:pt x="1752" y="894"/>
                      </a:lnTo>
                      <a:lnTo>
                        <a:pt x="1752" y="896"/>
                      </a:lnTo>
                      <a:lnTo>
                        <a:pt x="1752" y="898"/>
                      </a:lnTo>
                      <a:lnTo>
                        <a:pt x="1752" y="900"/>
                      </a:lnTo>
                      <a:lnTo>
                        <a:pt x="1750" y="900"/>
                      </a:lnTo>
                      <a:lnTo>
                        <a:pt x="1750" y="898"/>
                      </a:lnTo>
                      <a:lnTo>
                        <a:pt x="1748" y="902"/>
                      </a:lnTo>
                      <a:lnTo>
                        <a:pt x="1750" y="904"/>
                      </a:lnTo>
                      <a:lnTo>
                        <a:pt x="1746" y="904"/>
                      </a:lnTo>
                      <a:lnTo>
                        <a:pt x="1746" y="906"/>
                      </a:lnTo>
                      <a:lnTo>
                        <a:pt x="1746" y="908"/>
                      </a:lnTo>
                      <a:lnTo>
                        <a:pt x="1748" y="908"/>
                      </a:lnTo>
                      <a:lnTo>
                        <a:pt x="1748" y="910"/>
                      </a:lnTo>
                      <a:lnTo>
                        <a:pt x="1746" y="912"/>
                      </a:lnTo>
                      <a:lnTo>
                        <a:pt x="1748" y="912"/>
                      </a:lnTo>
                      <a:lnTo>
                        <a:pt x="1748" y="914"/>
                      </a:lnTo>
                      <a:lnTo>
                        <a:pt x="1748" y="916"/>
                      </a:lnTo>
                      <a:lnTo>
                        <a:pt x="1748" y="918"/>
                      </a:lnTo>
                      <a:lnTo>
                        <a:pt x="1746" y="918"/>
                      </a:lnTo>
                      <a:lnTo>
                        <a:pt x="1744" y="918"/>
                      </a:lnTo>
                      <a:lnTo>
                        <a:pt x="1746" y="920"/>
                      </a:lnTo>
                      <a:lnTo>
                        <a:pt x="1744" y="922"/>
                      </a:lnTo>
                      <a:lnTo>
                        <a:pt x="1746" y="922"/>
                      </a:lnTo>
                      <a:lnTo>
                        <a:pt x="1744" y="922"/>
                      </a:lnTo>
                      <a:lnTo>
                        <a:pt x="1744" y="924"/>
                      </a:lnTo>
                      <a:lnTo>
                        <a:pt x="1742" y="926"/>
                      </a:lnTo>
                      <a:lnTo>
                        <a:pt x="1742" y="924"/>
                      </a:lnTo>
                      <a:lnTo>
                        <a:pt x="1742" y="926"/>
                      </a:lnTo>
                      <a:lnTo>
                        <a:pt x="1740" y="926"/>
                      </a:lnTo>
                      <a:lnTo>
                        <a:pt x="1742" y="928"/>
                      </a:lnTo>
                      <a:lnTo>
                        <a:pt x="1740" y="928"/>
                      </a:lnTo>
                      <a:lnTo>
                        <a:pt x="1742" y="930"/>
                      </a:lnTo>
                      <a:lnTo>
                        <a:pt x="1740" y="930"/>
                      </a:lnTo>
                      <a:lnTo>
                        <a:pt x="1742" y="930"/>
                      </a:lnTo>
                      <a:lnTo>
                        <a:pt x="1742" y="932"/>
                      </a:lnTo>
                      <a:lnTo>
                        <a:pt x="1740" y="932"/>
                      </a:lnTo>
                      <a:lnTo>
                        <a:pt x="1740" y="934"/>
                      </a:lnTo>
                      <a:lnTo>
                        <a:pt x="1740" y="936"/>
                      </a:lnTo>
                      <a:lnTo>
                        <a:pt x="1738" y="938"/>
                      </a:lnTo>
                      <a:lnTo>
                        <a:pt x="1738" y="940"/>
                      </a:lnTo>
                      <a:lnTo>
                        <a:pt x="1736" y="940"/>
                      </a:lnTo>
                      <a:lnTo>
                        <a:pt x="1736" y="942"/>
                      </a:lnTo>
                      <a:lnTo>
                        <a:pt x="1734" y="942"/>
                      </a:lnTo>
                      <a:lnTo>
                        <a:pt x="1732" y="944"/>
                      </a:lnTo>
                      <a:lnTo>
                        <a:pt x="1732" y="946"/>
                      </a:lnTo>
                      <a:lnTo>
                        <a:pt x="1732" y="948"/>
                      </a:lnTo>
                      <a:lnTo>
                        <a:pt x="1732" y="950"/>
                      </a:lnTo>
                      <a:lnTo>
                        <a:pt x="1732" y="952"/>
                      </a:lnTo>
                      <a:lnTo>
                        <a:pt x="1732" y="954"/>
                      </a:lnTo>
                      <a:lnTo>
                        <a:pt x="1730" y="954"/>
                      </a:lnTo>
                      <a:lnTo>
                        <a:pt x="1732" y="952"/>
                      </a:lnTo>
                      <a:lnTo>
                        <a:pt x="1730" y="952"/>
                      </a:lnTo>
                      <a:lnTo>
                        <a:pt x="1730" y="954"/>
                      </a:lnTo>
                      <a:lnTo>
                        <a:pt x="1728" y="954"/>
                      </a:lnTo>
                      <a:lnTo>
                        <a:pt x="1726" y="956"/>
                      </a:lnTo>
                      <a:lnTo>
                        <a:pt x="1726" y="958"/>
                      </a:lnTo>
                      <a:lnTo>
                        <a:pt x="1726" y="960"/>
                      </a:lnTo>
                      <a:lnTo>
                        <a:pt x="1724" y="960"/>
                      </a:lnTo>
                      <a:lnTo>
                        <a:pt x="1726" y="962"/>
                      </a:lnTo>
                      <a:lnTo>
                        <a:pt x="1726" y="964"/>
                      </a:lnTo>
                      <a:lnTo>
                        <a:pt x="1728" y="964"/>
                      </a:lnTo>
                      <a:lnTo>
                        <a:pt x="1730" y="964"/>
                      </a:lnTo>
                      <a:lnTo>
                        <a:pt x="1728" y="966"/>
                      </a:lnTo>
                      <a:lnTo>
                        <a:pt x="1730" y="966"/>
                      </a:lnTo>
                      <a:lnTo>
                        <a:pt x="1728" y="966"/>
                      </a:lnTo>
                      <a:lnTo>
                        <a:pt x="1730" y="968"/>
                      </a:lnTo>
                      <a:lnTo>
                        <a:pt x="1728" y="968"/>
                      </a:lnTo>
                      <a:lnTo>
                        <a:pt x="1730" y="970"/>
                      </a:lnTo>
                      <a:lnTo>
                        <a:pt x="1728" y="970"/>
                      </a:lnTo>
                      <a:lnTo>
                        <a:pt x="1728" y="972"/>
                      </a:lnTo>
                      <a:lnTo>
                        <a:pt x="1730" y="974"/>
                      </a:lnTo>
                      <a:lnTo>
                        <a:pt x="1730" y="976"/>
                      </a:lnTo>
                      <a:lnTo>
                        <a:pt x="1730" y="978"/>
                      </a:lnTo>
                      <a:lnTo>
                        <a:pt x="1728" y="978"/>
                      </a:lnTo>
                      <a:lnTo>
                        <a:pt x="1728" y="980"/>
                      </a:lnTo>
                      <a:lnTo>
                        <a:pt x="1728" y="978"/>
                      </a:lnTo>
                      <a:lnTo>
                        <a:pt x="1726" y="980"/>
                      </a:lnTo>
                      <a:lnTo>
                        <a:pt x="1728" y="980"/>
                      </a:lnTo>
                      <a:lnTo>
                        <a:pt x="1726" y="980"/>
                      </a:lnTo>
                      <a:lnTo>
                        <a:pt x="1726" y="982"/>
                      </a:lnTo>
                      <a:lnTo>
                        <a:pt x="1724" y="984"/>
                      </a:lnTo>
                      <a:lnTo>
                        <a:pt x="1722" y="984"/>
                      </a:lnTo>
                      <a:lnTo>
                        <a:pt x="1722" y="986"/>
                      </a:lnTo>
                      <a:lnTo>
                        <a:pt x="1724" y="986"/>
                      </a:lnTo>
                      <a:lnTo>
                        <a:pt x="1722" y="986"/>
                      </a:lnTo>
                      <a:lnTo>
                        <a:pt x="1724" y="986"/>
                      </a:lnTo>
                      <a:lnTo>
                        <a:pt x="1724" y="988"/>
                      </a:lnTo>
                      <a:lnTo>
                        <a:pt x="1722" y="988"/>
                      </a:lnTo>
                      <a:lnTo>
                        <a:pt x="1724" y="990"/>
                      </a:lnTo>
                      <a:lnTo>
                        <a:pt x="1722" y="990"/>
                      </a:lnTo>
                      <a:lnTo>
                        <a:pt x="1722" y="992"/>
                      </a:lnTo>
                      <a:lnTo>
                        <a:pt x="1722" y="994"/>
                      </a:lnTo>
                      <a:lnTo>
                        <a:pt x="1724" y="994"/>
                      </a:lnTo>
                      <a:lnTo>
                        <a:pt x="1724" y="996"/>
                      </a:lnTo>
                      <a:lnTo>
                        <a:pt x="1726" y="998"/>
                      </a:lnTo>
                      <a:lnTo>
                        <a:pt x="1724" y="998"/>
                      </a:lnTo>
                      <a:lnTo>
                        <a:pt x="1726" y="998"/>
                      </a:lnTo>
                      <a:lnTo>
                        <a:pt x="1728" y="1000"/>
                      </a:lnTo>
                      <a:lnTo>
                        <a:pt x="1730" y="1000"/>
                      </a:lnTo>
                      <a:lnTo>
                        <a:pt x="1730" y="1002"/>
                      </a:lnTo>
                      <a:lnTo>
                        <a:pt x="1730" y="1004"/>
                      </a:lnTo>
                      <a:lnTo>
                        <a:pt x="1730" y="1006"/>
                      </a:lnTo>
                      <a:lnTo>
                        <a:pt x="1730" y="1008"/>
                      </a:lnTo>
                      <a:lnTo>
                        <a:pt x="1730" y="1010"/>
                      </a:lnTo>
                      <a:lnTo>
                        <a:pt x="1730" y="1012"/>
                      </a:lnTo>
                      <a:lnTo>
                        <a:pt x="1728" y="1012"/>
                      </a:lnTo>
                      <a:lnTo>
                        <a:pt x="1730" y="1012"/>
                      </a:lnTo>
                      <a:lnTo>
                        <a:pt x="1728" y="1014"/>
                      </a:lnTo>
                      <a:lnTo>
                        <a:pt x="1730" y="1014"/>
                      </a:lnTo>
                      <a:lnTo>
                        <a:pt x="1730" y="1016"/>
                      </a:lnTo>
                      <a:lnTo>
                        <a:pt x="1730" y="1018"/>
                      </a:lnTo>
                      <a:lnTo>
                        <a:pt x="1732" y="1018"/>
                      </a:lnTo>
                      <a:lnTo>
                        <a:pt x="1732" y="1020"/>
                      </a:lnTo>
                      <a:lnTo>
                        <a:pt x="1730" y="1022"/>
                      </a:lnTo>
                      <a:lnTo>
                        <a:pt x="1732" y="1022"/>
                      </a:lnTo>
                      <a:lnTo>
                        <a:pt x="1732" y="1024"/>
                      </a:lnTo>
                      <a:lnTo>
                        <a:pt x="1734" y="1024"/>
                      </a:lnTo>
                      <a:lnTo>
                        <a:pt x="1732" y="1024"/>
                      </a:lnTo>
                      <a:lnTo>
                        <a:pt x="1732" y="1026"/>
                      </a:lnTo>
                      <a:lnTo>
                        <a:pt x="1730" y="1028"/>
                      </a:lnTo>
                      <a:lnTo>
                        <a:pt x="1732" y="1028"/>
                      </a:lnTo>
                      <a:lnTo>
                        <a:pt x="1730" y="1028"/>
                      </a:lnTo>
                      <a:lnTo>
                        <a:pt x="1730" y="1030"/>
                      </a:lnTo>
                      <a:lnTo>
                        <a:pt x="1728" y="1032"/>
                      </a:lnTo>
                      <a:lnTo>
                        <a:pt x="1728" y="1034"/>
                      </a:lnTo>
                      <a:lnTo>
                        <a:pt x="1728" y="1032"/>
                      </a:lnTo>
                      <a:lnTo>
                        <a:pt x="1730" y="1036"/>
                      </a:lnTo>
                      <a:lnTo>
                        <a:pt x="1732" y="1036"/>
                      </a:lnTo>
                      <a:lnTo>
                        <a:pt x="1732" y="1038"/>
                      </a:lnTo>
                      <a:lnTo>
                        <a:pt x="1730" y="1038"/>
                      </a:lnTo>
                      <a:lnTo>
                        <a:pt x="1730" y="1036"/>
                      </a:lnTo>
                      <a:lnTo>
                        <a:pt x="1730" y="1038"/>
                      </a:lnTo>
                      <a:lnTo>
                        <a:pt x="1728" y="1040"/>
                      </a:lnTo>
                      <a:lnTo>
                        <a:pt x="1726" y="1042"/>
                      </a:lnTo>
                      <a:lnTo>
                        <a:pt x="1724" y="1044"/>
                      </a:lnTo>
                      <a:lnTo>
                        <a:pt x="1722" y="1046"/>
                      </a:lnTo>
                      <a:lnTo>
                        <a:pt x="1722" y="1048"/>
                      </a:lnTo>
                      <a:lnTo>
                        <a:pt x="1720" y="1048"/>
                      </a:lnTo>
                      <a:lnTo>
                        <a:pt x="1720" y="1050"/>
                      </a:lnTo>
                      <a:lnTo>
                        <a:pt x="1718" y="1052"/>
                      </a:lnTo>
                      <a:lnTo>
                        <a:pt x="1716" y="1060"/>
                      </a:lnTo>
                      <a:lnTo>
                        <a:pt x="1714" y="1064"/>
                      </a:lnTo>
                      <a:lnTo>
                        <a:pt x="1710" y="1068"/>
                      </a:lnTo>
                      <a:lnTo>
                        <a:pt x="1708" y="1070"/>
                      </a:lnTo>
                      <a:lnTo>
                        <a:pt x="1702" y="1076"/>
                      </a:lnTo>
                      <a:lnTo>
                        <a:pt x="1702" y="1076"/>
                      </a:lnTo>
                      <a:lnTo>
                        <a:pt x="1702" y="1078"/>
                      </a:lnTo>
                      <a:lnTo>
                        <a:pt x="1706" y="1082"/>
                      </a:lnTo>
                      <a:lnTo>
                        <a:pt x="1706" y="1086"/>
                      </a:lnTo>
                      <a:lnTo>
                        <a:pt x="1710" y="1086"/>
                      </a:lnTo>
                      <a:lnTo>
                        <a:pt x="1714" y="1094"/>
                      </a:lnTo>
                      <a:lnTo>
                        <a:pt x="1714" y="1096"/>
                      </a:lnTo>
                      <a:lnTo>
                        <a:pt x="1710" y="1096"/>
                      </a:lnTo>
                      <a:lnTo>
                        <a:pt x="1702" y="1096"/>
                      </a:lnTo>
                      <a:lnTo>
                        <a:pt x="1692" y="1096"/>
                      </a:lnTo>
                      <a:lnTo>
                        <a:pt x="1684" y="1098"/>
                      </a:lnTo>
                      <a:lnTo>
                        <a:pt x="1674" y="1102"/>
                      </a:lnTo>
                      <a:lnTo>
                        <a:pt x="1624" y="1124"/>
                      </a:lnTo>
                      <a:lnTo>
                        <a:pt x="1624" y="1122"/>
                      </a:lnTo>
                      <a:lnTo>
                        <a:pt x="1628" y="1118"/>
                      </a:lnTo>
                      <a:lnTo>
                        <a:pt x="1628" y="1116"/>
                      </a:lnTo>
                      <a:lnTo>
                        <a:pt x="1626" y="1116"/>
                      </a:lnTo>
                      <a:lnTo>
                        <a:pt x="1624" y="1118"/>
                      </a:lnTo>
                      <a:lnTo>
                        <a:pt x="1620" y="1120"/>
                      </a:lnTo>
                      <a:lnTo>
                        <a:pt x="1620" y="1118"/>
                      </a:lnTo>
                      <a:lnTo>
                        <a:pt x="1618" y="1116"/>
                      </a:lnTo>
                      <a:lnTo>
                        <a:pt x="1616" y="1114"/>
                      </a:lnTo>
                      <a:lnTo>
                        <a:pt x="1614" y="1114"/>
                      </a:lnTo>
                      <a:lnTo>
                        <a:pt x="1610" y="1116"/>
                      </a:lnTo>
                      <a:lnTo>
                        <a:pt x="1600" y="1120"/>
                      </a:lnTo>
                      <a:lnTo>
                        <a:pt x="1598" y="1120"/>
                      </a:lnTo>
                      <a:lnTo>
                        <a:pt x="1594" y="1120"/>
                      </a:lnTo>
                      <a:lnTo>
                        <a:pt x="1590" y="1122"/>
                      </a:lnTo>
                      <a:lnTo>
                        <a:pt x="1586" y="1122"/>
                      </a:lnTo>
                      <a:lnTo>
                        <a:pt x="1586" y="1122"/>
                      </a:lnTo>
                      <a:lnTo>
                        <a:pt x="1586" y="1120"/>
                      </a:lnTo>
                      <a:lnTo>
                        <a:pt x="1586" y="1120"/>
                      </a:lnTo>
                      <a:lnTo>
                        <a:pt x="1586" y="1120"/>
                      </a:lnTo>
                      <a:lnTo>
                        <a:pt x="1586" y="1120"/>
                      </a:lnTo>
                      <a:lnTo>
                        <a:pt x="1588" y="1120"/>
                      </a:lnTo>
                      <a:lnTo>
                        <a:pt x="1588" y="1118"/>
                      </a:lnTo>
                      <a:lnTo>
                        <a:pt x="1588" y="1116"/>
                      </a:lnTo>
                      <a:lnTo>
                        <a:pt x="1590" y="1114"/>
                      </a:lnTo>
                      <a:lnTo>
                        <a:pt x="1594" y="1108"/>
                      </a:lnTo>
                      <a:lnTo>
                        <a:pt x="1596" y="1104"/>
                      </a:lnTo>
                      <a:lnTo>
                        <a:pt x="1596" y="1102"/>
                      </a:lnTo>
                      <a:lnTo>
                        <a:pt x="1596" y="1098"/>
                      </a:lnTo>
                      <a:lnTo>
                        <a:pt x="1596" y="1096"/>
                      </a:lnTo>
                      <a:lnTo>
                        <a:pt x="1596" y="1090"/>
                      </a:lnTo>
                      <a:lnTo>
                        <a:pt x="1596" y="1086"/>
                      </a:lnTo>
                      <a:lnTo>
                        <a:pt x="1596" y="1084"/>
                      </a:lnTo>
                      <a:lnTo>
                        <a:pt x="1596" y="1088"/>
                      </a:lnTo>
                      <a:lnTo>
                        <a:pt x="1594" y="1088"/>
                      </a:lnTo>
                      <a:lnTo>
                        <a:pt x="1596" y="1086"/>
                      </a:lnTo>
                      <a:lnTo>
                        <a:pt x="1594" y="1086"/>
                      </a:lnTo>
                      <a:lnTo>
                        <a:pt x="1594" y="1084"/>
                      </a:lnTo>
                      <a:lnTo>
                        <a:pt x="1592" y="1086"/>
                      </a:lnTo>
                      <a:lnTo>
                        <a:pt x="1592" y="1084"/>
                      </a:lnTo>
                      <a:lnTo>
                        <a:pt x="1592" y="1086"/>
                      </a:lnTo>
                      <a:lnTo>
                        <a:pt x="1592" y="1084"/>
                      </a:lnTo>
                      <a:lnTo>
                        <a:pt x="1590" y="1082"/>
                      </a:lnTo>
                      <a:lnTo>
                        <a:pt x="1592" y="1080"/>
                      </a:lnTo>
                      <a:lnTo>
                        <a:pt x="1590" y="1080"/>
                      </a:lnTo>
                      <a:lnTo>
                        <a:pt x="1590" y="1082"/>
                      </a:lnTo>
                      <a:lnTo>
                        <a:pt x="1590" y="1080"/>
                      </a:lnTo>
                      <a:lnTo>
                        <a:pt x="1586" y="1082"/>
                      </a:lnTo>
                      <a:lnTo>
                        <a:pt x="1584" y="1084"/>
                      </a:lnTo>
                      <a:lnTo>
                        <a:pt x="1580" y="1086"/>
                      </a:lnTo>
                      <a:lnTo>
                        <a:pt x="1574" y="1092"/>
                      </a:lnTo>
                      <a:lnTo>
                        <a:pt x="1574" y="1096"/>
                      </a:lnTo>
                      <a:lnTo>
                        <a:pt x="1574" y="1098"/>
                      </a:lnTo>
                      <a:lnTo>
                        <a:pt x="1574" y="1100"/>
                      </a:lnTo>
                      <a:lnTo>
                        <a:pt x="1572" y="1100"/>
                      </a:lnTo>
                      <a:lnTo>
                        <a:pt x="1568" y="1102"/>
                      </a:lnTo>
                      <a:lnTo>
                        <a:pt x="1566" y="1102"/>
                      </a:lnTo>
                      <a:lnTo>
                        <a:pt x="1566" y="1100"/>
                      </a:lnTo>
                      <a:lnTo>
                        <a:pt x="1562" y="1098"/>
                      </a:lnTo>
                      <a:lnTo>
                        <a:pt x="1562" y="1096"/>
                      </a:lnTo>
                      <a:lnTo>
                        <a:pt x="1562" y="1096"/>
                      </a:lnTo>
                      <a:lnTo>
                        <a:pt x="1560" y="1096"/>
                      </a:lnTo>
                      <a:lnTo>
                        <a:pt x="1560" y="1098"/>
                      </a:lnTo>
                      <a:lnTo>
                        <a:pt x="1558" y="1096"/>
                      </a:lnTo>
                      <a:lnTo>
                        <a:pt x="1558" y="1098"/>
                      </a:lnTo>
                      <a:lnTo>
                        <a:pt x="1556" y="1102"/>
                      </a:lnTo>
                      <a:lnTo>
                        <a:pt x="1554" y="1104"/>
                      </a:lnTo>
                      <a:lnTo>
                        <a:pt x="1554" y="1106"/>
                      </a:lnTo>
                      <a:lnTo>
                        <a:pt x="1556" y="1108"/>
                      </a:lnTo>
                      <a:lnTo>
                        <a:pt x="1552" y="1108"/>
                      </a:lnTo>
                      <a:lnTo>
                        <a:pt x="1552" y="1110"/>
                      </a:lnTo>
                      <a:lnTo>
                        <a:pt x="1554" y="1110"/>
                      </a:lnTo>
                      <a:lnTo>
                        <a:pt x="1556" y="1110"/>
                      </a:lnTo>
                      <a:lnTo>
                        <a:pt x="1558" y="1110"/>
                      </a:lnTo>
                      <a:lnTo>
                        <a:pt x="1558" y="1112"/>
                      </a:lnTo>
                      <a:lnTo>
                        <a:pt x="1556" y="1114"/>
                      </a:lnTo>
                      <a:lnTo>
                        <a:pt x="1552" y="1118"/>
                      </a:lnTo>
                      <a:lnTo>
                        <a:pt x="1554" y="1120"/>
                      </a:lnTo>
                      <a:lnTo>
                        <a:pt x="1556" y="1122"/>
                      </a:lnTo>
                      <a:lnTo>
                        <a:pt x="1558" y="1124"/>
                      </a:lnTo>
                      <a:lnTo>
                        <a:pt x="1568" y="1128"/>
                      </a:lnTo>
                      <a:lnTo>
                        <a:pt x="1566" y="1132"/>
                      </a:lnTo>
                      <a:lnTo>
                        <a:pt x="1566" y="1130"/>
                      </a:lnTo>
                      <a:lnTo>
                        <a:pt x="1562" y="1130"/>
                      </a:lnTo>
                      <a:lnTo>
                        <a:pt x="1562" y="1132"/>
                      </a:lnTo>
                      <a:lnTo>
                        <a:pt x="1562" y="1134"/>
                      </a:lnTo>
                      <a:lnTo>
                        <a:pt x="1566" y="1134"/>
                      </a:lnTo>
                      <a:lnTo>
                        <a:pt x="1562" y="1136"/>
                      </a:lnTo>
                      <a:lnTo>
                        <a:pt x="1566" y="1136"/>
                      </a:lnTo>
                      <a:lnTo>
                        <a:pt x="1562" y="1138"/>
                      </a:lnTo>
                      <a:lnTo>
                        <a:pt x="1562" y="1138"/>
                      </a:lnTo>
                      <a:lnTo>
                        <a:pt x="1562" y="1140"/>
                      </a:lnTo>
                      <a:lnTo>
                        <a:pt x="1562" y="1140"/>
                      </a:lnTo>
                      <a:lnTo>
                        <a:pt x="1566" y="1140"/>
                      </a:lnTo>
                      <a:lnTo>
                        <a:pt x="1568" y="1140"/>
                      </a:lnTo>
                      <a:lnTo>
                        <a:pt x="1570" y="1140"/>
                      </a:lnTo>
                      <a:lnTo>
                        <a:pt x="1570" y="1138"/>
                      </a:lnTo>
                      <a:lnTo>
                        <a:pt x="1566" y="1138"/>
                      </a:lnTo>
                      <a:lnTo>
                        <a:pt x="1568" y="1136"/>
                      </a:lnTo>
                      <a:lnTo>
                        <a:pt x="1566" y="1136"/>
                      </a:lnTo>
                      <a:lnTo>
                        <a:pt x="1568" y="1136"/>
                      </a:lnTo>
                      <a:lnTo>
                        <a:pt x="1572" y="1138"/>
                      </a:lnTo>
                      <a:lnTo>
                        <a:pt x="1572" y="1140"/>
                      </a:lnTo>
                      <a:lnTo>
                        <a:pt x="1572" y="1144"/>
                      </a:lnTo>
                      <a:lnTo>
                        <a:pt x="1574" y="1144"/>
                      </a:lnTo>
                      <a:lnTo>
                        <a:pt x="1572" y="1144"/>
                      </a:lnTo>
                      <a:lnTo>
                        <a:pt x="1580" y="1148"/>
                      </a:lnTo>
                      <a:lnTo>
                        <a:pt x="1572" y="1144"/>
                      </a:lnTo>
                      <a:lnTo>
                        <a:pt x="1572" y="1146"/>
                      </a:lnTo>
                      <a:lnTo>
                        <a:pt x="1570" y="1146"/>
                      </a:lnTo>
                      <a:lnTo>
                        <a:pt x="1572" y="1146"/>
                      </a:lnTo>
                      <a:lnTo>
                        <a:pt x="1572" y="1148"/>
                      </a:lnTo>
                      <a:lnTo>
                        <a:pt x="1572" y="1150"/>
                      </a:lnTo>
                      <a:lnTo>
                        <a:pt x="1570" y="1150"/>
                      </a:lnTo>
                      <a:lnTo>
                        <a:pt x="1572" y="1150"/>
                      </a:lnTo>
                      <a:lnTo>
                        <a:pt x="1570" y="1152"/>
                      </a:lnTo>
                      <a:lnTo>
                        <a:pt x="1570" y="1154"/>
                      </a:lnTo>
                      <a:lnTo>
                        <a:pt x="1572" y="1154"/>
                      </a:lnTo>
                      <a:lnTo>
                        <a:pt x="1572" y="1156"/>
                      </a:lnTo>
                      <a:lnTo>
                        <a:pt x="1570" y="1158"/>
                      </a:lnTo>
                      <a:lnTo>
                        <a:pt x="1568" y="1158"/>
                      </a:lnTo>
                      <a:lnTo>
                        <a:pt x="1568" y="1156"/>
                      </a:lnTo>
                      <a:lnTo>
                        <a:pt x="1562" y="1156"/>
                      </a:lnTo>
                      <a:lnTo>
                        <a:pt x="1562" y="1158"/>
                      </a:lnTo>
                      <a:lnTo>
                        <a:pt x="1562" y="1160"/>
                      </a:lnTo>
                      <a:lnTo>
                        <a:pt x="1562" y="1160"/>
                      </a:lnTo>
                      <a:lnTo>
                        <a:pt x="1560" y="1162"/>
                      </a:lnTo>
                      <a:lnTo>
                        <a:pt x="1558" y="1164"/>
                      </a:lnTo>
                      <a:lnTo>
                        <a:pt x="1558" y="1162"/>
                      </a:lnTo>
                      <a:lnTo>
                        <a:pt x="1556" y="1162"/>
                      </a:lnTo>
                      <a:lnTo>
                        <a:pt x="1556" y="1164"/>
                      </a:lnTo>
                      <a:lnTo>
                        <a:pt x="1558" y="1164"/>
                      </a:lnTo>
                      <a:lnTo>
                        <a:pt x="1552" y="1170"/>
                      </a:lnTo>
                      <a:lnTo>
                        <a:pt x="1552" y="1172"/>
                      </a:lnTo>
                      <a:lnTo>
                        <a:pt x="1542" y="1178"/>
                      </a:lnTo>
                      <a:lnTo>
                        <a:pt x="1540" y="1178"/>
                      </a:lnTo>
                      <a:lnTo>
                        <a:pt x="1542" y="1178"/>
                      </a:lnTo>
                      <a:lnTo>
                        <a:pt x="1540" y="1176"/>
                      </a:lnTo>
                      <a:lnTo>
                        <a:pt x="1540" y="1174"/>
                      </a:lnTo>
                      <a:lnTo>
                        <a:pt x="1538" y="1176"/>
                      </a:lnTo>
                      <a:lnTo>
                        <a:pt x="1536" y="1176"/>
                      </a:lnTo>
                      <a:lnTo>
                        <a:pt x="1536" y="1174"/>
                      </a:lnTo>
                      <a:lnTo>
                        <a:pt x="1534" y="1174"/>
                      </a:lnTo>
                      <a:lnTo>
                        <a:pt x="1532" y="1174"/>
                      </a:lnTo>
                      <a:lnTo>
                        <a:pt x="1532" y="1172"/>
                      </a:lnTo>
                      <a:lnTo>
                        <a:pt x="1530" y="1172"/>
                      </a:lnTo>
                      <a:lnTo>
                        <a:pt x="1530" y="1174"/>
                      </a:lnTo>
                      <a:lnTo>
                        <a:pt x="1528" y="1172"/>
                      </a:lnTo>
                      <a:lnTo>
                        <a:pt x="1528" y="1174"/>
                      </a:lnTo>
                      <a:lnTo>
                        <a:pt x="1530" y="1174"/>
                      </a:lnTo>
                      <a:lnTo>
                        <a:pt x="1530" y="1176"/>
                      </a:lnTo>
                      <a:lnTo>
                        <a:pt x="1532" y="1176"/>
                      </a:lnTo>
                      <a:lnTo>
                        <a:pt x="1534" y="1176"/>
                      </a:lnTo>
                      <a:lnTo>
                        <a:pt x="1536" y="1178"/>
                      </a:lnTo>
                      <a:lnTo>
                        <a:pt x="1536" y="1182"/>
                      </a:lnTo>
                      <a:lnTo>
                        <a:pt x="1534" y="1184"/>
                      </a:lnTo>
                      <a:lnTo>
                        <a:pt x="1534" y="1188"/>
                      </a:lnTo>
                      <a:lnTo>
                        <a:pt x="1534" y="1190"/>
                      </a:lnTo>
                      <a:lnTo>
                        <a:pt x="1532" y="1190"/>
                      </a:lnTo>
                      <a:lnTo>
                        <a:pt x="1532" y="1188"/>
                      </a:lnTo>
                      <a:lnTo>
                        <a:pt x="1530" y="1190"/>
                      </a:lnTo>
                      <a:lnTo>
                        <a:pt x="1528" y="1192"/>
                      </a:lnTo>
                      <a:lnTo>
                        <a:pt x="1530" y="1192"/>
                      </a:lnTo>
                      <a:lnTo>
                        <a:pt x="1530" y="1194"/>
                      </a:lnTo>
                      <a:lnTo>
                        <a:pt x="1532" y="1194"/>
                      </a:lnTo>
                      <a:lnTo>
                        <a:pt x="1530" y="1196"/>
                      </a:lnTo>
                      <a:lnTo>
                        <a:pt x="1526" y="1198"/>
                      </a:lnTo>
                      <a:lnTo>
                        <a:pt x="1526" y="1200"/>
                      </a:lnTo>
                      <a:lnTo>
                        <a:pt x="1526" y="1202"/>
                      </a:lnTo>
                      <a:lnTo>
                        <a:pt x="1528" y="1202"/>
                      </a:lnTo>
                      <a:lnTo>
                        <a:pt x="1526" y="1204"/>
                      </a:lnTo>
                      <a:lnTo>
                        <a:pt x="1528" y="1204"/>
                      </a:lnTo>
                      <a:lnTo>
                        <a:pt x="1528" y="1202"/>
                      </a:lnTo>
                      <a:lnTo>
                        <a:pt x="1530" y="1200"/>
                      </a:lnTo>
                      <a:lnTo>
                        <a:pt x="1534" y="1200"/>
                      </a:lnTo>
                      <a:lnTo>
                        <a:pt x="1534" y="1198"/>
                      </a:lnTo>
                      <a:lnTo>
                        <a:pt x="1534" y="1196"/>
                      </a:lnTo>
                      <a:lnTo>
                        <a:pt x="1536" y="1198"/>
                      </a:lnTo>
                      <a:lnTo>
                        <a:pt x="1534" y="1196"/>
                      </a:lnTo>
                      <a:lnTo>
                        <a:pt x="1536" y="1196"/>
                      </a:lnTo>
                      <a:lnTo>
                        <a:pt x="1538" y="1196"/>
                      </a:lnTo>
                      <a:lnTo>
                        <a:pt x="1538" y="1194"/>
                      </a:lnTo>
                      <a:lnTo>
                        <a:pt x="1540" y="1194"/>
                      </a:lnTo>
                      <a:lnTo>
                        <a:pt x="1540" y="1196"/>
                      </a:lnTo>
                      <a:lnTo>
                        <a:pt x="1522" y="1210"/>
                      </a:lnTo>
                      <a:lnTo>
                        <a:pt x="1518" y="1214"/>
                      </a:lnTo>
                      <a:lnTo>
                        <a:pt x="1516" y="1216"/>
                      </a:lnTo>
                      <a:lnTo>
                        <a:pt x="1508" y="1222"/>
                      </a:lnTo>
                      <a:lnTo>
                        <a:pt x="1506" y="1226"/>
                      </a:lnTo>
                      <a:lnTo>
                        <a:pt x="1504" y="1226"/>
                      </a:lnTo>
                      <a:lnTo>
                        <a:pt x="1504" y="1228"/>
                      </a:lnTo>
                      <a:lnTo>
                        <a:pt x="1500" y="1230"/>
                      </a:lnTo>
                      <a:lnTo>
                        <a:pt x="1496" y="1230"/>
                      </a:lnTo>
                      <a:lnTo>
                        <a:pt x="1494" y="1230"/>
                      </a:lnTo>
                      <a:lnTo>
                        <a:pt x="1488" y="1234"/>
                      </a:lnTo>
                      <a:lnTo>
                        <a:pt x="1460" y="1250"/>
                      </a:lnTo>
                      <a:lnTo>
                        <a:pt x="1460" y="1248"/>
                      </a:lnTo>
                      <a:lnTo>
                        <a:pt x="1462" y="1248"/>
                      </a:lnTo>
                      <a:lnTo>
                        <a:pt x="1464" y="1248"/>
                      </a:lnTo>
                      <a:lnTo>
                        <a:pt x="1466" y="1246"/>
                      </a:lnTo>
                      <a:lnTo>
                        <a:pt x="1464" y="1246"/>
                      </a:lnTo>
                      <a:lnTo>
                        <a:pt x="1466" y="1246"/>
                      </a:lnTo>
                      <a:lnTo>
                        <a:pt x="1466" y="1244"/>
                      </a:lnTo>
                      <a:lnTo>
                        <a:pt x="1464" y="1244"/>
                      </a:lnTo>
                      <a:lnTo>
                        <a:pt x="1460" y="1248"/>
                      </a:lnTo>
                      <a:lnTo>
                        <a:pt x="1454" y="1248"/>
                      </a:lnTo>
                      <a:lnTo>
                        <a:pt x="1452" y="1248"/>
                      </a:lnTo>
                      <a:lnTo>
                        <a:pt x="1450" y="1248"/>
                      </a:lnTo>
                      <a:lnTo>
                        <a:pt x="1448" y="1246"/>
                      </a:lnTo>
                      <a:lnTo>
                        <a:pt x="1446" y="1248"/>
                      </a:lnTo>
                      <a:lnTo>
                        <a:pt x="1434" y="1252"/>
                      </a:lnTo>
                      <a:lnTo>
                        <a:pt x="1432" y="1252"/>
                      </a:lnTo>
                      <a:lnTo>
                        <a:pt x="1428" y="1254"/>
                      </a:lnTo>
                      <a:lnTo>
                        <a:pt x="1424" y="1258"/>
                      </a:lnTo>
                      <a:lnTo>
                        <a:pt x="1426" y="1258"/>
                      </a:lnTo>
                      <a:lnTo>
                        <a:pt x="1426" y="1260"/>
                      </a:lnTo>
                      <a:lnTo>
                        <a:pt x="1424" y="1260"/>
                      </a:lnTo>
                      <a:lnTo>
                        <a:pt x="1424" y="1262"/>
                      </a:lnTo>
                      <a:lnTo>
                        <a:pt x="1424" y="1264"/>
                      </a:lnTo>
                      <a:lnTo>
                        <a:pt x="1422" y="1264"/>
                      </a:lnTo>
                      <a:lnTo>
                        <a:pt x="1424" y="1264"/>
                      </a:lnTo>
                      <a:lnTo>
                        <a:pt x="1422" y="1264"/>
                      </a:lnTo>
                      <a:lnTo>
                        <a:pt x="1422" y="1266"/>
                      </a:lnTo>
                      <a:lnTo>
                        <a:pt x="1426" y="1266"/>
                      </a:lnTo>
                      <a:lnTo>
                        <a:pt x="1430" y="1264"/>
                      </a:lnTo>
                      <a:lnTo>
                        <a:pt x="1432" y="1264"/>
                      </a:lnTo>
                      <a:lnTo>
                        <a:pt x="1434" y="1264"/>
                      </a:lnTo>
                      <a:lnTo>
                        <a:pt x="1432" y="1264"/>
                      </a:lnTo>
                      <a:lnTo>
                        <a:pt x="1434" y="1262"/>
                      </a:lnTo>
                      <a:lnTo>
                        <a:pt x="1436" y="1262"/>
                      </a:lnTo>
                      <a:lnTo>
                        <a:pt x="1438" y="1260"/>
                      </a:lnTo>
                      <a:lnTo>
                        <a:pt x="1440" y="1260"/>
                      </a:lnTo>
                      <a:lnTo>
                        <a:pt x="1444" y="1258"/>
                      </a:lnTo>
                      <a:lnTo>
                        <a:pt x="1446" y="1256"/>
                      </a:lnTo>
                      <a:lnTo>
                        <a:pt x="1450" y="1256"/>
                      </a:lnTo>
                      <a:lnTo>
                        <a:pt x="1450" y="1254"/>
                      </a:lnTo>
                      <a:lnTo>
                        <a:pt x="1452" y="1254"/>
                      </a:lnTo>
                      <a:lnTo>
                        <a:pt x="1454" y="1252"/>
                      </a:lnTo>
                      <a:lnTo>
                        <a:pt x="1458" y="1250"/>
                      </a:lnTo>
                      <a:lnTo>
                        <a:pt x="1460" y="1250"/>
                      </a:lnTo>
                      <a:lnTo>
                        <a:pt x="1458" y="1250"/>
                      </a:lnTo>
                      <a:lnTo>
                        <a:pt x="1460" y="1250"/>
                      </a:lnTo>
                      <a:lnTo>
                        <a:pt x="1440" y="1262"/>
                      </a:lnTo>
                      <a:lnTo>
                        <a:pt x="1420" y="1272"/>
                      </a:lnTo>
                      <a:lnTo>
                        <a:pt x="1420" y="1270"/>
                      </a:lnTo>
                      <a:lnTo>
                        <a:pt x="1420" y="1268"/>
                      </a:lnTo>
                      <a:lnTo>
                        <a:pt x="1418" y="1266"/>
                      </a:lnTo>
                      <a:lnTo>
                        <a:pt x="1420" y="1266"/>
                      </a:lnTo>
                      <a:lnTo>
                        <a:pt x="1418" y="1266"/>
                      </a:lnTo>
                      <a:lnTo>
                        <a:pt x="1420" y="1264"/>
                      </a:lnTo>
                      <a:lnTo>
                        <a:pt x="1420" y="1262"/>
                      </a:lnTo>
                      <a:lnTo>
                        <a:pt x="1420" y="1264"/>
                      </a:lnTo>
                      <a:lnTo>
                        <a:pt x="1420" y="1262"/>
                      </a:lnTo>
                      <a:lnTo>
                        <a:pt x="1422" y="1262"/>
                      </a:lnTo>
                      <a:lnTo>
                        <a:pt x="1418" y="1262"/>
                      </a:lnTo>
                      <a:lnTo>
                        <a:pt x="1418" y="1260"/>
                      </a:lnTo>
                      <a:lnTo>
                        <a:pt x="1418" y="1262"/>
                      </a:lnTo>
                      <a:lnTo>
                        <a:pt x="1416" y="1262"/>
                      </a:lnTo>
                      <a:lnTo>
                        <a:pt x="1416" y="1264"/>
                      </a:lnTo>
                      <a:lnTo>
                        <a:pt x="1414" y="1262"/>
                      </a:lnTo>
                      <a:lnTo>
                        <a:pt x="1412" y="1262"/>
                      </a:lnTo>
                      <a:lnTo>
                        <a:pt x="1412" y="1264"/>
                      </a:lnTo>
                      <a:lnTo>
                        <a:pt x="1410" y="1264"/>
                      </a:lnTo>
                      <a:lnTo>
                        <a:pt x="1404" y="1266"/>
                      </a:lnTo>
                      <a:lnTo>
                        <a:pt x="1398" y="1268"/>
                      </a:lnTo>
                      <a:lnTo>
                        <a:pt x="1392" y="1272"/>
                      </a:lnTo>
                      <a:lnTo>
                        <a:pt x="1388" y="1274"/>
                      </a:lnTo>
                      <a:lnTo>
                        <a:pt x="1386" y="1274"/>
                      </a:lnTo>
                      <a:lnTo>
                        <a:pt x="1386" y="1272"/>
                      </a:lnTo>
                      <a:lnTo>
                        <a:pt x="1384" y="1272"/>
                      </a:lnTo>
                      <a:lnTo>
                        <a:pt x="1384" y="1270"/>
                      </a:lnTo>
                      <a:lnTo>
                        <a:pt x="1386" y="1270"/>
                      </a:lnTo>
                      <a:lnTo>
                        <a:pt x="1388" y="1268"/>
                      </a:lnTo>
                      <a:lnTo>
                        <a:pt x="1386" y="1266"/>
                      </a:lnTo>
                      <a:lnTo>
                        <a:pt x="1384" y="1264"/>
                      </a:lnTo>
                      <a:lnTo>
                        <a:pt x="1386" y="1262"/>
                      </a:lnTo>
                      <a:lnTo>
                        <a:pt x="1388" y="1260"/>
                      </a:lnTo>
                      <a:lnTo>
                        <a:pt x="1386" y="1260"/>
                      </a:lnTo>
                      <a:lnTo>
                        <a:pt x="1390" y="1256"/>
                      </a:lnTo>
                      <a:lnTo>
                        <a:pt x="1392" y="1254"/>
                      </a:lnTo>
                      <a:lnTo>
                        <a:pt x="1392" y="1252"/>
                      </a:lnTo>
                      <a:lnTo>
                        <a:pt x="1390" y="1250"/>
                      </a:lnTo>
                      <a:lnTo>
                        <a:pt x="1392" y="1248"/>
                      </a:lnTo>
                      <a:lnTo>
                        <a:pt x="1394" y="1246"/>
                      </a:lnTo>
                      <a:lnTo>
                        <a:pt x="1392" y="1246"/>
                      </a:lnTo>
                      <a:lnTo>
                        <a:pt x="1392" y="1244"/>
                      </a:lnTo>
                      <a:lnTo>
                        <a:pt x="1392" y="1246"/>
                      </a:lnTo>
                      <a:lnTo>
                        <a:pt x="1390" y="1248"/>
                      </a:lnTo>
                      <a:lnTo>
                        <a:pt x="1390" y="1250"/>
                      </a:lnTo>
                      <a:lnTo>
                        <a:pt x="1388" y="1250"/>
                      </a:lnTo>
                      <a:lnTo>
                        <a:pt x="1390" y="1252"/>
                      </a:lnTo>
                      <a:lnTo>
                        <a:pt x="1388" y="1254"/>
                      </a:lnTo>
                      <a:lnTo>
                        <a:pt x="1388" y="1256"/>
                      </a:lnTo>
                      <a:lnTo>
                        <a:pt x="1386" y="1256"/>
                      </a:lnTo>
                      <a:lnTo>
                        <a:pt x="1386" y="1254"/>
                      </a:lnTo>
                      <a:lnTo>
                        <a:pt x="1386" y="1256"/>
                      </a:lnTo>
                      <a:lnTo>
                        <a:pt x="1384" y="1256"/>
                      </a:lnTo>
                      <a:lnTo>
                        <a:pt x="1378" y="1258"/>
                      </a:lnTo>
                      <a:lnTo>
                        <a:pt x="1380" y="1258"/>
                      </a:lnTo>
                      <a:lnTo>
                        <a:pt x="1380" y="1256"/>
                      </a:lnTo>
                      <a:lnTo>
                        <a:pt x="1380" y="1254"/>
                      </a:lnTo>
                      <a:lnTo>
                        <a:pt x="1382" y="1254"/>
                      </a:lnTo>
                      <a:lnTo>
                        <a:pt x="1382" y="1252"/>
                      </a:lnTo>
                      <a:lnTo>
                        <a:pt x="1380" y="1252"/>
                      </a:lnTo>
                      <a:lnTo>
                        <a:pt x="1380" y="1254"/>
                      </a:lnTo>
                      <a:lnTo>
                        <a:pt x="1380" y="1256"/>
                      </a:lnTo>
                      <a:lnTo>
                        <a:pt x="1378" y="1258"/>
                      </a:lnTo>
                      <a:lnTo>
                        <a:pt x="1374" y="1258"/>
                      </a:lnTo>
                      <a:lnTo>
                        <a:pt x="1374" y="1260"/>
                      </a:lnTo>
                      <a:lnTo>
                        <a:pt x="1374" y="1264"/>
                      </a:lnTo>
                      <a:lnTo>
                        <a:pt x="1370" y="1264"/>
                      </a:lnTo>
                      <a:lnTo>
                        <a:pt x="1366" y="1266"/>
                      </a:lnTo>
                      <a:lnTo>
                        <a:pt x="1368" y="1264"/>
                      </a:lnTo>
                      <a:lnTo>
                        <a:pt x="1366" y="1262"/>
                      </a:lnTo>
                      <a:lnTo>
                        <a:pt x="1364" y="1260"/>
                      </a:lnTo>
                      <a:lnTo>
                        <a:pt x="1362" y="1260"/>
                      </a:lnTo>
                      <a:lnTo>
                        <a:pt x="1362" y="1258"/>
                      </a:lnTo>
                      <a:lnTo>
                        <a:pt x="1362" y="1256"/>
                      </a:lnTo>
                      <a:lnTo>
                        <a:pt x="1362" y="1254"/>
                      </a:lnTo>
                      <a:lnTo>
                        <a:pt x="1364" y="1254"/>
                      </a:lnTo>
                      <a:lnTo>
                        <a:pt x="1362" y="1254"/>
                      </a:lnTo>
                      <a:lnTo>
                        <a:pt x="1362" y="1252"/>
                      </a:lnTo>
                      <a:lnTo>
                        <a:pt x="1362" y="1250"/>
                      </a:lnTo>
                      <a:lnTo>
                        <a:pt x="1362" y="1248"/>
                      </a:lnTo>
                      <a:lnTo>
                        <a:pt x="1360" y="1250"/>
                      </a:lnTo>
                      <a:lnTo>
                        <a:pt x="1358" y="1250"/>
                      </a:lnTo>
                      <a:lnTo>
                        <a:pt x="1358" y="1252"/>
                      </a:lnTo>
                      <a:lnTo>
                        <a:pt x="1358" y="1250"/>
                      </a:lnTo>
                      <a:lnTo>
                        <a:pt x="1358" y="1250"/>
                      </a:lnTo>
                      <a:lnTo>
                        <a:pt x="1358" y="1252"/>
                      </a:lnTo>
                      <a:lnTo>
                        <a:pt x="1358" y="1254"/>
                      </a:lnTo>
                      <a:lnTo>
                        <a:pt x="1358" y="1254"/>
                      </a:lnTo>
                      <a:lnTo>
                        <a:pt x="1360" y="1250"/>
                      </a:lnTo>
                      <a:lnTo>
                        <a:pt x="1360" y="1252"/>
                      </a:lnTo>
                      <a:lnTo>
                        <a:pt x="1360" y="1256"/>
                      </a:lnTo>
                      <a:lnTo>
                        <a:pt x="1358" y="1256"/>
                      </a:lnTo>
                      <a:lnTo>
                        <a:pt x="1358" y="1258"/>
                      </a:lnTo>
                      <a:lnTo>
                        <a:pt x="1360" y="1260"/>
                      </a:lnTo>
                      <a:lnTo>
                        <a:pt x="1358" y="1262"/>
                      </a:lnTo>
                      <a:lnTo>
                        <a:pt x="1358" y="1264"/>
                      </a:lnTo>
                      <a:lnTo>
                        <a:pt x="1360" y="1266"/>
                      </a:lnTo>
                      <a:lnTo>
                        <a:pt x="1362" y="1266"/>
                      </a:lnTo>
                      <a:lnTo>
                        <a:pt x="1360" y="1268"/>
                      </a:lnTo>
                      <a:lnTo>
                        <a:pt x="1362" y="1268"/>
                      </a:lnTo>
                      <a:lnTo>
                        <a:pt x="1364" y="1266"/>
                      </a:lnTo>
                      <a:lnTo>
                        <a:pt x="1362" y="1266"/>
                      </a:lnTo>
                      <a:lnTo>
                        <a:pt x="1364" y="1266"/>
                      </a:lnTo>
                      <a:lnTo>
                        <a:pt x="1364" y="1268"/>
                      </a:lnTo>
                      <a:lnTo>
                        <a:pt x="1350" y="1274"/>
                      </a:lnTo>
                      <a:lnTo>
                        <a:pt x="1348" y="1276"/>
                      </a:lnTo>
                      <a:lnTo>
                        <a:pt x="1348" y="1274"/>
                      </a:lnTo>
                      <a:lnTo>
                        <a:pt x="1350" y="1274"/>
                      </a:lnTo>
                      <a:lnTo>
                        <a:pt x="1350" y="1272"/>
                      </a:lnTo>
                      <a:lnTo>
                        <a:pt x="1350" y="1274"/>
                      </a:lnTo>
                      <a:lnTo>
                        <a:pt x="1352" y="1274"/>
                      </a:lnTo>
                      <a:lnTo>
                        <a:pt x="1352" y="1272"/>
                      </a:lnTo>
                      <a:lnTo>
                        <a:pt x="1356" y="1274"/>
                      </a:lnTo>
                      <a:lnTo>
                        <a:pt x="1352" y="1272"/>
                      </a:lnTo>
                      <a:lnTo>
                        <a:pt x="1356" y="1272"/>
                      </a:lnTo>
                      <a:lnTo>
                        <a:pt x="1358" y="1270"/>
                      </a:lnTo>
                      <a:lnTo>
                        <a:pt x="1356" y="1268"/>
                      </a:lnTo>
                      <a:lnTo>
                        <a:pt x="1356" y="1266"/>
                      </a:lnTo>
                      <a:lnTo>
                        <a:pt x="1356" y="1264"/>
                      </a:lnTo>
                      <a:lnTo>
                        <a:pt x="1352" y="1264"/>
                      </a:lnTo>
                      <a:lnTo>
                        <a:pt x="1352" y="1262"/>
                      </a:lnTo>
                      <a:lnTo>
                        <a:pt x="1352" y="1260"/>
                      </a:lnTo>
                      <a:lnTo>
                        <a:pt x="1352" y="1258"/>
                      </a:lnTo>
                      <a:lnTo>
                        <a:pt x="1350" y="1258"/>
                      </a:lnTo>
                      <a:lnTo>
                        <a:pt x="1352" y="1262"/>
                      </a:lnTo>
                      <a:lnTo>
                        <a:pt x="1352" y="1264"/>
                      </a:lnTo>
                      <a:lnTo>
                        <a:pt x="1352" y="1266"/>
                      </a:lnTo>
                      <a:lnTo>
                        <a:pt x="1350" y="1266"/>
                      </a:lnTo>
                      <a:lnTo>
                        <a:pt x="1350" y="1268"/>
                      </a:lnTo>
                      <a:lnTo>
                        <a:pt x="1350" y="1270"/>
                      </a:lnTo>
                      <a:lnTo>
                        <a:pt x="1348" y="1268"/>
                      </a:lnTo>
                      <a:lnTo>
                        <a:pt x="1346" y="1268"/>
                      </a:lnTo>
                      <a:lnTo>
                        <a:pt x="1348" y="1266"/>
                      </a:lnTo>
                      <a:lnTo>
                        <a:pt x="1346" y="1264"/>
                      </a:lnTo>
                      <a:lnTo>
                        <a:pt x="1346" y="1262"/>
                      </a:lnTo>
                      <a:lnTo>
                        <a:pt x="1346" y="1262"/>
                      </a:lnTo>
                      <a:lnTo>
                        <a:pt x="1346" y="1264"/>
                      </a:lnTo>
                      <a:lnTo>
                        <a:pt x="1342" y="1264"/>
                      </a:lnTo>
                      <a:lnTo>
                        <a:pt x="1340" y="1264"/>
                      </a:lnTo>
                      <a:lnTo>
                        <a:pt x="1340" y="1262"/>
                      </a:lnTo>
                      <a:lnTo>
                        <a:pt x="1340" y="1260"/>
                      </a:lnTo>
                      <a:lnTo>
                        <a:pt x="1336" y="1260"/>
                      </a:lnTo>
                      <a:lnTo>
                        <a:pt x="1340" y="1260"/>
                      </a:lnTo>
                      <a:lnTo>
                        <a:pt x="1336" y="1260"/>
                      </a:lnTo>
                      <a:lnTo>
                        <a:pt x="1334" y="1262"/>
                      </a:lnTo>
                      <a:lnTo>
                        <a:pt x="1336" y="1260"/>
                      </a:lnTo>
                      <a:lnTo>
                        <a:pt x="1340" y="1258"/>
                      </a:lnTo>
                      <a:lnTo>
                        <a:pt x="1336" y="1258"/>
                      </a:lnTo>
                      <a:lnTo>
                        <a:pt x="1340" y="1258"/>
                      </a:lnTo>
                      <a:lnTo>
                        <a:pt x="1340" y="1256"/>
                      </a:lnTo>
                      <a:lnTo>
                        <a:pt x="1340" y="1254"/>
                      </a:lnTo>
                      <a:lnTo>
                        <a:pt x="1340" y="1256"/>
                      </a:lnTo>
                      <a:lnTo>
                        <a:pt x="1336" y="1256"/>
                      </a:lnTo>
                      <a:lnTo>
                        <a:pt x="1336" y="1254"/>
                      </a:lnTo>
                      <a:lnTo>
                        <a:pt x="1336" y="1256"/>
                      </a:lnTo>
                      <a:lnTo>
                        <a:pt x="1336" y="1254"/>
                      </a:lnTo>
                      <a:lnTo>
                        <a:pt x="1334" y="1250"/>
                      </a:lnTo>
                      <a:lnTo>
                        <a:pt x="1334" y="1250"/>
                      </a:lnTo>
                      <a:lnTo>
                        <a:pt x="1328" y="1252"/>
                      </a:lnTo>
                      <a:lnTo>
                        <a:pt x="1326" y="1254"/>
                      </a:lnTo>
                      <a:lnTo>
                        <a:pt x="1326" y="1256"/>
                      </a:lnTo>
                      <a:lnTo>
                        <a:pt x="1330" y="1258"/>
                      </a:lnTo>
                      <a:lnTo>
                        <a:pt x="1330" y="1262"/>
                      </a:lnTo>
                      <a:lnTo>
                        <a:pt x="1332" y="1262"/>
                      </a:lnTo>
                      <a:lnTo>
                        <a:pt x="1334" y="1264"/>
                      </a:lnTo>
                      <a:lnTo>
                        <a:pt x="1332" y="1266"/>
                      </a:lnTo>
                      <a:lnTo>
                        <a:pt x="1332" y="1268"/>
                      </a:lnTo>
                      <a:lnTo>
                        <a:pt x="1334" y="1272"/>
                      </a:lnTo>
                      <a:lnTo>
                        <a:pt x="1332" y="1272"/>
                      </a:lnTo>
                      <a:lnTo>
                        <a:pt x="1332" y="1270"/>
                      </a:lnTo>
                      <a:lnTo>
                        <a:pt x="1332" y="1272"/>
                      </a:lnTo>
                      <a:lnTo>
                        <a:pt x="1334" y="1272"/>
                      </a:lnTo>
                      <a:lnTo>
                        <a:pt x="1332" y="1272"/>
                      </a:lnTo>
                      <a:lnTo>
                        <a:pt x="1332" y="1274"/>
                      </a:lnTo>
                      <a:lnTo>
                        <a:pt x="1330" y="1274"/>
                      </a:lnTo>
                      <a:lnTo>
                        <a:pt x="1330" y="1272"/>
                      </a:lnTo>
                      <a:lnTo>
                        <a:pt x="1328" y="1272"/>
                      </a:lnTo>
                      <a:lnTo>
                        <a:pt x="1328" y="1274"/>
                      </a:lnTo>
                      <a:lnTo>
                        <a:pt x="1330" y="1274"/>
                      </a:lnTo>
                      <a:lnTo>
                        <a:pt x="1332" y="1276"/>
                      </a:lnTo>
                      <a:lnTo>
                        <a:pt x="1332" y="1274"/>
                      </a:lnTo>
                      <a:lnTo>
                        <a:pt x="1332" y="1276"/>
                      </a:lnTo>
                      <a:lnTo>
                        <a:pt x="1334" y="1276"/>
                      </a:lnTo>
                      <a:lnTo>
                        <a:pt x="1334" y="1274"/>
                      </a:lnTo>
                      <a:lnTo>
                        <a:pt x="1334" y="1276"/>
                      </a:lnTo>
                      <a:lnTo>
                        <a:pt x="1334" y="1276"/>
                      </a:lnTo>
                      <a:lnTo>
                        <a:pt x="1334" y="1274"/>
                      </a:lnTo>
                      <a:lnTo>
                        <a:pt x="1340" y="1274"/>
                      </a:lnTo>
                      <a:lnTo>
                        <a:pt x="1340" y="1276"/>
                      </a:lnTo>
                      <a:lnTo>
                        <a:pt x="1346" y="1278"/>
                      </a:lnTo>
                      <a:lnTo>
                        <a:pt x="1346" y="1282"/>
                      </a:lnTo>
                      <a:lnTo>
                        <a:pt x="1346" y="1284"/>
                      </a:lnTo>
                      <a:lnTo>
                        <a:pt x="1358" y="1290"/>
                      </a:lnTo>
                      <a:lnTo>
                        <a:pt x="1358" y="1292"/>
                      </a:lnTo>
                      <a:lnTo>
                        <a:pt x="1358" y="1290"/>
                      </a:lnTo>
                      <a:lnTo>
                        <a:pt x="1358" y="1292"/>
                      </a:lnTo>
                      <a:lnTo>
                        <a:pt x="1358" y="1292"/>
                      </a:lnTo>
                      <a:lnTo>
                        <a:pt x="1358" y="1292"/>
                      </a:lnTo>
                      <a:lnTo>
                        <a:pt x="1360" y="1292"/>
                      </a:lnTo>
                      <a:lnTo>
                        <a:pt x="1360" y="1296"/>
                      </a:lnTo>
                      <a:lnTo>
                        <a:pt x="1358" y="1296"/>
                      </a:lnTo>
                      <a:lnTo>
                        <a:pt x="1352" y="1300"/>
                      </a:lnTo>
                      <a:lnTo>
                        <a:pt x="1352" y="1298"/>
                      </a:lnTo>
                      <a:lnTo>
                        <a:pt x="1352" y="1300"/>
                      </a:lnTo>
                      <a:lnTo>
                        <a:pt x="1346" y="1304"/>
                      </a:lnTo>
                      <a:lnTo>
                        <a:pt x="1344" y="1304"/>
                      </a:lnTo>
                      <a:lnTo>
                        <a:pt x="1342" y="1304"/>
                      </a:lnTo>
                      <a:lnTo>
                        <a:pt x="1334" y="1308"/>
                      </a:lnTo>
                      <a:lnTo>
                        <a:pt x="1334" y="1306"/>
                      </a:lnTo>
                      <a:lnTo>
                        <a:pt x="1334" y="1308"/>
                      </a:lnTo>
                      <a:lnTo>
                        <a:pt x="1332" y="1308"/>
                      </a:lnTo>
                      <a:lnTo>
                        <a:pt x="1330" y="1308"/>
                      </a:lnTo>
                      <a:lnTo>
                        <a:pt x="1328" y="1308"/>
                      </a:lnTo>
                      <a:lnTo>
                        <a:pt x="1328" y="1306"/>
                      </a:lnTo>
                      <a:lnTo>
                        <a:pt x="1326" y="1306"/>
                      </a:lnTo>
                      <a:lnTo>
                        <a:pt x="1326" y="1308"/>
                      </a:lnTo>
                      <a:lnTo>
                        <a:pt x="1328" y="1312"/>
                      </a:lnTo>
                      <a:lnTo>
                        <a:pt x="1328" y="1314"/>
                      </a:lnTo>
                      <a:lnTo>
                        <a:pt x="1326" y="1314"/>
                      </a:lnTo>
                      <a:lnTo>
                        <a:pt x="1324" y="1314"/>
                      </a:lnTo>
                      <a:lnTo>
                        <a:pt x="1326" y="1314"/>
                      </a:lnTo>
                      <a:lnTo>
                        <a:pt x="1328" y="1312"/>
                      </a:lnTo>
                      <a:lnTo>
                        <a:pt x="1326" y="1312"/>
                      </a:lnTo>
                      <a:lnTo>
                        <a:pt x="1328" y="1312"/>
                      </a:lnTo>
                      <a:lnTo>
                        <a:pt x="1326" y="1308"/>
                      </a:lnTo>
                      <a:lnTo>
                        <a:pt x="1324" y="1312"/>
                      </a:lnTo>
                      <a:lnTo>
                        <a:pt x="1322" y="1314"/>
                      </a:lnTo>
                      <a:lnTo>
                        <a:pt x="1322" y="1312"/>
                      </a:lnTo>
                      <a:lnTo>
                        <a:pt x="1324" y="1312"/>
                      </a:lnTo>
                      <a:lnTo>
                        <a:pt x="1322" y="1312"/>
                      </a:lnTo>
                      <a:lnTo>
                        <a:pt x="1322" y="1308"/>
                      </a:lnTo>
                      <a:lnTo>
                        <a:pt x="1320" y="1312"/>
                      </a:lnTo>
                      <a:lnTo>
                        <a:pt x="1320" y="1308"/>
                      </a:lnTo>
                      <a:lnTo>
                        <a:pt x="1320" y="1306"/>
                      </a:lnTo>
                      <a:lnTo>
                        <a:pt x="1320" y="1304"/>
                      </a:lnTo>
                      <a:lnTo>
                        <a:pt x="1320" y="1304"/>
                      </a:lnTo>
                      <a:lnTo>
                        <a:pt x="1318" y="1304"/>
                      </a:lnTo>
                      <a:lnTo>
                        <a:pt x="1320" y="1304"/>
                      </a:lnTo>
                      <a:lnTo>
                        <a:pt x="1320" y="1302"/>
                      </a:lnTo>
                      <a:lnTo>
                        <a:pt x="1318" y="1302"/>
                      </a:lnTo>
                      <a:lnTo>
                        <a:pt x="1318" y="1300"/>
                      </a:lnTo>
                      <a:lnTo>
                        <a:pt x="1314" y="1300"/>
                      </a:lnTo>
                      <a:lnTo>
                        <a:pt x="1314" y="1298"/>
                      </a:lnTo>
                      <a:lnTo>
                        <a:pt x="1314" y="1296"/>
                      </a:lnTo>
                      <a:lnTo>
                        <a:pt x="1312" y="1296"/>
                      </a:lnTo>
                      <a:lnTo>
                        <a:pt x="1308" y="1292"/>
                      </a:lnTo>
                      <a:lnTo>
                        <a:pt x="1308" y="1292"/>
                      </a:lnTo>
                      <a:lnTo>
                        <a:pt x="1308" y="1288"/>
                      </a:lnTo>
                      <a:lnTo>
                        <a:pt x="1306" y="1290"/>
                      </a:lnTo>
                      <a:lnTo>
                        <a:pt x="1302" y="1292"/>
                      </a:lnTo>
                      <a:lnTo>
                        <a:pt x="1302" y="1292"/>
                      </a:lnTo>
                      <a:lnTo>
                        <a:pt x="1304" y="1292"/>
                      </a:lnTo>
                      <a:lnTo>
                        <a:pt x="1304" y="1292"/>
                      </a:lnTo>
                      <a:lnTo>
                        <a:pt x="1306" y="1292"/>
                      </a:lnTo>
                      <a:lnTo>
                        <a:pt x="1306" y="1292"/>
                      </a:lnTo>
                      <a:lnTo>
                        <a:pt x="1308" y="1292"/>
                      </a:lnTo>
                      <a:lnTo>
                        <a:pt x="1310" y="1296"/>
                      </a:lnTo>
                      <a:lnTo>
                        <a:pt x="1310" y="1298"/>
                      </a:lnTo>
                      <a:lnTo>
                        <a:pt x="1312" y="1298"/>
                      </a:lnTo>
                      <a:lnTo>
                        <a:pt x="1312" y="1300"/>
                      </a:lnTo>
                      <a:lnTo>
                        <a:pt x="1310" y="1302"/>
                      </a:lnTo>
                      <a:lnTo>
                        <a:pt x="1308" y="1302"/>
                      </a:lnTo>
                      <a:lnTo>
                        <a:pt x="1306" y="1300"/>
                      </a:lnTo>
                      <a:lnTo>
                        <a:pt x="1304" y="1298"/>
                      </a:lnTo>
                      <a:lnTo>
                        <a:pt x="1302" y="1296"/>
                      </a:lnTo>
                      <a:lnTo>
                        <a:pt x="1300" y="1298"/>
                      </a:lnTo>
                      <a:lnTo>
                        <a:pt x="1298" y="1300"/>
                      </a:lnTo>
                      <a:lnTo>
                        <a:pt x="1302" y="1304"/>
                      </a:lnTo>
                      <a:lnTo>
                        <a:pt x="1308" y="1306"/>
                      </a:lnTo>
                      <a:lnTo>
                        <a:pt x="1306" y="1308"/>
                      </a:lnTo>
                      <a:lnTo>
                        <a:pt x="1308" y="1314"/>
                      </a:lnTo>
                      <a:lnTo>
                        <a:pt x="1308" y="1316"/>
                      </a:lnTo>
                      <a:lnTo>
                        <a:pt x="1304" y="1318"/>
                      </a:lnTo>
                      <a:lnTo>
                        <a:pt x="1306" y="1318"/>
                      </a:lnTo>
                      <a:lnTo>
                        <a:pt x="1306" y="1320"/>
                      </a:lnTo>
                      <a:lnTo>
                        <a:pt x="1306" y="1322"/>
                      </a:lnTo>
                      <a:lnTo>
                        <a:pt x="1308" y="1324"/>
                      </a:lnTo>
                      <a:lnTo>
                        <a:pt x="1306" y="1328"/>
                      </a:lnTo>
                      <a:lnTo>
                        <a:pt x="1306" y="1328"/>
                      </a:lnTo>
                      <a:lnTo>
                        <a:pt x="1304" y="1330"/>
                      </a:lnTo>
                      <a:lnTo>
                        <a:pt x="1302" y="1332"/>
                      </a:lnTo>
                      <a:lnTo>
                        <a:pt x="1300" y="1334"/>
                      </a:lnTo>
                      <a:lnTo>
                        <a:pt x="1296" y="1336"/>
                      </a:lnTo>
                      <a:lnTo>
                        <a:pt x="1294" y="1338"/>
                      </a:lnTo>
                      <a:lnTo>
                        <a:pt x="1292" y="1340"/>
                      </a:lnTo>
                      <a:lnTo>
                        <a:pt x="1290" y="1342"/>
                      </a:lnTo>
                      <a:lnTo>
                        <a:pt x="1290" y="1340"/>
                      </a:lnTo>
                      <a:lnTo>
                        <a:pt x="1292" y="1340"/>
                      </a:lnTo>
                      <a:lnTo>
                        <a:pt x="1288" y="1344"/>
                      </a:lnTo>
                      <a:lnTo>
                        <a:pt x="1282" y="1344"/>
                      </a:lnTo>
                      <a:lnTo>
                        <a:pt x="1284" y="1344"/>
                      </a:lnTo>
                      <a:lnTo>
                        <a:pt x="1284" y="1342"/>
                      </a:lnTo>
                      <a:lnTo>
                        <a:pt x="1282" y="1342"/>
                      </a:lnTo>
                      <a:lnTo>
                        <a:pt x="1284" y="1342"/>
                      </a:lnTo>
                      <a:lnTo>
                        <a:pt x="1286" y="1340"/>
                      </a:lnTo>
                      <a:lnTo>
                        <a:pt x="1286" y="1338"/>
                      </a:lnTo>
                      <a:lnTo>
                        <a:pt x="1284" y="1336"/>
                      </a:lnTo>
                      <a:lnTo>
                        <a:pt x="1288" y="1336"/>
                      </a:lnTo>
                      <a:lnTo>
                        <a:pt x="1286" y="1336"/>
                      </a:lnTo>
                      <a:lnTo>
                        <a:pt x="1286" y="1334"/>
                      </a:lnTo>
                      <a:lnTo>
                        <a:pt x="1288" y="1334"/>
                      </a:lnTo>
                      <a:lnTo>
                        <a:pt x="1288" y="1332"/>
                      </a:lnTo>
                      <a:lnTo>
                        <a:pt x="1288" y="1330"/>
                      </a:lnTo>
                      <a:lnTo>
                        <a:pt x="1286" y="1328"/>
                      </a:lnTo>
                      <a:lnTo>
                        <a:pt x="1288" y="1328"/>
                      </a:lnTo>
                      <a:lnTo>
                        <a:pt x="1290" y="1324"/>
                      </a:lnTo>
                      <a:lnTo>
                        <a:pt x="1290" y="1322"/>
                      </a:lnTo>
                      <a:lnTo>
                        <a:pt x="1290" y="1320"/>
                      </a:lnTo>
                      <a:lnTo>
                        <a:pt x="1288" y="1322"/>
                      </a:lnTo>
                      <a:lnTo>
                        <a:pt x="1288" y="1324"/>
                      </a:lnTo>
                      <a:lnTo>
                        <a:pt x="1286" y="1324"/>
                      </a:lnTo>
                      <a:lnTo>
                        <a:pt x="1286" y="1322"/>
                      </a:lnTo>
                      <a:lnTo>
                        <a:pt x="1286" y="1324"/>
                      </a:lnTo>
                      <a:lnTo>
                        <a:pt x="1284" y="1324"/>
                      </a:lnTo>
                      <a:lnTo>
                        <a:pt x="1284" y="1328"/>
                      </a:lnTo>
                      <a:lnTo>
                        <a:pt x="1282" y="1328"/>
                      </a:lnTo>
                      <a:lnTo>
                        <a:pt x="1280" y="1330"/>
                      </a:lnTo>
                      <a:lnTo>
                        <a:pt x="1282" y="1330"/>
                      </a:lnTo>
                      <a:lnTo>
                        <a:pt x="1284" y="1332"/>
                      </a:lnTo>
                      <a:lnTo>
                        <a:pt x="1286" y="1332"/>
                      </a:lnTo>
                      <a:lnTo>
                        <a:pt x="1284" y="1334"/>
                      </a:lnTo>
                      <a:lnTo>
                        <a:pt x="1282" y="1336"/>
                      </a:lnTo>
                      <a:lnTo>
                        <a:pt x="1282" y="1338"/>
                      </a:lnTo>
                      <a:lnTo>
                        <a:pt x="1282" y="1340"/>
                      </a:lnTo>
                      <a:lnTo>
                        <a:pt x="1280" y="1342"/>
                      </a:lnTo>
                      <a:lnTo>
                        <a:pt x="1282" y="1342"/>
                      </a:lnTo>
                      <a:lnTo>
                        <a:pt x="1280" y="1342"/>
                      </a:lnTo>
                      <a:lnTo>
                        <a:pt x="1280" y="1344"/>
                      </a:lnTo>
                      <a:lnTo>
                        <a:pt x="1278" y="1342"/>
                      </a:lnTo>
                      <a:lnTo>
                        <a:pt x="1276" y="1342"/>
                      </a:lnTo>
                      <a:lnTo>
                        <a:pt x="1274" y="1340"/>
                      </a:lnTo>
                      <a:lnTo>
                        <a:pt x="1276" y="1338"/>
                      </a:lnTo>
                      <a:lnTo>
                        <a:pt x="1274" y="1338"/>
                      </a:lnTo>
                      <a:lnTo>
                        <a:pt x="1276" y="1336"/>
                      </a:lnTo>
                      <a:lnTo>
                        <a:pt x="1276" y="1334"/>
                      </a:lnTo>
                      <a:lnTo>
                        <a:pt x="1276" y="1332"/>
                      </a:lnTo>
                      <a:lnTo>
                        <a:pt x="1274" y="1332"/>
                      </a:lnTo>
                      <a:lnTo>
                        <a:pt x="1274" y="1330"/>
                      </a:lnTo>
                      <a:lnTo>
                        <a:pt x="1272" y="1332"/>
                      </a:lnTo>
                      <a:lnTo>
                        <a:pt x="1274" y="1332"/>
                      </a:lnTo>
                      <a:lnTo>
                        <a:pt x="1276" y="1332"/>
                      </a:lnTo>
                      <a:lnTo>
                        <a:pt x="1274" y="1334"/>
                      </a:lnTo>
                      <a:lnTo>
                        <a:pt x="1262" y="1338"/>
                      </a:lnTo>
                      <a:lnTo>
                        <a:pt x="1260" y="1338"/>
                      </a:lnTo>
                      <a:lnTo>
                        <a:pt x="1260" y="1336"/>
                      </a:lnTo>
                      <a:lnTo>
                        <a:pt x="1260" y="1338"/>
                      </a:lnTo>
                      <a:lnTo>
                        <a:pt x="1262" y="1338"/>
                      </a:lnTo>
                      <a:lnTo>
                        <a:pt x="1260" y="1340"/>
                      </a:lnTo>
                      <a:lnTo>
                        <a:pt x="1258" y="1340"/>
                      </a:lnTo>
                      <a:lnTo>
                        <a:pt x="1256" y="1340"/>
                      </a:lnTo>
                      <a:lnTo>
                        <a:pt x="1258" y="1340"/>
                      </a:lnTo>
                      <a:lnTo>
                        <a:pt x="1258" y="1336"/>
                      </a:lnTo>
                      <a:lnTo>
                        <a:pt x="1256" y="1336"/>
                      </a:lnTo>
                      <a:lnTo>
                        <a:pt x="1254" y="1336"/>
                      </a:lnTo>
                      <a:lnTo>
                        <a:pt x="1254" y="1338"/>
                      </a:lnTo>
                      <a:lnTo>
                        <a:pt x="1252" y="1338"/>
                      </a:lnTo>
                      <a:lnTo>
                        <a:pt x="1252" y="1340"/>
                      </a:lnTo>
                      <a:lnTo>
                        <a:pt x="1254" y="1342"/>
                      </a:lnTo>
                      <a:lnTo>
                        <a:pt x="1256" y="1342"/>
                      </a:lnTo>
                      <a:lnTo>
                        <a:pt x="1254" y="1342"/>
                      </a:lnTo>
                      <a:lnTo>
                        <a:pt x="1252" y="1344"/>
                      </a:lnTo>
                      <a:lnTo>
                        <a:pt x="1254" y="1344"/>
                      </a:lnTo>
                      <a:lnTo>
                        <a:pt x="1248" y="1348"/>
                      </a:lnTo>
                      <a:lnTo>
                        <a:pt x="1246" y="1350"/>
                      </a:lnTo>
                      <a:lnTo>
                        <a:pt x="1244" y="1350"/>
                      </a:lnTo>
                      <a:lnTo>
                        <a:pt x="1244" y="1352"/>
                      </a:lnTo>
                      <a:lnTo>
                        <a:pt x="1242" y="1352"/>
                      </a:lnTo>
                      <a:lnTo>
                        <a:pt x="1240" y="1350"/>
                      </a:lnTo>
                      <a:lnTo>
                        <a:pt x="1242" y="1352"/>
                      </a:lnTo>
                      <a:lnTo>
                        <a:pt x="1244" y="1354"/>
                      </a:lnTo>
                      <a:lnTo>
                        <a:pt x="1246" y="1354"/>
                      </a:lnTo>
                      <a:lnTo>
                        <a:pt x="1246" y="1352"/>
                      </a:lnTo>
                      <a:lnTo>
                        <a:pt x="1248" y="1352"/>
                      </a:lnTo>
                      <a:lnTo>
                        <a:pt x="1254" y="1354"/>
                      </a:lnTo>
                      <a:lnTo>
                        <a:pt x="1252" y="1354"/>
                      </a:lnTo>
                      <a:lnTo>
                        <a:pt x="1252" y="1356"/>
                      </a:lnTo>
                      <a:lnTo>
                        <a:pt x="1256" y="1356"/>
                      </a:lnTo>
                      <a:lnTo>
                        <a:pt x="1254" y="1356"/>
                      </a:lnTo>
                      <a:lnTo>
                        <a:pt x="1256" y="1358"/>
                      </a:lnTo>
                      <a:lnTo>
                        <a:pt x="1256" y="1360"/>
                      </a:lnTo>
                      <a:lnTo>
                        <a:pt x="1254" y="1360"/>
                      </a:lnTo>
                      <a:lnTo>
                        <a:pt x="1256" y="1362"/>
                      </a:lnTo>
                      <a:lnTo>
                        <a:pt x="1254" y="1362"/>
                      </a:lnTo>
                      <a:lnTo>
                        <a:pt x="1254" y="1364"/>
                      </a:lnTo>
                      <a:lnTo>
                        <a:pt x="1252" y="1364"/>
                      </a:lnTo>
                      <a:lnTo>
                        <a:pt x="1252" y="1366"/>
                      </a:lnTo>
                      <a:lnTo>
                        <a:pt x="1250" y="1368"/>
                      </a:lnTo>
                      <a:lnTo>
                        <a:pt x="1252" y="1368"/>
                      </a:lnTo>
                      <a:lnTo>
                        <a:pt x="1254" y="1364"/>
                      </a:lnTo>
                      <a:lnTo>
                        <a:pt x="1256" y="1364"/>
                      </a:lnTo>
                      <a:lnTo>
                        <a:pt x="1256" y="1362"/>
                      </a:lnTo>
                      <a:lnTo>
                        <a:pt x="1258" y="1360"/>
                      </a:lnTo>
                      <a:lnTo>
                        <a:pt x="1260" y="1358"/>
                      </a:lnTo>
                      <a:lnTo>
                        <a:pt x="1260" y="1360"/>
                      </a:lnTo>
                      <a:lnTo>
                        <a:pt x="1260" y="1358"/>
                      </a:lnTo>
                      <a:lnTo>
                        <a:pt x="1258" y="1356"/>
                      </a:lnTo>
                      <a:lnTo>
                        <a:pt x="1260" y="1354"/>
                      </a:lnTo>
                      <a:lnTo>
                        <a:pt x="1260" y="1356"/>
                      </a:lnTo>
                      <a:lnTo>
                        <a:pt x="1262" y="1356"/>
                      </a:lnTo>
                      <a:lnTo>
                        <a:pt x="1260" y="1354"/>
                      </a:lnTo>
                      <a:lnTo>
                        <a:pt x="1262" y="1354"/>
                      </a:lnTo>
                      <a:lnTo>
                        <a:pt x="1262" y="1352"/>
                      </a:lnTo>
                      <a:lnTo>
                        <a:pt x="1264" y="1352"/>
                      </a:lnTo>
                      <a:lnTo>
                        <a:pt x="1266" y="1350"/>
                      </a:lnTo>
                      <a:lnTo>
                        <a:pt x="1268" y="1350"/>
                      </a:lnTo>
                      <a:lnTo>
                        <a:pt x="1270" y="1348"/>
                      </a:lnTo>
                      <a:lnTo>
                        <a:pt x="1272" y="1348"/>
                      </a:lnTo>
                      <a:lnTo>
                        <a:pt x="1270" y="1346"/>
                      </a:lnTo>
                      <a:lnTo>
                        <a:pt x="1272" y="1346"/>
                      </a:lnTo>
                      <a:lnTo>
                        <a:pt x="1270" y="1344"/>
                      </a:lnTo>
                      <a:lnTo>
                        <a:pt x="1272" y="1344"/>
                      </a:lnTo>
                      <a:lnTo>
                        <a:pt x="1274" y="1346"/>
                      </a:lnTo>
                      <a:lnTo>
                        <a:pt x="1274" y="1348"/>
                      </a:lnTo>
                      <a:lnTo>
                        <a:pt x="1272" y="1348"/>
                      </a:lnTo>
                      <a:lnTo>
                        <a:pt x="1272" y="1352"/>
                      </a:lnTo>
                      <a:lnTo>
                        <a:pt x="1272" y="1354"/>
                      </a:lnTo>
                      <a:lnTo>
                        <a:pt x="1274" y="1358"/>
                      </a:lnTo>
                      <a:lnTo>
                        <a:pt x="1272" y="1358"/>
                      </a:lnTo>
                      <a:lnTo>
                        <a:pt x="1274" y="1358"/>
                      </a:lnTo>
                      <a:lnTo>
                        <a:pt x="1274" y="1356"/>
                      </a:lnTo>
                      <a:lnTo>
                        <a:pt x="1272" y="1356"/>
                      </a:lnTo>
                      <a:lnTo>
                        <a:pt x="1274" y="1356"/>
                      </a:lnTo>
                      <a:lnTo>
                        <a:pt x="1270" y="1360"/>
                      </a:lnTo>
                      <a:lnTo>
                        <a:pt x="1272" y="1358"/>
                      </a:lnTo>
                      <a:lnTo>
                        <a:pt x="1274" y="1358"/>
                      </a:lnTo>
                      <a:lnTo>
                        <a:pt x="1272" y="1360"/>
                      </a:lnTo>
                      <a:lnTo>
                        <a:pt x="1270" y="1360"/>
                      </a:lnTo>
                      <a:lnTo>
                        <a:pt x="1270" y="1362"/>
                      </a:lnTo>
                      <a:lnTo>
                        <a:pt x="1268" y="1364"/>
                      </a:lnTo>
                      <a:lnTo>
                        <a:pt x="1266" y="1364"/>
                      </a:lnTo>
                      <a:lnTo>
                        <a:pt x="1268" y="1364"/>
                      </a:lnTo>
                      <a:lnTo>
                        <a:pt x="1266" y="1364"/>
                      </a:lnTo>
                      <a:lnTo>
                        <a:pt x="1266" y="1366"/>
                      </a:lnTo>
                      <a:lnTo>
                        <a:pt x="1268" y="1366"/>
                      </a:lnTo>
                      <a:lnTo>
                        <a:pt x="1266" y="1366"/>
                      </a:lnTo>
                      <a:lnTo>
                        <a:pt x="1266" y="1368"/>
                      </a:lnTo>
                      <a:lnTo>
                        <a:pt x="1266" y="1366"/>
                      </a:lnTo>
                      <a:lnTo>
                        <a:pt x="1264" y="1368"/>
                      </a:lnTo>
                      <a:lnTo>
                        <a:pt x="1266" y="1368"/>
                      </a:lnTo>
                      <a:lnTo>
                        <a:pt x="1264" y="1368"/>
                      </a:lnTo>
                      <a:lnTo>
                        <a:pt x="1264" y="1370"/>
                      </a:lnTo>
                      <a:lnTo>
                        <a:pt x="1264" y="1372"/>
                      </a:lnTo>
                      <a:lnTo>
                        <a:pt x="1264" y="1370"/>
                      </a:lnTo>
                      <a:lnTo>
                        <a:pt x="1262" y="1372"/>
                      </a:lnTo>
                      <a:lnTo>
                        <a:pt x="1264" y="1372"/>
                      </a:lnTo>
                      <a:lnTo>
                        <a:pt x="1262" y="1374"/>
                      </a:lnTo>
                      <a:lnTo>
                        <a:pt x="1260" y="1374"/>
                      </a:lnTo>
                      <a:lnTo>
                        <a:pt x="1260" y="1376"/>
                      </a:lnTo>
                      <a:lnTo>
                        <a:pt x="1258" y="1378"/>
                      </a:lnTo>
                      <a:lnTo>
                        <a:pt x="1258" y="1380"/>
                      </a:lnTo>
                      <a:lnTo>
                        <a:pt x="1256" y="1382"/>
                      </a:lnTo>
                      <a:lnTo>
                        <a:pt x="1254" y="1384"/>
                      </a:lnTo>
                      <a:lnTo>
                        <a:pt x="1250" y="1390"/>
                      </a:lnTo>
                      <a:lnTo>
                        <a:pt x="1250" y="1392"/>
                      </a:lnTo>
                      <a:lnTo>
                        <a:pt x="1248" y="1392"/>
                      </a:lnTo>
                      <a:lnTo>
                        <a:pt x="1246" y="1390"/>
                      </a:lnTo>
                      <a:lnTo>
                        <a:pt x="1244" y="1390"/>
                      </a:lnTo>
                      <a:lnTo>
                        <a:pt x="1246" y="1390"/>
                      </a:lnTo>
                      <a:lnTo>
                        <a:pt x="1246" y="1388"/>
                      </a:lnTo>
                      <a:lnTo>
                        <a:pt x="1246" y="1386"/>
                      </a:lnTo>
                      <a:lnTo>
                        <a:pt x="1246" y="1388"/>
                      </a:lnTo>
                      <a:lnTo>
                        <a:pt x="1244" y="1388"/>
                      </a:lnTo>
                      <a:lnTo>
                        <a:pt x="1242" y="1386"/>
                      </a:lnTo>
                      <a:lnTo>
                        <a:pt x="1244" y="1388"/>
                      </a:lnTo>
                      <a:lnTo>
                        <a:pt x="1242" y="1386"/>
                      </a:lnTo>
                      <a:lnTo>
                        <a:pt x="1242" y="1384"/>
                      </a:lnTo>
                      <a:lnTo>
                        <a:pt x="1242" y="1382"/>
                      </a:lnTo>
                      <a:lnTo>
                        <a:pt x="1240" y="1382"/>
                      </a:lnTo>
                      <a:lnTo>
                        <a:pt x="1236" y="1382"/>
                      </a:lnTo>
                      <a:lnTo>
                        <a:pt x="1232" y="1384"/>
                      </a:lnTo>
                      <a:lnTo>
                        <a:pt x="1228" y="1386"/>
                      </a:lnTo>
                      <a:lnTo>
                        <a:pt x="1226" y="1386"/>
                      </a:lnTo>
                      <a:lnTo>
                        <a:pt x="1228" y="1384"/>
                      </a:lnTo>
                      <a:lnTo>
                        <a:pt x="1230" y="1384"/>
                      </a:lnTo>
                      <a:lnTo>
                        <a:pt x="1230" y="1382"/>
                      </a:lnTo>
                      <a:lnTo>
                        <a:pt x="1228" y="1382"/>
                      </a:lnTo>
                      <a:lnTo>
                        <a:pt x="1224" y="1382"/>
                      </a:lnTo>
                      <a:lnTo>
                        <a:pt x="1220" y="1382"/>
                      </a:lnTo>
                      <a:lnTo>
                        <a:pt x="1218" y="1384"/>
                      </a:lnTo>
                      <a:lnTo>
                        <a:pt x="1214" y="1384"/>
                      </a:lnTo>
                      <a:lnTo>
                        <a:pt x="1212" y="1384"/>
                      </a:lnTo>
                      <a:lnTo>
                        <a:pt x="1212" y="1382"/>
                      </a:lnTo>
                      <a:lnTo>
                        <a:pt x="1212" y="1384"/>
                      </a:lnTo>
                      <a:lnTo>
                        <a:pt x="1210" y="1384"/>
                      </a:lnTo>
                      <a:lnTo>
                        <a:pt x="1208" y="1386"/>
                      </a:lnTo>
                      <a:lnTo>
                        <a:pt x="1208" y="1384"/>
                      </a:lnTo>
                      <a:lnTo>
                        <a:pt x="1208" y="1382"/>
                      </a:lnTo>
                      <a:lnTo>
                        <a:pt x="1206" y="1380"/>
                      </a:lnTo>
                      <a:lnTo>
                        <a:pt x="1204" y="1382"/>
                      </a:lnTo>
                      <a:lnTo>
                        <a:pt x="1202" y="1382"/>
                      </a:lnTo>
                      <a:lnTo>
                        <a:pt x="1202" y="1384"/>
                      </a:lnTo>
                      <a:lnTo>
                        <a:pt x="1200" y="1382"/>
                      </a:lnTo>
                      <a:lnTo>
                        <a:pt x="1198" y="1382"/>
                      </a:lnTo>
                      <a:lnTo>
                        <a:pt x="1198" y="1384"/>
                      </a:lnTo>
                      <a:lnTo>
                        <a:pt x="1200" y="1384"/>
                      </a:lnTo>
                      <a:lnTo>
                        <a:pt x="1202" y="1384"/>
                      </a:lnTo>
                      <a:lnTo>
                        <a:pt x="1204" y="1386"/>
                      </a:lnTo>
                      <a:lnTo>
                        <a:pt x="1206" y="1386"/>
                      </a:lnTo>
                      <a:lnTo>
                        <a:pt x="1208" y="1388"/>
                      </a:lnTo>
                      <a:lnTo>
                        <a:pt x="1208" y="1390"/>
                      </a:lnTo>
                      <a:lnTo>
                        <a:pt x="1210" y="1390"/>
                      </a:lnTo>
                      <a:lnTo>
                        <a:pt x="1212" y="1390"/>
                      </a:lnTo>
                      <a:lnTo>
                        <a:pt x="1214" y="1390"/>
                      </a:lnTo>
                      <a:lnTo>
                        <a:pt x="1216" y="1390"/>
                      </a:lnTo>
                      <a:lnTo>
                        <a:pt x="1218" y="1390"/>
                      </a:lnTo>
                      <a:lnTo>
                        <a:pt x="1220" y="1390"/>
                      </a:lnTo>
                      <a:lnTo>
                        <a:pt x="1220" y="1388"/>
                      </a:lnTo>
                      <a:lnTo>
                        <a:pt x="1222" y="1390"/>
                      </a:lnTo>
                      <a:lnTo>
                        <a:pt x="1222" y="1388"/>
                      </a:lnTo>
                      <a:lnTo>
                        <a:pt x="1224" y="1390"/>
                      </a:lnTo>
                      <a:lnTo>
                        <a:pt x="1222" y="1392"/>
                      </a:lnTo>
                      <a:lnTo>
                        <a:pt x="1222" y="1394"/>
                      </a:lnTo>
                      <a:lnTo>
                        <a:pt x="1222" y="1396"/>
                      </a:lnTo>
                      <a:lnTo>
                        <a:pt x="1222" y="1398"/>
                      </a:lnTo>
                      <a:lnTo>
                        <a:pt x="1222" y="1400"/>
                      </a:lnTo>
                      <a:lnTo>
                        <a:pt x="1224" y="1402"/>
                      </a:lnTo>
                      <a:lnTo>
                        <a:pt x="1224" y="1404"/>
                      </a:lnTo>
                      <a:lnTo>
                        <a:pt x="1228" y="1408"/>
                      </a:lnTo>
                      <a:lnTo>
                        <a:pt x="1234" y="1410"/>
                      </a:lnTo>
                      <a:lnTo>
                        <a:pt x="1236" y="1410"/>
                      </a:lnTo>
                      <a:lnTo>
                        <a:pt x="1238" y="1410"/>
                      </a:lnTo>
                      <a:lnTo>
                        <a:pt x="1240" y="1412"/>
                      </a:lnTo>
                      <a:lnTo>
                        <a:pt x="1240" y="1410"/>
                      </a:lnTo>
                      <a:lnTo>
                        <a:pt x="1240" y="1412"/>
                      </a:lnTo>
                      <a:lnTo>
                        <a:pt x="1242" y="1412"/>
                      </a:lnTo>
                      <a:lnTo>
                        <a:pt x="1242" y="1414"/>
                      </a:lnTo>
                      <a:lnTo>
                        <a:pt x="1242" y="1412"/>
                      </a:lnTo>
                      <a:lnTo>
                        <a:pt x="1240" y="1412"/>
                      </a:lnTo>
                      <a:lnTo>
                        <a:pt x="1240" y="1414"/>
                      </a:lnTo>
                      <a:lnTo>
                        <a:pt x="1238" y="1414"/>
                      </a:lnTo>
                      <a:lnTo>
                        <a:pt x="1240" y="1416"/>
                      </a:lnTo>
                      <a:lnTo>
                        <a:pt x="1238" y="1416"/>
                      </a:lnTo>
                      <a:lnTo>
                        <a:pt x="1240" y="1418"/>
                      </a:lnTo>
                      <a:lnTo>
                        <a:pt x="1238" y="1418"/>
                      </a:lnTo>
                      <a:lnTo>
                        <a:pt x="1238" y="1416"/>
                      </a:lnTo>
                      <a:lnTo>
                        <a:pt x="1238" y="1418"/>
                      </a:lnTo>
                      <a:lnTo>
                        <a:pt x="1236" y="1422"/>
                      </a:lnTo>
                      <a:lnTo>
                        <a:pt x="1234" y="1422"/>
                      </a:lnTo>
                      <a:lnTo>
                        <a:pt x="1236" y="1422"/>
                      </a:lnTo>
                      <a:lnTo>
                        <a:pt x="1234" y="1422"/>
                      </a:lnTo>
                      <a:lnTo>
                        <a:pt x="1236" y="1422"/>
                      </a:lnTo>
                      <a:lnTo>
                        <a:pt x="1234" y="1422"/>
                      </a:lnTo>
                      <a:lnTo>
                        <a:pt x="1236" y="1422"/>
                      </a:lnTo>
                      <a:lnTo>
                        <a:pt x="1234" y="1422"/>
                      </a:lnTo>
                      <a:lnTo>
                        <a:pt x="1236" y="1422"/>
                      </a:lnTo>
                      <a:lnTo>
                        <a:pt x="1234" y="1424"/>
                      </a:lnTo>
                      <a:lnTo>
                        <a:pt x="1234" y="1426"/>
                      </a:lnTo>
                      <a:lnTo>
                        <a:pt x="1234" y="1428"/>
                      </a:lnTo>
                      <a:lnTo>
                        <a:pt x="1232" y="1432"/>
                      </a:lnTo>
                      <a:lnTo>
                        <a:pt x="1230" y="1434"/>
                      </a:lnTo>
                      <a:lnTo>
                        <a:pt x="1228" y="1440"/>
                      </a:lnTo>
                      <a:lnTo>
                        <a:pt x="1226" y="1444"/>
                      </a:lnTo>
                      <a:lnTo>
                        <a:pt x="1226" y="1446"/>
                      </a:lnTo>
                      <a:lnTo>
                        <a:pt x="1226" y="1448"/>
                      </a:lnTo>
                      <a:lnTo>
                        <a:pt x="1224" y="1450"/>
                      </a:lnTo>
                      <a:lnTo>
                        <a:pt x="1224" y="1452"/>
                      </a:lnTo>
                      <a:lnTo>
                        <a:pt x="1224" y="1454"/>
                      </a:lnTo>
                      <a:lnTo>
                        <a:pt x="1224" y="1456"/>
                      </a:lnTo>
                      <a:lnTo>
                        <a:pt x="1222" y="1462"/>
                      </a:lnTo>
                      <a:lnTo>
                        <a:pt x="1220" y="1462"/>
                      </a:lnTo>
                      <a:lnTo>
                        <a:pt x="1220" y="1464"/>
                      </a:lnTo>
                      <a:lnTo>
                        <a:pt x="1220" y="1466"/>
                      </a:lnTo>
                      <a:lnTo>
                        <a:pt x="1218" y="1470"/>
                      </a:lnTo>
                      <a:lnTo>
                        <a:pt x="1216" y="1472"/>
                      </a:lnTo>
                      <a:lnTo>
                        <a:pt x="1214" y="1472"/>
                      </a:lnTo>
                      <a:lnTo>
                        <a:pt x="1212" y="1472"/>
                      </a:lnTo>
                      <a:lnTo>
                        <a:pt x="1210" y="1472"/>
                      </a:lnTo>
                      <a:lnTo>
                        <a:pt x="1208" y="1474"/>
                      </a:lnTo>
                      <a:lnTo>
                        <a:pt x="1204" y="1478"/>
                      </a:lnTo>
                      <a:lnTo>
                        <a:pt x="1198" y="1478"/>
                      </a:lnTo>
                      <a:lnTo>
                        <a:pt x="1198" y="1476"/>
                      </a:lnTo>
                      <a:lnTo>
                        <a:pt x="1202" y="1476"/>
                      </a:lnTo>
                      <a:lnTo>
                        <a:pt x="1200" y="1476"/>
                      </a:lnTo>
                      <a:lnTo>
                        <a:pt x="1202" y="1474"/>
                      </a:lnTo>
                      <a:lnTo>
                        <a:pt x="1204" y="1474"/>
                      </a:lnTo>
                      <a:lnTo>
                        <a:pt x="1206" y="1472"/>
                      </a:lnTo>
                      <a:lnTo>
                        <a:pt x="1204" y="1470"/>
                      </a:lnTo>
                      <a:lnTo>
                        <a:pt x="1206" y="1470"/>
                      </a:lnTo>
                      <a:lnTo>
                        <a:pt x="1204" y="1470"/>
                      </a:lnTo>
                      <a:lnTo>
                        <a:pt x="1206" y="1470"/>
                      </a:lnTo>
                      <a:lnTo>
                        <a:pt x="1206" y="1468"/>
                      </a:lnTo>
                      <a:lnTo>
                        <a:pt x="1206" y="1470"/>
                      </a:lnTo>
                      <a:lnTo>
                        <a:pt x="1208" y="1470"/>
                      </a:lnTo>
                      <a:lnTo>
                        <a:pt x="1206" y="1470"/>
                      </a:lnTo>
                      <a:lnTo>
                        <a:pt x="1206" y="1468"/>
                      </a:lnTo>
                      <a:lnTo>
                        <a:pt x="1208" y="1468"/>
                      </a:lnTo>
                      <a:lnTo>
                        <a:pt x="1208" y="1466"/>
                      </a:lnTo>
                      <a:lnTo>
                        <a:pt x="1206" y="1466"/>
                      </a:lnTo>
                      <a:lnTo>
                        <a:pt x="1208" y="1464"/>
                      </a:lnTo>
                      <a:lnTo>
                        <a:pt x="1208" y="1466"/>
                      </a:lnTo>
                      <a:lnTo>
                        <a:pt x="1208" y="1464"/>
                      </a:lnTo>
                      <a:lnTo>
                        <a:pt x="1208" y="1462"/>
                      </a:lnTo>
                      <a:lnTo>
                        <a:pt x="1206" y="1462"/>
                      </a:lnTo>
                      <a:lnTo>
                        <a:pt x="1206" y="1460"/>
                      </a:lnTo>
                      <a:lnTo>
                        <a:pt x="1210" y="1460"/>
                      </a:lnTo>
                      <a:lnTo>
                        <a:pt x="1210" y="1458"/>
                      </a:lnTo>
                      <a:lnTo>
                        <a:pt x="1210" y="1456"/>
                      </a:lnTo>
                      <a:lnTo>
                        <a:pt x="1208" y="1456"/>
                      </a:lnTo>
                      <a:lnTo>
                        <a:pt x="1210" y="1454"/>
                      </a:lnTo>
                      <a:lnTo>
                        <a:pt x="1208" y="1454"/>
                      </a:lnTo>
                      <a:lnTo>
                        <a:pt x="1208" y="1452"/>
                      </a:lnTo>
                      <a:lnTo>
                        <a:pt x="1210" y="1450"/>
                      </a:lnTo>
                      <a:lnTo>
                        <a:pt x="1208" y="1450"/>
                      </a:lnTo>
                      <a:lnTo>
                        <a:pt x="1206" y="1450"/>
                      </a:lnTo>
                      <a:lnTo>
                        <a:pt x="1208" y="1450"/>
                      </a:lnTo>
                      <a:lnTo>
                        <a:pt x="1208" y="1448"/>
                      </a:lnTo>
                      <a:lnTo>
                        <a:pt x="1206" y="1450"/>
                      </a:lnTo>
                      <a:lnTo>
                        <a:pt x="1206" y="1448"/>
                      </a:lnTo>
                      <a:lnTo>
                        <a:pt x="1206" y="1450"/>
                      </a:lnTo>
                      <a:lnTo>
                        <a:pt x="1206" y="1448"/>
                      </a:lnTo>
                      <a:lnTo>
                        <a:pt x="1206" y="1450"/>
                      </a:lnTo>
                      <a:lnTo>
                        <a:pt x="1204" y="1450"/>
                      </a:lnTo>
                      <a:lnTo>
                        <a:pt x="1206" y="1450"/>
                      </a:lnTo>
                      <a:lnTo>
                        <a:pt x="1206" y="1452"/>
                      </a:lnTo>
                      <a:lnTo>
                        <a:pt x="1206" y="1454"/>
                      </a:lnTo>
                      <a:lnTo>
                        <a:pt x="1204" y="1454"/>
                      </a:lnTo>
                      <a:lnTo>
                        <a:pt x="1202" y="1454"/>
                      </a:lnTo>
                      <a:lnTo>
                        <a:pt x="1200" y="1454"/>
                      </a:lnTo>
                      <a:lnTo>
                        <a:pt x="1200" y="1456"/>
                      </a:lnTo>
                      <a:lnTo>
                        <a:pt x="1198" y="1456"/>
                      </a:lnTo>
                      <a:lnTo>
                        <a:pt x="1198" y="1458"/>
                      </a:lnTo>
                      <a:lnTo>
                        <a:pt x="1200" y="1456"/>
                      </a:lnTo>
                      <a:lnTo>
                        <a:pt x="1200" y="1458"/>
                      </a:lnTo>
                      <a:lnTo>
                        <a:pt x="1202" y="1456"/>
                      </a:lnTo>
                      <a:lnTo>
                        <a:pt x="1204" y="1456"/>
                      </a:lnTo>
                      <a:lnTo>
                        <a:pt x="1204" y="1454"/>
                      </a:lnTo>
                      <a:lnTo>
                        <a:pt x="1204" y="1456"/>
                      </a:lnTo>
                      <a:lnTo>
                        <a:pt x="1206" y="1458"/>
                      </a:lnTo>
                      <a:lnTo>
                        <a:pt x="1208" y="1458"/>
                      </a:lnTo>
                      <a:lnTo>
                        <a:pt x="1206" y="1460"/>
                      </a:lnTo>
                      <a:lnTo>
                        <a:pt x="1204" y="1460"/>
                      </a:lnTo>
                      <a:lnTo>
                        <a:pt x="1206" y="1460"/>
                      </a:lnTo>
                      <a:lnTo>
                        <a:pt x="1204" y="1464"/>
                      </a:lnTo>
                      <a:lnTo>
                        <a:pt x="1204" y="1462"/>
                      </a:lnTo>
                      <a:lnTo>
                        <a:pt x="1204" y="1460"/>
                      </a:lnTo>
                      <a:lnTo>
                        <a:pt x="1204" y="1462"/>
                      </a:lnTo>
                      <a:lnTo>
                        <a:pt x="1202" y="1460"/>
                      </a:lnTo>
                      <a:lnTo>
                        <a:pt x="1204" y="1462"/>
                      </a:lnTo>
                      <a:lnTo>
                        <a:pt x="1204" y="1464"/>
                      </a:lnTo>
                      <a:lnTo>
                        <a:pt x="1204" y="1462"/>
                      </a:lnTo>
                      <a:lnTo>
                        <a:pt x="1202" y="1462"/>
                      </a:lnTo>
                      <a:lnTo>
                        <a:pt x="1204" y="1464"/>
                      </a:lnTo>
                      <a:lnTo>
                        <a:pt x="1202" y="1464"/>
                      </a:lnTo>
                      <a:lnTo>
                        <a:pt x="1202" y="1466"/>
                      </a:lnTo>
                      <a:lnTo>
                        <a:pt x="1200" y="1466"/>
                      </a:lnTo>
                      <a:lnTo>
                        <a:pt x="1202" y="1466"/>
                      </a:lnTo>
                      <a:lnTo>
                        <a:pt x="1200" y="1466"/>
                      </a:lnTo>
                      <a:lnTo>
                        <a:pt x="1198" y="1466"/>
                      </a:lnTo>
                      <a:lnTo>
                        <a:pt x="1200" y="1466"/>
                      </a:lnTo>
                      <a:lnTo>
                        <a:pt x="1198" y="1466"/>
                      </a:lnTo>
                      <a:lnTo>
                        <a:pt x="1198" y="1468"/>
                      </a:lnTo>
                      <a:lnTo>
                        <a:pt x="1200" y="1466"/>
                      </a:lnTo>
                      <a:lnTo>
                        <a:pt x="1200" y="1468"/>
                      </a:lnTo>
                      <a:lnTo>
                        <a:pt x="1198" y="1470"/>
                      </a:lnTo>
                      <a:lnTo>
                        <a:pt x="1192" y="1472"/>
                      </a:lnTo>
                      <a:lnTo>
                        <a:pt x="1188" y="1476"/>
                      </a:lnTo>
                      <a:lnTo>
                        <a:pt x="1190" y="1476"/>
                      </a:lnTo>
                      <a:lnTo>
                        <a:pt x="1188" y="1476"/>
                      </a:lnTo>
                      <a:lnTo>
                        <a:pt x="1186" y="1474"/>
                      </a:lnTo>
                      <a:lnTo>
                        <a:pt x="1186" y="1472"/>
                      </a:lnTo>
                      <a:lnTo>
                        <a:pt x="1186" y="1470"/>
                      </a:lnTo>
                      <a:lnTo>
                        <a:pt x="1182" y="1470"/>
                      </a:lnTo>
                      <a:lnTo>
                        <a:pt x="1184" y="1470"/>
                      </a:lnTo>
                      <a:lnTo>
                        <a:pt x="1184" y="1468"/>
                      </a:lnTo>
                      <a:lnTo>
                        <a:pt x="1182" y="1468"/>
                      </a:lnTo>
                      <a:lnTo>
                        <a:pt x="1180" y="1466"/>
                      </a:lnTo>
                      <a:lnTo>
                        <a:pt x="1182" y="1464"/>
                      </a:lnTo>
                      <a:lnTo>
                        <a:pt x="1180" y="1464"/>
                      </a:lnTo>
                      <a:lnTo>
                        <a:pt x="1180" y="1462"/>
                      </a:lnTo>
                      <a:lnTo>
                        <a:pt x="1178" y="1460"/>
                      </a:lnTo>
                      <a:lnTo>
                        <a:pt x="1178" y="1458"/>
                      </a:lnTo>
                      <a:lnTo>
                        <a:pt x="1178" y="1460"/>
                      </a:lnTo>
                      <a:lnTo>
                        <a:pt x="1176" y="1460"/>
                      </a:lnTo>
                      <a:lnTo>
                        <a:pt x="1178" y="1458"/>
                      </a:lnTo>
                      <a:lnTo>
                        <a:pt x="1176" y="1458"/>
                      </a:lnTo>
                      <a:lnTo>
                        <a:pt x="1176" y="1460"/>
                      </a:lnTo>
                      <a:lnTo>
                        <a:pt x="1174" y="1458"/>
                      </a:lnTo>
                      <a:lnTo>
                        <a:pt x="1174" y="1456"/>
                      </a:lnTo>
                      <a:lnTo>
                        <a:pt x="1172" y="1456"/>
                      </a:lnTo>
                      <a:lnTo>
                        <a:pt x="1172" y="1454"/>
                      </a:lnTo>
                      <a:lnTo>
                        <a:pt x="1172" y="1452"/>
                      </a:lnTo>
                      <a:lnTo>
                        <a:pt x="1170" y="1452"/>
                      </a:lnTo>
                      <a:lnTo>
                        <a:pt x="1172" y="1454"/>
                      </a:lnTo>
                      <a:lnTo>
                        <a:pt x="1168" y="1452"/>
                      </a:lnTo>
                      <a:lnTo>
                        <a:pt x="1166" y="1450"/>
                      </a:lnTo>
                      <a:lnTo>
                        <a:pt x="1168" y="1452"/>
                      </a:lnTo>
                      <a:lnTo>
                        <a:pt x="1170" y="1454"/>
                      </a:lnTo>
                      <a:lnTo>
                        <a:pt x="1172" y="1454"/>
                      </a:lnTo>
                      <a:lnTo>
                        <a:pt x="1172" y="1456"/>
                      </a:lnTo>
                      <a:lnTo>
                        <a:pt x="1172" y="1458"/>
                      </a:lnTo>
                      <a:lnTo>
                        <a:pt x="1174" y="1458"/>
                      </a:lnTo>
                      <a:lnTo>
                        <a:pt x="1172" y="1460"/>
                      </a:lnTo>
                      <a:lnTo>
                        <a:pt x="1174" y="1460"/>
                      </a:lnTo>
                      <a:lnTo>
                        <a:pt x="1172" y="1462"/>
                      </a:lnTo>
                      <a:lnTo>
                        <a:pt x="1172" y="1460"/>
                      </a:lnTo>
                      <a:lnTo>
                        <a:pt x="1170" y="1460"/>
                      </a:lnTo>
                      <a:lnTo>
                        <a:pt x="1170" y="1458"/>
                      </a:lnTo>
                      <a:lnTo>
                        <a:pt x="1170" y="1460"/>
                      </a:lnTo>
                      <a:lnTo>
                        <a:pt x="1168" y="1458"/>
                      </a:lnTo>
                      <a:lnTo>
                        <a:pt x="1170" y="1460"/>
                      </a:lnTo>
                      <a:lnTo>
                        <a:pt x="1170" y="1462"/>
                      </a:lnTo>
                      <a:lnTo>
                        <a:pt x="1172" y="1462"/>
                      </a:lnTo>
                      <a:lnTo>
                        <a:pt x="1174" y="1462"/>
                      </a:lnTo>
                      <a:lnTo>
                        <a:pt x="1176" y="1462"/>
                      </a:lnTo>
                      <a:lnTo>
                        <a:pt x="1176" y="1464"/>
                      </a:lnTo>
                      <a:lnTo>
                        <a:pt x="1176" y="1466"/>
                      </a:lnTo>
                      <a:lnTo>
                        <a:pt x="1178" y="1468"/>
                      </a:lnTo>
                      <a:lnTo>
                        <a:pt x="1178" y="1470"/>
                      </a:lnTo>
                      <a:lnTo>
                        <a:pt x="1180" y="1472"/>
                      </a:lnTo>
                      <a:lnTo>
                        <a:pt x="1182" y="1474"/>
                      </a:lnTo>
                      <a:lnTo>
                        <a:pt x="1182" y="1476"/>
                      </a:lnTo>
                      <a:lnTo>
                        <a:pt x="1178" y="1476"/>
                      </a:lnTo>
                      <a:lnTo>
                        <a:pt x="1176" y="1478"/>
                      </a:lnTo>
                      <a:lnTo>
                        <a:pt x="1174" y="1478"/>
                      </a:lnTo>
                      <a:lnTo>
                        <a:pt x="1172" y="1480"/>
                      </a:lnTo>
                      <a:lnTo>
                        <a:pt x="1172" y="1478"/>
                      </a:lnTo>
                      <a:lnTo>
                        <a:pt x="1172" y="1476"/>
                      </a:lnTo>
                      <a:lnTo>
                        <a:pt x="1170" y="1476"/>
                      </a:lnTo>
                      <a:lnTo>
                        <a:pt x="1168" y="1476"/>
                      </a:lnTo>
                      <a:lnTo>
                        <a:pt x="1166" y="1476"/>
                      </a:lnTo>
                      <a:lnTo>
                        <a:pt x="1166" y="1478"/>
                      </a:lnTo>
                      <a:lnTo>
                        <a:pt x="1168" y="1476"/>
                      </a:lnTo>
                      <a:lnTo>
                        <a:pt x="1168" y="1478"/>
                      </a:lnTo>
                      <a:lnTo>
                        <a:pt x="1170" y="1478"/>
                      </a:lnTo>
                      <a:lnTo>
                        <a:pt x="1172" y="1480"/>
                      </a:lnTo>
                      <a:lnTo>
                        <a:pt x="1174" y="1480"/>
                      </a:lnTo>
                      <a:lnTo>
                        <a:pt x="1174" y="1478"/>
                      </a:lnTo>
                      <a:lnTo>
                        <a:pt x="1178" y="1480"/>
                      </a:lnTo>
                      <a:lnTo>
                        <a:pt x="1184" y="1478"/>
                      </a:lnTo>
                      <a:lnTo>
                        <a:pt x="1184" y="1482"/>
                      </a:lnTo>
                      <a:lnTo>
                        <a:pt x="1186" y="1484"/>
                      </a:lnTo>
                      <a:lnTo>
                        <a:pt x="1190" y="1484"/>
                      </a:lnTo>
                      <a:lnTo>
                        <a:pt x="1198" y="1486"/>
                      </a:lnTo>
                      <a:lnTo>
                        <a:pt x="1202" y="1484"/>
                      </a:lnTo>
                      <a:lnTo>
                        <a:pt x="1206" y="1482"/>
                      </a:lnTo>
                      <a:lnTo>
                        <a:pt x="1208" y="1482"/>
                      </a:lnTo>
                      <a:lnTo>
                        <a:pt x="1210" y="1482"/>
                      </a:lnTo>
                      <a:lnTo>
                        <a:pt x="1210" y="1480"/>
                      </a:lnTo>
                      <a:lnTo>
                        <a:pt x="1212" y="1482"/>
                      </a:lnTo>
                      <a:lnTo>
                        <a:pt x="1212" y="1480"/>
                      </a:lnTo>
                      <a:lnTo>
                        <a:pt x="1216" y="1480"/>
                      </a:lnTo>
                      <a:lnTo>
                        <a:pt x="1216" y="1482"/>
                      </a:lnTo>
                      <a:lnTo>
                        <a:pt x="1214" y="1492"/>
                      </a:lnTo>
                      <a:lnTo>
                        <a:pt x="1214" y="1494"/>
                      </a:lnTo>
                      <a:lnTo>
                        <a:pt x="1214" y="1492"/>
                      </a:lnTo>
                      <a:lnTo>
                        <a:pt x="1214" y="1490"/>
                      </a:lnTo>
                      <a:lnTo>
                        <a:pt x="1214" y="1492"/>
                      </a:lnTo>
                      <a:lnTo>
                        <a:pt x="1212" y="1492"/>
                      </a:lnTo>
                      <a:lnTo>
                        <a:pt x="1212" y="1494"/>
                      </a:lnTo>
                      <a:lnTo>
                        <a:pt x="1212" y="1496"/>
                      </a:lnTo>
                      <a:lnTo>
                        <a:pt x="1212" y="1498"/>
                      </a:lnTo>
                      <a:lnTo>
                        <a:pt x="1210" y="1496"/>
                      </a:lnTo>
                      <a:lnTo>
                        <a:pt x="1212" y="1498"/>
                      </a:lnTo>
                      <a:lnTo>
                        <a:pt x="1210" y="1500"/>
                      </a:lnTo>
                      <a:lnTo>
                        <a:pt x="1212" y="1500"/>
                      </a:lnTo>
                      <a:lnTo>
                        <a:pt x="1210" y="1500"/>
                      </a:lnTo>
                      <a:lnTo>
                        <a:pt x="1212" y="1500"/>
                      </a:lnTo>
                      <a:lnTo>
                        <a:pt x="1212" y="1502"/>
                      </a:lnTo>
                      <a:lnTo>
                        <a:pt x="1212" y="1500"/>
                      </a:lnTo>
                      <a:lnTo>
                        <a:pt x="1210" y="1502"/>
                      </a:lnTo>
                      <a:lnTo>
                        <a:pt x="1212" y="1502"/>
                      </a:lnTo>
                      <a:lnTo>
                        <a:pt x="1210" y="1502"/>
                      </a:lnTo>
                      <a:lnTo>
                        <a:pt x="1212" y="1504"/>
                      </a:lnTo>
                      <a:lnTo>
                        <a:pt x="1210" y="1504"/>
                      </a:lnTo>
                      <a:lnTo>
                        <a:pt x="1210" y="1506"/>
                      </a:lnTo>
                      <a:lnTo>
                        <a:pt x="1208" y="1506"/>
                      </a:lnTo>
                      <a:lnTo>
                        <a:pt x="1210" y="1506"/>
                      </a:lnTo>
                      <a:lnTo>
                        <a:pt x="1208" y="1506"/>
                      </a:lnTo>
                      <a:lnTo>
                        <a:pt x="1210" y="1508"/>
                      </a:lnTo>
                      <a:lnTo>
                        <a:pt x="1208" y="1506"/>
                      </a:lnTo>
                      <a:lnTo>
                        <a:pt x="1206" y="1506"/>
                      </a:lnTo>
                      <a:lnTo>
                        <a:pt x="1204" y="1506"/>
                      </a:lnTo>
                      <a:lnTo>
                        <a:pt x="1206" y="1506"/>
                      </a:lnTo>
                      <a:lnTo>
                        <a:pt x="1204" y="1506"/>
                      </a:lnTo>
                      <a:lnTo>
                        <a:pt x="1204" y="1508"/>
                      </a:lnTo>
                      <a:lnTo>
                        <a:pt x="1206" y="1508"/>
                      </a:lnTo>
                      <a:lnTo>
                        <a:pt x="1204" y="1508"/>
                      </a:lnTo>
                      <a:lnTo>
                        <a:pt x="1204" y="1510"/>
                      </a:lnTo>
                      <a:lnTo>
                        <a:pt x="1206" y="1510"/>
                      </a:lnTo>
                      <a:lnTo>
                        <a:pt x="1204" y="1510"/>
                      </a:lnTo>
                      <a:lnTo>
                        <a:pt x="1206" y="1510"/>
                      </a:lnTo>
                      <a:lnTo>
                        <a:pt x="1208" y="1512"/>
                      </a:lnTo>
                      <a:lnTo>
                        <a:pt x="1206" y="1512"/>
                      </a:lnTo>
                      <a:lnTo>
                        <a:pt x="1206" y="1514"/>
                      </a:lnTo>
                      <a:lnTo>
                        <a:pt x="1206" y="1512"/>
                      </a:lnTo>
                      <a:lnTo>
                        <a:pt x="1206" y="1514"/>
                      </a:lnTo>
                      <a:lnTo>
                        <a:pt x="1204" y="1512"/>
                      </a:lnTo>
                      <a:lnTo>
                        <a:pt x="1206" y="1514"/>
                      </a:lnTo>
                      <a:lnTo>
                        <a:pt x="1204" y="1514"/>
                      </a:lnTo>
                      <a:lnTo>
                        <a:pt x="1206" y="1516"/>
                      </a:lnTo>
                      <a:lnTo>
                        <a:pt x="1208" y="1518"/>
                      </a:lnTo>
                      <a:lnTo>
                        <a:pt x="1206" y="1518"/>
                      </a:lnTo>
                      <a:lnTo>
                        <a:pt x="1208" y="1520"/>
                      </a:lnTo>
                      <a:lnTo>
                        <a:pt x="1206" y="1520"/>
                      </a:lnTo>
                      <a:lnTo>
                        <a:pt x="1208" y="1520"/>
                      </a:lnTo>
                      <a:lnTo>
                        <a:pt x="1206" y="1520"/>
                      </a:lnTo>
                      <a:lnTo>
                        <a:pt x="1206" y="1522"/>
                      </a:lnTo>
                      <a:lnTo>
                        <a:pt x="1208" y="1522"/>
                      </a:lnTo>
                      <a:lnTo>
                        <a:pt x="1206" y="1522"/>
                      </a:lnTo>
                      <a:lnTo>
                        <a:pt x="1208" y="1522"/>
                      </a:lnTo>
                      <a:lnTo>
                        <a:pt x="1206" y="1522"/>
                      </a:lnTo>
                      <a:lnTo>
                        <a:pt x="1204" y="1522"/>
                      </a:lnTo>
                      <a:lnTo>
                        <a:pt x="1204" y="1524"/>
                      </a:lnTo>
                      <a:lnTo>
                        <a:pt x="1202" y="1522"/>
                      </a:lnTo>
                      <a:lnTo>
                        <a:pt x="1200" y="1522"/>
                      </a:lnTo>
                      <a:lnTo>
                        <a:pt x="1202" y="1524"/>
                      </a:lnTo>
                      <a:lnTo>
                        <a:pt x="1198" y="1522"/>
                      </a:lnTo>
                      <a:lnTo>
                        <a:pt x="1196" y="1524"/>
                      </a:lnTo>
                      <a:lnTo>
                        <a:pt x="1196" y="1522"/>
                      </a:lnTo>
                      <a:lnTo>
                        <a:pt x="1196" y="1524"/>
                      </a:lnTo>
                      <a:lnTo>
                        <a:pt x="1196" y="1526"/>
                      </a:lnTo>
                      <a:lnTo>
                        <a:pt x="1194" y="1526"/>
                      </a:lnTo>
                      <a:lnTo>
                        <a:pt x="1194" y="1524"/>
                      </a:lnTo>
                      <a:lnTo>
                        <a:pt x="1194" y="1526"/>
                      </a:lnTo>
                      <a:lnTo>
                        <a:pt x="1194" y="1524"/>
                      </a:lnTo>
                      <a:lnTo>
                        <a:pt x="1194" y="1526"/>
                      </a:lnTo>
                      <a:lnTo>
                        <a:pt x="1196" y="1526"/>
                      </a:lnTo>
                      <a:lnTo>
                        <a:pt x="1196" y="1528"/>
                      </a:lnTo>
                      <a:lnTo>
                        <a:pt x="1196" y="1526"/>
                      </a:lnTo>
                      <a:lnTo>
                        <a:pt x="1196" y="1528"/>
                      </a:lnTo>
                      <a:lnTo>
                        <a:pt x="1194" y="1526"/>
                      </a:lnTo>
                      <a:lnTo>
                        <a:pt x="1194" y="1528"/>
                      </a:lnTo>
                      <a:lnTo>
                        <a:pt x="1194" y="1526"/>
                      </a:lnTo>
                      <a:lnTo>
                        <a:pt x="1196" y="1528"/>
                      </a:lnTo>
                      <a:lnTo>
                        <a:pt x="1194" y="1528"/>
                      </a:lnTo>
                      <a:lnTo>
                        <a:pt x="1196" y="1528"/>
                      </a:lnTo>
                      <a:lnTo>
                        <a:pt x="1196" y="1530"/>
                      </a:lnTo>
                      <a:lnTo>
                        <a:pt x="1194" y="1528"/>
                      </a:lnTo>
                      <a:lnTo>
                        <a:pt x="1196" y="1530"/>
                      </a:lnTo>
                      <a:lnTo>
                        <a:pt x="1194" y="1530"/>
                      </a:lnTo>
                      <a:lnTo>
                        <a:pt x="1196" y="1530"/>
                      </a:lnTo>
                      <a:lnTo>
                        <a:pt x="1196" y="1532"/>
                      </a:lnTo>
                      <a:lnTo>
                        <a:pt x="1194" y="1532"/>
                      </a:lnTo>
                      <a:lnTo>
                        <a:pt x="1196" y="1534"/>
                      </a:lnTo>
                      <a:lnTo>
                        <a:pt x="1196" y="1532"/>
                      </a:lnTo>
                      <a:lnTo>
                        <a:pt x="1196" y="1534"/>
                      </a:lnTo>
                      <a:lnTo>
                        <a:pt x="1194" y="1534"/>
                      </a:lnTo>
                      <a:lnTo>
                        <a:pt x="1196" y="1534"/>
                      </a:lnTo>
                      <a:lnTo>
                        <a:pt x="1196" y="1536"/>
                      </a:lnTo>
                      <a:lnTo>
                        <a:pt x="1198" y="1536"/>
                      </a:lnTo>
                      <a:lnTo>
                        <a:pt x="1198" y="1538"/>
                      </a:lnTo>
                      <a:lnTo>
                        <a:pt x="1196" y="1538"/>
                      </a:lnTo>
                      <a:lnTo>
                        <a:pt x="1198" y="1538"/>
                      </a:lnTo>
                      <a:lnTo>
                        <a:pt x="1196" y="1538"/>
                      </a:lnTo>
                      <a:lnTo>
                        <a:pt x="1198" y="1538"/>
                      </a:lnTo>
                      <a:lnTo>
                        <a:pt x="1196" y="1538"/>
                      </a:lnTo>
                      <a:lnTo>
                        <a:pt x="1198" y="1540"/>
                      </a:lnTo>
                      <a:lnTo>
                        <a:pt x="1200" y="1540"/>
                      </a:lnTo>
                      <a:lnTo>
                        <a:pt x="1200" y="1542"/>
                      </a:lnTo>
                      <a:lnTo>
                        <a:pt x="1196" y="1538"/>
                      </a:lnTo>
                      <a:lnTo>
                        <a:pt x="1196" y="1540"/>
                      </a:lnTo>
                      <a:lnTo>
                        <a:pt x="1194" y="1540"/>
                      </a:lnTo>
                      <a:lnTo>
                        <a:pt x="1196" y="1540"/>
                      </a:lnTo>
                      <a:lnTo>
                        <a:pt x="1196" y="1542"/>
                      </a:lnTo>
                      <a:lnTo>
                        <a:pt x="1194" y="1542"/>
                      </a:lnTo>
                      <a:lnTo>
                        <a:pt x="1194" y="1540"/>
                      </a:lnTo>
                      <a:lnTo>
                        <a:pt x="1194" y="1542"/>
                      </a:lnTo>
                      <a:lnTo>
                        <a:pt x="1194" y="1540"/>
                      </a:lnTo>
                      <a:lnTo>
                        <a:pt x="1192" y="1540"/>
                      </a:lnTo>
                      <a:lnTo>
                        <a:pt x="1194" y="1540"/>
                      </a:lnTo>
                      <a:lnTo>
                        <a:pt x="1194" y="1542"/>
                      </a:lnTo>
                      <a:lnTo>
                        <a:pt x="1196" y="1542"/>
                      </a:lnTo>
                      <a:lnTo>
                        <a:pt x="1196" y="1544"/>
                      </a:lnTo>
                      <a:lnTo>
                        <a:pt x="1196" y="1542"/>
                      </a:lnTo>
                      <a:lnTo>
                        <a:pt x="1196" y="1544"/>
                      </a:lnTo>
                      <a:lnTo>
                        <a:pt x="1194" y="1544"/>
                      </a:lnTo>
                      <a:lnTo>
                        <a:pt x="1196" y="1544"/>
                      </a:lnTo>
                      <a:lnTo>
                        <a:pt x="1194" y="1544"/>
                      </a:lnTo>
                      <a:lnTo>
                        <a:pt x="1196" y="1544"/>
                      </a:lnTo>
                      <a:lnTo>
                        <a:pt x="1194" y="1546"/>
                      </a:lnTo>
                      <a:lnTo>
                        <a:pt x="1196" y="1544"/>
                      </a:lnTo>
                      <a:lnTo>
                        <a:pt x="1196" y="1546"/>
                      </a:lnTo>
                      <a:lnTo>
                        <a:pt x="1194" y="1546"/>
                      </a:lnTo>
                      <a:lnTo>
                        <a:pt x="1196" y="1546"/>
                      </a:lnTo>
                      <a:lnTo>
                        <a:pt x="1194" y="1546"/>
                      </a:lnTo>
                      <a:lnTo>
                        <a:pt x="1194" y="1546"/>
                      </a:lnTo>
                      <a:lnTo>
                        <a:pt x="1192" y="1546"/>
                      </a:lnTo>
                      <a:lnTo>
                        <a:pt x="1194" y="1546"/>
                      </a:lnTo>
                      <a:lnTo>
                        <a:pt x="1196" y="1546"/>
                      </a:lnTo>
                      <a:lnTo>
                        <a:pt x="1194" y="1546"/>
                      </a:lnTo>
                      <a:lnTo>
                        <a:pt x="1196" y="1546"/>
                      </a:lnTo>
                      <a:lnTo>
                        <a:pt x="1196" y="1550"/>
                      </a:lnTo>
                      <a:lnTo>
                        <a:pt x="1196" y="1552"/>
                      </a:lnTo>
                      <a:lnTo>
                        <a:pt x="1198" y="1552"/>
                      </a:lnTo>
                      <a:lnTo>
                        <a:pt x="1196" y="1552"/>
                      </a:lnTo>
                      <a:lnTo>
                        <a:pt x="1198" y="1552"/>
                      </a:lnTo>
                      <a:lnTo>
                        <a:pt x="1196" y="1550"/>
                      </a:lnTo>
                      <a:lnTo>
                        <a:pt x="1198" y="1550"/>
                      </a:lnTo>
                      <a:lnTo>
                        <a:pt x="1196" y="1550"/>
                      </a:lnTo>
                      <a:lnTo>
                        <a:pt x="1198" y="1550"/>
                      </a:lnTo>
                      <a:lnTo>
                        <a:pt x="1198" y="1552"/>
                      </a:lnTo>
                      <a:lnTo>
                        <a:pt x="1200" y="1552"/>
                      </a:lnTo>
                      <a:lnTo>
                        <a:pt x="1200" y="1554"/>
                      </a:lnTo>
                      <a:lnTo>
                        <a:pt x="1202" y="1554"/>
                      </a:lnTo>
                      <a:lnTo>
                        <a:pt x="1202" y="1556"/>
                      </a:lnTo>
                      <a:lnTo>
                        <a:pt x="1204" y="1558"/>
                      </a:lnTo>
                      <a:lnTo>
                        <a:pt x="1204" y="1556"/>
                      </a:lnTo>
                      <a:lnTo>
                        <a:pt x="1204" y="1558"/>
                      </a:lnTo>
                      <a:lnTo>
                        <a:pt x="1206" y="1558"/>
                      </a:lnTo>
                      <a:lnTo>
                        <a:pt x="1206" y="1558"/>
                      </a:lnTo>
                      <a:lnTo>
                        <a:pt x="1208" y="1560"/>
                      </a:lnTo>
                      <a:lnTo>
                        <a:pt x="1206" y="1560"/>
                      </a:lnTo>
                      <a:lnTo>
                        <a:pt x="1208" y="1560"/>
                      </a:lnTo>
                      <a:lnTo>
                        <a:pt x="1208" y="1568"/>
                      </a:lnTo>
                      <a:lnTo>
                        <a:pt x="1208" y="1570"/>
                      </a:lnTo>
                      <a:lnTo>
                        <a:pt x="1208" y="1570"/>
                      </a:lnTo>
                      <a:lnTo>
                        <a:pt x="1210" y="1582"/>
                      </a:lnTo>
                      <a:lnTo>
                        <a:pt x="1210" y="1584"/>
                      </a:lnTo>
                      <a:lnTo>
                        <a:pt x="1212" y="1584"/>
                      </a:lnTo>
                      <a:lnTo>
                        <a:pt x="1210" y="1584"/>
                      </a:lnTo>
                      <a:lnTo>
                        <a:pt x="1210" y="1586"/>
                      </a:lnTo>
                      <a:lnTo>
                        <a:pt x="1212" y="1586"/>
                      </a:lnTo>
                      <a:lnTo>
                        <a:pt x="1210" y="1586"/>
                      </a:lnTo>
                      <a:lnTo>
                        <a:pt x="1210" y="1584"/>
                      </a:lnTo>
                      <a:lnTo>
                        <a:pt x="1212" y="1586"/>
                      </a:lnTo>
                      <a:lnTo>
                        <a:pt x="1212" y="1588"/>
                      </a:lnTo>
                      <a:lnTo>
                        <a:pt x="1210" y="1590"/>
                      </a:lnTo>
                      <a:lnTo>
                        <a:pt x="1212" y="1590"/>
                      </a:lnTo>
                      <a:lnTo>
                        <a:pt x="1212" y="1588"/>
                      </a:lnTo>
                      <a:lnTo>
                        <a:pt x="1214" y="1592"/>
                      </a:lnTo>
                      <a:lnTo>
                        <a:pt x="1212" y="1592"/>
                      </a:lnTo>
                      <a:lnTo>
                        <a:pt x="1214" y="1592"/>
                      </a:lnTo>
                      <a:lnTo>
                        <a:pt x="1214" y="1596"/>
                      </a:lnTo>
                      <a:lnTo>
                        <a:pt x="1214" y="1598"/>
                      </a:lnTo>
                      <a:lnTo>
                        <a:pt x="1214" y="1596"/>
                      </a:lnTo>
                      <a:lnTo>
                        <a:pt x="1212" y="1596"/>
                      </a:lnTo>
                      <a:lnTo>
                        <a:pt x="1214" y="1594"/>
                      </a:lnTo>
                      <a:lnTo>
                        <a:pt x="1212" y="1594"/>
                      </a:lnTo>
                      <a:lnTo>
                        <a:pt x="1214" y="1594"/>
                      </a:lnTo>
                      <a:lnTo>
                        <a:pt x="1212" y="1594"/>
                      </a:lnTo>
                      <a:lnTo>
                        <a:pt x="1214" y="1594"/>
                      </a:lnTo>
                      <a:lnTo>
                        <a:pt x="1212" y="1594"/>
                      </a:lnTo>
                      <a:lnTo>
                        <a:pt x="1212" y="1596"/>
                      </a:lnTo>
                      <a:lnTo>
                        <a:pt x="1212" y="1598"/>
                      </a:lnTo>
                      <a:lnTo>
                        <a:pt x="1214" y="1598"/>
                      </a:lnTo>
                      <a:lnTo>
                        <a:pt x="1212" y="1598"/>
                      </a:lnTo>
                      <a:lnTo>
                        <a:pt x="1212" y="1600"/>
                      </a:lnTo>
                      <a:lnTo>
                        <a:pt x="1210" y="1600"/>
                      </a:lnTo>
                      <a:lnTo>
                        <a:pt x="1212" y="1600"/>
                      </a:lnTo>
                      <a:lnTo>
                        <a:pt x="1210" y="1600"/>
                      </a:lnTo>
                      <a:lnTo>
                        <a:pt x="1212" y="1600"/>
                      </a:lnTo>
                      <a:lnTo>
                        <a:pt x="1212" y="1602"/>
                      </a:lnTo>
                      <a:lnTo>
                        <a:pt x="1212" y="1604"/>
                      </a:lnTo>
                      <a:lnTo>
                        <a:pt x="1214" y="1602"/>
                      </a:lnTo>
                      <a:lnTo>
                        <a:pt x="1212" y="1604"/>
                      </a:lnTo>
                      <a:lnTo>
                        <a:pt x="1210" y="1606"/>
                      </a:lnTo>
                      <a:lnTo>
                        <a:pt x="1212" y="1606"/>
                      </a:lnTo>
                      <a:lnTo>
                        <a:pt x="1210" y="1606"/>
                      </a:lnTo>
                      <a:lnTo>
                        <a:pt x="1208" y="1606"/>
                      </a:lnTo>
                      <a:lnTo>
                        <a:pt x="1208" y="1608"/>
                      </a:lnTo>
                      <a:lnTo>
                        <a:pt x="1208" y="1606"/>
                      </a:lnTo>
                      <a:lnTo>
                        <a:pt x="1208" y="1608"/>
                      </a:lnTo>
                      <a:lnTo>
                        <a:pt x="1208" y="1606"/>
                      </a:lnTo>
                      <a:lnTo>
                        <a:pt x="1206" y="1608"/>
                      </a:lnTo>
                      <a:lnTo>
                        <a:pt x="1206" y="1610"/>
                      </a:lnTo>
                      <a:lnTo>
                        <a:pt x="1206" y="1608"/>
                      </a:lnTo>
                      <a:lnTo>
                        <a:pt x="1208" y="1608"/>
                      </a:lnTo>
                      <a:lnTo>
                        <a:pt x="1208" y="1610"/>
                      </a:lnTo>
                      <a:lnTo>
                        <a:pt x="1210" y="1610"/>
                      </a:lnTo>
                      <a:lnTo>
                        <a:pt x="1210" y="1608"/>
                      </a:lnTo>
                      <a:lnTo>
                        <a:pt x="1210" y="1610"/>
                      </a:lnTo>
                      <a:lnTo>
                        <a:pt x="1210" y="1608"/>
                      </a:lnTo>
                      <a:lnTo>
                        <a:pt x="1212" y="1610"/>
                      </a:lnTo>
                      <a:lnTo>
                        <a:pt x="1212" y="1612"/>
                      </a:lnTo>
                      <a:lnTo>
                        <a:pt x="1214" y="1612"/>
                      </a:lnTo>
                      <a:lnTo>
                        <a:pt x="1214" y="1614"/>
                      </a:lnTo>
                      <a:lnTo>
                        <a:pt x="1212" y="1614"/>
                      </a:lnTo>
                      <a:lnTo>
                        <a:pt x="1212" y="1612"/>
                      </a:lnTo>
                      <a:lnTo>
                        <a:pt x="1210" y="1614"/>
                      </a:lnTo>
                      <a:lnTo>
                        <a:pt x="1212" y="1616"/>
                      </a:lnTo>
                      <a:lnTo>
                        <a:pt x="1210" y="1616"/>
                      </a:lnTo>
                      <a:lnTo>
                        <a:pt x="1212" y="1616"/>
                      </a:lnTo>
                      <a:lnTo>
                        <a:pt x="1214" y="1614"/>
                      </a:lnTo>
                      <a:lnTo>
                        <a:pt x="1212" y="1614"/>
                      </a:lnTo>
                      <a:lnTo>
                        <a:pt x="1214" y="1614"/>
                      </a:lnTo>
                      <a:lnTo>
                        <a:pt x="1216" y="1614"/>
                      </a:lnTo>
                      <a:lnTo>
                        <a:pt x="1214" y="1614"/>
                      </a:lnTo>
                      <a:lnTo>
                        <a:pt x="1216" y="1614"/>
                      </a:lnTo>
                      <a:lnTo>
                        <a:pt x="1216" y="1616"/>
                      </a:lnTo>
                      <a:lnTo>
                        <a:pt x="1218" y="1616"/>
                      </a:lnTo>
                      <a:lnTo>
                        <a:pt x="1218" y="1614"/>
                      </a:lnTo>
                      <a:lnTo>
                        <a:pt x="1218" y="1616"/>
                      </a:lnTo>
                      <a:lnTo>
                        <a:pt x="1214" y="1616"/>
                      </a:lnTo>
                      <a:lnTo>
                        <a:pt x="1214" y="1618"/>
                      </a:lnTo>
                      <a:lnTo>
                        <a:pt x="1216" y="1618"/>
                      </a:lnTo>
                      <a:lnTo>
                        <a:pt x="1216" y="1616"/>
                      </a:lnTo>
                      <a:lnTo>
                        <a:pt x="1216" y="1618"/>
                      </a:lnTo>
                      <a:lnTo>
                        <a:pt x="1214" y="1618"/>
                      </a:lnTo>
                      <a:lnTo>
                        <a:pt x="1216" y="1620"/>
                      </a:lnTo>
                      <a:lnTo>
                        <a:pt x="1214" y="1620"/>
                      </a:lnTo>
                      <a:lnTo>
                        <a:pt x="1216" y="1622"/>
                      </a:lnTo>
                      <a:lnTo>
                        <a:pt x="1218" y="1620"/>
                      </a:lnTo>
                      <a:lnTo>
                        <a:pt x="1218" y="1622"/>
                      </a:lnTo>
                      <a:lnTo>
                        <a:pt x="1216" y="1624"/>
                      </a:lnTo>
                      <a:lnTo>
                        <a:pt x="1214" y="1622"/>
                      </a:lnTo>
                      <a:lnTo>
                        <a:pt x="1216" y="1622"/>
                      </a:lnTo>
                      <a:lnTo>
                        <a:pt x="1214" y="1624"/>
                      </a:lnTo>
                      <a:lnTo>
                        <a:pt x="1216" y="1624"/>
                      </a:lnTo>
                      <a:lnTo>
                        <a:pt x="1214" y="1624"/>
                      </a:lnTo>
                      <a:lnTo>
                        <a:pt x="1216" y="1624"/>
                      </a:lnTo>
                      <a:lnTo>
                        <a:pt x="1218" y="1622"/>
                      </a:lnTo>
                      <a:lnTo>
                        <a:pt x="1218" y="1624"/>
                      </a:lnTo>
                      <a:lnTo>
                        <a:pt x="1220" y="1624"/>
                      </a:lnTo>
                      <a:lnTo>
                        <a:pt x="1222" y="1626"/>
                      </a:lnTo>
                      <a:lnTo>
                        <a:pt x="1222" y="1624"/>
                      </a:lnTo>
                      <a:lnTo>
                        <a:pt x="1224" y="1624"/>
                      </a:lnTo>
                      <a:lnTo>
                        <a:pt x="1224" y="1626"/>
                      </a:lnTo>
                      <a:lnTo>
                        <a:pt x="1222" y="1626"/>
                      </a:lnTo>
                      <a:lnTo>
                        <a:pt x="1222" y="1628"/>
                      </a:lnTo>
                      <a:lnTo>
                        <a:pt x="1222" y="1626"/>
                      </a:lnTo>
                      <a:lnTo>
                        <a:pt x="1224" y="1628"/>
                      </a:lnTo>
                      <a:lnTo>
                        <a:pt x="1222" y="1628"/>
                      </a:lnTo>
                      <a:lnTo>
                        <a:pt x="1222" y="1630"/>
                      </a:lnTo>
                      <a:lnTo>
                        <a:pt x="1224" y="1628"/>
                      </a:lnTo>
                      <a:lnTo>
                        <a:pt x="1224" y="1630"/>
                      </a:lnTo>
                      <a:lnTo>
                        <a:pt x="1224" y="1628"/>
                      </a:lnTo>
                      <a:lnTo>
                        <a:pt x="1226" y="1628"/>
                      </a:lnTo>
                      <a:lnTo>
                        <a:pt x="1224" y="1626"/>
                      </a:lnTo>
                      <a:lnTo>
                        <a:pt x="1226" y="1624"/>
                      </a:lnTo>
                      <a:lnTo>
                        <a:pt x="1226" y="1628"/>
                      </a:lnTo>
                      <a:lnTo>
                        <a:pt x="1224" y="1630"/>
                      </a:lnTo>
                      <a:lnTo>
                        <a:pt x="1224" y="1632"/>
                      </a:lnTo>
                      <a:lnTo>
                        <a:pt x="1224" y="1634"/>
                      </a:lnTo>
                      <a:lnTo>
                        <a:pt x="1224" y="1636"/>
                      </a:lnTo>
                      <a:lnTo>
                        <a:pt x="1224" y="1638"/>
                      </a:lnTo>
                      <a:lnTo>
                        <a:pt x="1226" y="1638"/>
                      </a:lnTo>
                      <a:lnTo>
                        <a:pt x="1228" y="1638"/>
                      </a:lnTo>
                      <a:lnTo>
                        <a:pt x="1230" y="1638"/>
                      </a:lnTo>
                      <a:lnTo>
                        <a:pt x="1228" y="1640"/>
                      </a:lnTo>
                      <a:lnTo>
                        <a:pt x="1228" y="1638"/>
                      </a:lnTo>
                      <a:lnTo>
                        <a:pt x="1226" y="1640"/>
                      </a:lnTo>
                      <a:lnTo>
                        <a:pt x="1226" y="1642"/>
                      </a:lnTo>
                      <a:lnTo>
                        <a:pt x="1228" y="1642"/>
                      </a:lnTo>
                      <a:lnTo>
                        <a:pt x="1228" y="1640"/>
                      </a:lnTo>
                      <a:lnTo>
                        <a:pt x="1230" y="1640"/>
                      </a:lnTo>
                      <a:lnTo>
                        <a:pt x="1232" y="1640"/>
                      </a:lnTo>
                      <a:lnTo>
                        <a:pt x="1230" y="1642"/>
                      </a:lnTo>
                      <a:lnTo>
                        <a:pt x="1228" y="1640"/>
                      </a:lnTo>
                      <a:lnTo>
                        <a:pt x="1228" y="1642"/>
                      </a:lnTo>
                      <a:lnTo>
                        <a:pt x="1226" y="1642"/>
                      </a:lnTo>
                      <a:lnTo>
                        <a:pt x="1228" y="1642"/>
                      </a:lnTo>
                      <a:lnTo>
                        <a:pt x="1230" y="1642"/>
                      </a:lnTo>
                      <a:lnTo>
                        <a:pt x="1228" y="1642"/>
                      </a:lnTo>
                      <a:lnTo>
                        <a:pt x="1226" y="1644"/>
                      </a:lnTo>
                      <a:lnTo>
                        <a:pt x="1226" y="1646"/>
                      </a:lnTo>
                      <a:lnTo>
                        <a:pt x="1228" y="1646"/>
                      </a:lnTo>
                      <a:lnTo>
                        <a:pt x="1228" y="1644"/>
                      </a:lnTo>
                      <a:lnTo>
                        <a:pt x="1230" y="1648"/>
                      </a:lnTo>
                      <a:lnTo>
                        <a:pt x="1230" y="1650"/>
                      </a:lnTo>
                      <a:lnTo>
                        <a:pt x="1230" y="1648"/>
                      </a:lnTo>
                      <a:lnTo>
                        <a:pt x="1232" y="1650"/>
                      </a:lnTo>
                      <a:lnTo>
                        <a:pt x="1232" y="1652"/>
                      </a:lnTo>
                      <a:lnTo>
                        <a:pt x="1230" y="1654"/>
                      </a:lnTo>
                      <a:lnTo>
                        <a:pt x="1230" y="1652"/>
                      </a:lnTo>
                      <a:lnTo>
                        <a:pt x="1230" y="1654"/>
                      </a:lnTo>
                      <a:lnTo>
                        <a:pt x="1230" y="1656"/>
                      </a:lnTo>
                      <a:lnTo>
                        <a:pt x="1232" y="1656"/>
                      </a:lnTo>
                      <a:lnTo>
                        <a:pt x="1230" y="1658"/>
                      </a:lnTo>
                      <a:lnTo>
                        <a:pt x="1232" y="1660"/>
                      </a:lnTo>
                      <a:lnTo>
                        <a:pt x="1232" y="1662"/>
                      </a:lnTo>
                      <a:lnTo>
                        <a:pt x="1232" y="1660"/>
                      </a:lnTo>
                      <a:lnTo>
                        <a:pt x="1230" y="1660"/>
                      </a:lnTo>
                      <a:lnTo>
                        <a:pt x="1232" y="1660"/>
                      </a:lnTo>
                      <a:lnTo>
                        <a:pt x="1230" y="1662"/>
                      </a:lnTo>
                      <a:lnTo>
                        <a:pt x="1230" y="1660"/>
                      </a:lnTo>
                      <a:lnTo>
                        <a:pt x="1228" y="1662"/>
                      </a:lnTo>
                      <a:lnTo>
                        <a:pt x="1230" y="1662"/>
                      </a:lnTo>
                      <a:lnTo>
                        <a:pt x="1232" y="1664"/>
                      </a:lnTo>
                      <a:lnTo>
                        <a:pt x="1234" y="1668"/>
                      </a:lnTo>
                      <a:lnTo>
                        <a:pt x="1238" y="1668"/>
                      </a:lnTo>
                      <a:lnTo>
                        <a:pt x="1244" y="1668"/>
                      </a:lnTo>
                      <a:lnTo>
                        <a:pt x="1244" y="1670"/>
                      </a:lnTo>
                      <a:lnTo>
                        <a:pt x="1244" y="1672"/>
                      </a:lnTo>
                      <a:lnTo>
                        <a:pt x="1242" y="1672"/>
                      </a:lnTo>
                      <a:lnTo>
                        <a:pt x="1244" y="1674"/>
                      </a:lnTo>
                      <a:lnTo>
                        <a:pt x="1242" y="1676"/>
                      </a:lnTo>
                      <a:lnTo>
                        <a:pt x="1242" y="1674"/>
                      </a:lnTo>
                      <a:lnTo>
                        <a:pt x="1242" y="1672"/>
                      </a:lnTo>
                      <a:lnTo>
                        <a:pt x="1240" y="1672"/>
                      </a:lnTo>
                      <a:lnTo>
                        <a:pt x="1240" y="1670"/>
                      </a:lnTo>
                      <a:lnTo>
                        <a:pt x="1238" y="1670"/>
                      </a:lnTo>
                      <a:lnTo>
                        <a:pt x="1240" y="1670"/>
                      </a:lnTo>
                      <a:lnTo>
                        <a:pt x="1238" y="1670"/>
                      </a:lnTo>
                      <a:lnTo>
                        <a:pt x="1234" y="1672"/>
                      </a:lnTo>
                      <a:lnTo>
                        <a:pt x="1236" y="1674"/>
                      </a:lnTo>
                      <a:lnTo>
                        <a:pt x="1238" y="1672"/>
                      </a:lnTo>
                      <a:lnTo>
                        <a:pt x="1238" y="1670"/>
                      </a:lnTo>
                      <a:lnTo>
                        <a:pt x="1240" y="1670"/>
                      </a:lnTo>
                      <a:lnTo>
                        <a:pt x="1240" y="1672"/>
                      </a:lnTo>
                      <a:lnTo>
                        <a:pt x="1240" y="1674"/>
                      </a:lnTo>
                      <a:lnTo>
                        <a:pt x="1242" y="1674"/>
                      </a:lnTo>
                      <a:lnTo>
                        <a:pt x="1240" y="1676"/>
                      </a:lnTo>
                      <a:lnTo>
                        <a:pt x="1238" y="1676"/>
                      </a:lnTo>
                      <a:lnTo>
                        <a:pt x="1240" y="1676"/>
                      </a:lnTo>
                      <a:lnTo>
                        <a:pt x="1238" y="1678"/>
                      </a:lnTo>
                      <a:lnTo>
                        <a:pt x="1236" y="1680"/>
                      </a:lnTo>
                      <a:lnTo>
                        <a:pt x="1236" y="1682"/>
                      </a:lnTo>
                      <a:lnTo>
                        <a:pt x="1238" y="1680"/>
                      </a:lnTo>
                      <a:lnTo>
                        <a:pt x="1238" y="1682"/>
                      </a:lnTo>
                      <a:lnTo>
                        <a:pt x="1238" y="1680"/>
                      </a:lnTo>
                      <a:lnTo>
                        <a:pt x="1240" y="1680"/>
                      </a:lnTo>
                      <a:lnTo>
                        <a:pt x="1240" y="1678"/>
                      </a:lnTo>
                      <a:lnTo>
                        <a:pt x="1240" y="1680"/>
                      </a:lnTo>
                      <a:lnTo>
                        <a:pt x="1242" y="1680"/>
                      </a:lnTo>
                      <a:lnTo>
                        <a:pt x="1240" y="1680"/>
                      </a:lnTo>
                      <a:lnTo>
                        <a:pt x="1240" y="1682"/>
                      </a:lnTo>
                      <a:lnTo>
                        <a:pt x="1242" y="1680"/>
                      </a:lnTo>
                      <a:lnTo>
                        <a:pt x="1242" y="1682"/>
                      </a:lnTo>
                      <a:lnTo>
                        <a:pt x="1244" y="1684"/>
                      </a:lnTo>
                      <a:lnTo>
                        <a:pt x="1244" y="1682"/>
                      </a:lnTo>
                      <a:lnTo>
                        <a:pt x="1246" y="1682"/>
                      </a:lnTo>
                      <a:lnTo>
                        <a:pt x="1248" y="1682"/>
                      </a:lnTo>
                      <a:lnTo>
                        <a:pt x="1250" y="1680"/>
                      </a:lnTo>
                      <a:lnTo>
                        <a:pt x="1252" y="1682"/>
                      </a:lnTo>
                      <a:lnTo>
                        <a:pt x="1250" y="1680"/>
                      </a:lnTo>
                      <a:lnTo>
                        <a:pt x="1252" y="1680"/>
                      </a:lnTo>
                      <a:lnTo>
                        <a:pt x="1252" y="1678"/>
                      </a:lnTo>
                      <a:lnTo>
                        <a:pt x="1250" y="1678"/>
                      </a:lnTo>
                      <a:lnTo>
                        <a:pt x="1252" y="1676"/>
                      </a:lnTo>
                      <a:lnTo>
                        <a:pt x="1250" y="1678"/>
                      </a:lnTo>
                      <a:lnTo>
                        <a:pt x="1250" y="1676"/>
                      </a:lnTo>
                      <a:lnTo>
                        <a:pt x="1252" y="1676"/>
                      </a:lnTo>
                      <a:lnTo>
                        <a:pt x="1250" y="1676"/>
                      </a:lnTo>
                      <a:lnTo>
                        <a:pt x="1250" y="1674"/>
                      </a:lnTo>
                      <a:lnTo>
                        <a:pt x="1252" y="1674"/>
                      </a:lnTo>
                      <a:lnTo>
                        <a:pt x="1250" y="1674"/>
                      </a:lnTo>
                      <a:lnTo>
                        <a:pt x="1250" y="1672"/>
                      </a:lnTo>
                      <a:lnTo>
                        <a:pt x="1248" y="1672"/>
                      </a:lnTo>
                      <a:lnTo>
                        <a:pt x="1250" y="1672"/>
                      </a:lnTo>
                      <a:lnTo>
                        <a:pt x="1252" y="1672"/>
                      </a:lnTo>
                      <a:lnTo>
                        <a:pt x="1252" y="1678"/>
                      </a:lnTo>
                      <a:lnTo>
                        <a:pt x="1252" y="1686"/>
                      </a:lnTo>
                      <a:lnTo>
                        <a:pt x="1252" y="1690"/>
                      </a:lnTo>
                      <a:lnTo>
                        <a:pt x="1250" y="1690"/>
                      </a:lnTo>
                      <a:lnTo>
                        <a:pt x="1250" y="1688"/>
                      </a:lnTo>
                      <a:lnTo>
                        <a:pt x="1248" y="1688"/>
                      </a:lnTo>
                      <a:lnTo>
                        <a:pt x="1246" y="1688"/>
                      </a:lnTo>
                      <a:lnTo>
                        <a:pt x="1244" y="1688"/>
                      </a:lnTo>
                      <a:lnTo>
                        <a:pt x="1242" y="1688"/>
                      </a:lnTo>
                      <a:lnTo>
                        <a:pt x="1240" y="1688"/>
                      </a:lnTo>
                      <a:lnTo>
                        <a:pt x="1238" y="1688"/>
                      </a:lnTo>
                      <a:lnTo>
                        <a:pt x="1238" y="1690"/>
                      </a:lnTo>
                      <a:lnTo>
                        <a:pt x="1234" y="1690"/>
                      </a:lnTo>
                      <a:lnTo>
                        <a:pt x="1232" y="1688"/>
                      </a:lnTo>
                      <a:lnTo>
                        <a:pt x="1234" y="1690"/>
                      </a:lnTo>
                      <a:lnTo>
                        <a:pt x="1232" y="1690"/>
                      </a:lnTo>
                      <a:lnTo>
                        <a:pt x="1234" y="1692"/>
                      </a:lnTo>
                      <a:lnTo>
                        <a:pt x="1232" y="1692"/>
                      </a:lnTo>
                      <a:lnTo>
                        <a:pt x="1230" y="1692"/>
                      </a:lnTo>
                      <a:lnTo>
                        <a:pt x="1228" y="1694"/>
                      </a:lnTo>
                      <a:lnTo>
                        <a:pt x="1228" y="1692"/>
                      </a:lnTo>
                      <a:lnTo>
                        <a:pt x="1226" y="1694"/>
                      </a:lnTo>
                      <a:lnTo>
                        <a:pt x="1224" y="1694"/>
                      </a:lnTo>
                      <a:lnTo>
                        <a:pt x="1224" y="1692"/>
                      </a:lnTo>
                      <a:lnTo>
                        <a:pt x="1222" y="1692"/>
                      </a:lnTo>
                      <a:lnTo>
                        <a:pt x="1222" y="1694"/>
                      </a:lnTo>
                      <a:lnTo>
                        <a:pt x="1220" y="1694"/>
                      </a:lnTo>
                      <a:lnTo>
                        <a:pt x="1220" y="1696"/>
                      </a:lnTo>
                      <a:lnTo>
                        <a:pt x="1220" y="1698"/>
                      </a:lnTo>
                      <a:lnTo>
                        <a:pt x="1222" y="1700"/>
                      </a:lnTo>
                      <a:lnTo>
                        <a:pt x="1220" y="1700"/>
                      </a:lnTo>
                      <a:lnTo>
                        <a:pt x="1222" y="1700"/>
                      </a:lnTo>
                      <a:lnTo>
                        <a:pt x="1222" y="1702"/>
                      </a:lnTo>
                      <a:lnTo>
                        <a:pt x="1220" y="1702"/>
                      </a:lnTo>
                      <a:lnTo>
                        <a:pt x="1220" y="1704"/>
                      </a:lnTo>
                      <a:lnTo>
                        <a:pt x="1218" y="1704"/>
                      </a:lnTo>
                      <a:lnTo>
                        <a:pt x="1220" y="1704"/>
                      </a:lnTo>
                      <a:lnTo>
                        <a:pt x="1220" y="1706"/>
                      </a:lnTo>
                      <a:lnTo>
                        <a:pt x="1218" y="1706"/>
                      </a:lnTo>
                      <a:lnTo>
                        <a:pt x="1216" y="1708"/>
                      </a:lnTo>
                      <a:lnTo>
                        <a:pt x="1214" y="1708"/>
                      </a:lnTo>
                      <a:lnTo>
                        <a:pt x="1214" y="1706"/>
                      </a:lnTo>
                      <a:lnTo>
                        <a:pt x="1216" y="1706"/>
                      </a:lnTo>
                      <a:lnTo>
                        <a:pt x="1214" y="1704"/>
                      </a:lnTo>
                      <a:lnTo>
                        <a:pt x="1214" y="1706"/>
                      </a:lnTo>
                      <a:lnTo>
                        <a:pt x="1214" y="1704"/>
                      </a:lnTo>
                      <a:lnTo>
                        <a:pt x="1214" y="1706"/>
                      </a:lnTo>
                      <a:lnTo>
                        <a:pt x="1212" y="1706"/>
                      </a:lnTo>
                      <a:lnTo>
                        <a:pt x="1210" y="1706"/>
                      </a:lnTo>
                      <a:lnTo>
                        <a:pt x="1208" y="1706"/>
                      </a:lnTo>
                      <a:lnTo>
                        <a:pt x="1208" y="1704"/>
                      </a:lnTo>
                      <a:lnTo>
                        <a:pt x="1208" y="1702"/>
                      </a:lnTo>
                      <a:lnTo>
                        <a:pt x="1206" y="1702"/>
                      </a:lnTo>
                      <a:lnTo>
                        <a:pt x="1208" y="1700"/>
                      </a:lnTo>
                      <a:lnTo>
                        <a:pt x="1206" y="1700"/>
                      </a:lnTo>
                      <a:lnTo>
                        <a:pt x="1204" y="1700"/>
                      </a:lnTo>
                      <a:lnTo>
                        <a:pt x="1206" y="1700"/>
                      </a:lnTo>
                      <a:lnTo>
                        <a:pt x="1206" y="1698"/>
                      </a:lnTo>
                      <a:lnTo>
                        <a:pt x="1204" y="1700"/>
                      </a:lnTo>
                      <a:lnTo>
                        <a:pt x="1202" y="1700"/>
                      </a:lnTo>
                      <a:lnTo>
                        <a:pt x="1202" y="1698"/>
                      </a:lnTo>
                      <a:lnTo>
                        <a:pt x="1200" y="1698"/>
                      </a:lnTo>
                      <a:lnTo>
                        <a:pt x="1198" y="1700"/>
                      </a:lnTo>
                      <a:lnTo>
                        <a:pt x="1198" y="1696"/>
                      </a:lnTo>
                      <a:lnTo>
                        <a:pt x="1196" y="1696"/>
                      </a:lnTo>
                      <a:lnTo>
                        <a:pt x="1196" y="1694"/>
                      </a:lnTo>
                      <a:lnTo>
                        <a:pt x="1194" y="1694"/>
                      </a:lnTo>
                      <a:lnTo>
                        <a:pt x="1196" y="1692"/>
                      </a:lnTo>
                      <a:lnTo>
                        <a:pt x="1194" y="1694"/>
                      </a:lnTo>
                      <a:lnTo>
                        <a:pt x="1194" y="1692"/>
                      </a:lnTo>
                      <a:lnTo>
                        <a:pt x="1194" y="1690"/>
                      </a:lnTo>
                      <a:lnTo>
                        <a:pt x="1192" y="1690"/>
                      </a:lnTo>
                      <a:lnTo>
                        <a:pt x="1192" y="1692"/>
                      </a:lnTo>
                      <a:lnTo>
                        <a:pt x="1188" y="1690"/>
                      </a:lnTo>
                      <a:lnTo>
                        <a:pt x="1192" y="1690"/>
                      </a:lnTo>
                      <a:lnTo>
                        <a:pt x="1192" y="1688"/>
                      </a:lnTo>
                      <a:lnTo>
                        <a:pt x="1190" y="1688"/>
                      </a:lnTo>
                      <a:lnTo>
                        <a:pt x="1190" y="1690"/>
                      </a:lnTo>
                      <a:lnTo>
                        <a:pt x="1188" y="1688"/>
                      </a:lnTo>
                      <a:lnTo>
                        <a:pt x="1190" y="1686"/>
                      </a:lnTo>
                      <a:lnTo>
                        <a:pt x="1188" y="1686"/>
                      </a:lnTo>
                      <a:lnTo>
                        <a:pt x="1186" y="1688"/>
                      </a:lnTo>
                      <a:lnTo>
                        <a:pt x="1184" y="1686"/>
                      </a:lnTo>
                      <a:lnTo>
                        <a:pt x="1186" y="1684"/>
                      </a:lnTo>
                      <a:lnTo>
                        <a:pt x="1184" y="1684"/>
                      </a:lnTo>
                      <a:lnTo>
                        <a:pt x="1184" y="1682"/>
                      </a:lnTo>
                      <a:lnTo>
                        <a:pt x="1182" y="1682"/>
                      </a:lnTo>
                      <a:lnTo>
                        <a:pt x="1184" y="1682"/>
                      </a:lnTo>
                      <a:lnTo>
                        <a:pt x="1184" y="1680"/>
                      </a:lnTo>
                      <a:lnTo>
                        <a:pt x="1182" y="1680"/>
                      </a:lnTo>
                      <a:lnTo>
                        <a:pt x="1180" y="1678"/>
                      </a:lnTo>
                      <a:lnTo>
                        <a:pt x="1182" y="1678"/>
                      </a:lnTo>
                      <a:lnTo>
                        <a:pt x="1180" y="1676"/>
                      </a:lnTo>
                      <a:lnTo>
                        <a:pt x="1180" y="1678"/>
                      </a:lnTo>
                      <a:lnTo>
                        <a:pt x="1178" y="1678"/>
                      </a:lnTo>
                      <a:lnTo>
                        <a:pt x="1176" y="1678"/>
                      </a:lnTo>
                      <a:lnTo>
                        <a:pt x="1176" y="1676"/>
                      </a:lnTo>
                      <a:lnTo>
                        <a:pt x="1178" y="1676"/>
                      </a:lnTo>
                      <a:lnTo>
                        <a:pt x="1178" y="1674"/>
                      </a:lnTo>
                      <a:lnTo>
                        <a:pt x="1176" y="1676"/>
                      </a:lnTo>
                      <a:lnTo>
                        <a:pt x="1176" y="1674"/>
                      </a:lnTo>
                      <a:lnTo>
                        <a:pt x="1176" y="1676"/>
                      </a:lnTo>
                      <a:lnTo>
                        <a:pt x="1174" y="1676"/>
                      </a:lnTo>
                      <a:lnTo>
                        <a:pt x="1174" y="1678"/>
                      </a:lnTo>
                      <a:lnTo>
                        <a:pt x="1172" y="1676"/>
                      </a:lnTo>
                      <a:lnTo>
                        <a:pt x="1172" y="1674"/>
                      </a:lnTo>
                      <a:lnTo>
                        <a:pt x="1170" y="1674"/>
                      </a:lnTo>
                      <a:lnTo>
                        <a:pt x="1170" y="1676"/>
                      </a:lnTo>
                      <a:lnTo>
                        <a:pt x="1168" y="1676"/>
                      </a:lnTo>
                      <a:lnTo>
                        <a:pt x="1166" y="1676"/>
                      </a:lnTo>
                      <a:lnTo>
                        <a:pt x="1168" y="1676"/>
                      </a:lnTo>
                      <a:lnTo>
                        <a:pt x="1166" y="1676"/>
                      </a:lnTo>
                      <a:lnTo>
                        <a:pt x="1164" y="1676"/>
                      </a:lnTo>
                      <a:lnTo>
                        <a:pt x="1162" y="1676"/>
                      </a:lnTo>
                      <a:lnTo>
                        <a:pt x="1164" y="1674"/>
                      </a:lnTo>
                      <a:lnTo>
                        <a:pt x="1162" y="1672"/>
                      </a:lnTo>
                      <a:lnTo>
                        <a:pt x="1162" y="1674"/>
                      </a:lnTo>
                      <a:lnTo>
                        <a:pt x="1162" y="1676"/>
                      </a:lnTo>
                      <a:lnTo>
                        <a:pt x="1160" y="1674"/>
                      </a:lnTo>
                      <a:lnTo>
                        <a:pt x="1158" y="1674"/>
                      </a:lnTo>
                      <a:lnTo>
                        <a:pt x="1158" y="1672"/>
                      </a:lnTo>
                      <a:lnTo>
                        <a:pt x="1160" y="1672"/>
                      </a:lnTo>
                      <a:lnTo>
                        <a:pt x="1158" y="1672"/>
                      </a:lnTo>
                      <a:lnTo>
                        <a:pt x="1158" y="1670"/>
                      </a:lnTo>
                      <a:lnTo>
                        <a:pt x="1156" y="1670"/>
                      </a:lnTo>
                      <a:lnTo>
                        <a:pt x="1156" y="1672"/>
                      </a:lnTo>
                      <a:lnTo>
                        <a:pt x="1156" y="1670"/>
                      </a:lnTo>
                      <a:lnTo>
                        <a:pt x="1154" y="1670"/>
                      </a:lnTo>
                      <a:lnTo>
                        <a:pt x="1152" y="1672"/>
                      </a:lnTo>
                      <a:lnTo>
                        <a:pt x="1148" y="1672"/>
                      </a:lnTo>
                      <a:lnTo>
                        <a:pt x="1148" y="1670"/>
                      </a:lnTo>
                      <a:lnTo>
                        <a:pt x="1150" y="1670"/>
                      </a:lnTo>
                      <a:lnTo>
                        <a:pt x="1148" y="1668"/>
                      </a:lnTo>
                      <a:lnTo>
                        <a:pt x="1148" y="1670"/>
                      </a:lnTo>
                      <a:lnTo>
                        <a:pt x="1146" y="1670"/>
                      </a:lnTo>
                      <a:lnTo>
                        <a:pt x="1144" y="1670"/>
                      </a:lnTo>
                      <a:lnTo>
                        <a:pt x="1142" y="1670"/>
                      </a:lnTo>
                      <a:lnTo>
                        <a:pt x="1140" y="1670"/>
                      </a:lnTo>
                      <a:lnTo>
                        <a:pt x="1138" y="1670"/>
                      </a:lnTo>
                      <a:lnTo>
                        <a:pt x="1138" y="1672"/>
                      </a:lnTo>
                      <a:lnTo>
                        <a:pt x="1136" y="1670"/>
                      </a:lnTo>
                      <a:lnTo>
                        <a:pt x="1134" y="1672"/>
                      </a:lnTo>
                      <a:lnTo>
                        <a:pt x="1132" y="1670"/>
                      </a:lnTo>
                      <a:lnTo>
                        <a:pt x="1132" y="1668"/>
                      </a:lnTo>
                      <a:lnTo>
                        <a:pt x="1130" y="1668"/>
                      </a:lnTo>
                      <a:lnTo>
                        <a:pt x="1130" y="1670"/>
                      </a:lnTo>
                      <a:lnTo>
                        <a:pt x="1130" y="1668"/>
                      </a:lnTo>
                      <a:lnTo>
                        <a:pt x="1126" y="1670"/>
                      </a:lnTo>
                      <a:lnTo>
                        <a:pt x="1126" y="1668"/>
                      </a:lnTo>
                      <a:lnTo>
                        <a:pt x="1126" y="1670"/>
                      </a:lnTo>
                      <a:lnTo>
                        <a:pt x="1124" y="1668"/>
                      </a:lnTo>
                      <a:lnTo>
                        <a:pt x="1124" y="1670"/>
                      </a:lnTo>
                      <a:lnTo>
                        <a:pt x="1124" y="1672"/>
                      </a:lnTo>
                      <a:lnTo>
                        <a:pt x="1120" y="1672"/>
                      </a:lnTo>
                      <a:lnTo>
                        <a:pt x="1118" y="1674"/>
                      </a:lnTo>
                      <a:lnTo>
                        <a:pt x="1118" y="1672"/>
                      </a:lnTo>
                      <a:lnTo>
                        <a:pt x="1118" y="1670"/>
                      </a:lnTo>
                      <a:lnTo>
                        <a:pt x="1118" y="1668"/>
                      </a:lnTo>
                      <a:lnTo>
                        <a:pt x="1118" y="1668"/>
                      </a:lnTo>
                      <a:lnTo>
                        <a:pt x="1118" y="1670"/>
                      </a:lnTo>
                      <a:lnTo>
                        <a:pt x="1116" y="1668"/>
                      </a:lnTo>
                      <a:lnTo>
                        <a:pt x="1110" y="1668"/>
                      </a:lnTo>
                      <a:lnTo>
                        <a:pt x="1108" y="1668"/>
                      </a:lnTo>
                      <a:lnTo>
                        <a:pt x="1108" y="1670"/>
                      </a:lnTo>
                      <a:lnTo>
                        <a:pt x="1106" y="1670"/>
                      </a:lnTo>
                      <a:lnTo>
                        <a:pt x="1106" y="1668"/>
                      </a:lnTo>
                      <a:lnTo>
                        <a:pt x="1106" y="1668"/>
                      </a:lnTo>
                      <a:lnTo>
                        <a:pt x="1104" y="1666"/>
                      </a:lnTo>
                      <a:lnTo>
                        <a:pt x="1104" y="1668"/>
                      </a:lnTo>
                      <a:lnTo>
                        <a:pt x="1102" y="1670"/>
                      </a:lnTo>
                      <a:lnTo>
                        <a:pt x="1100" y="1668"/>
                      </a:lnTo>
                      <a:lnTo>
                        <a:pt x="1098" y="1666"/>
                      </a:lnTo>
                      <a:lnTo>
                        <a:pt x="1094" y="1666"/>
                      </a:lnTo>
                      <a:lnTo>
                        <a:pt x="1092" y="1664"/>
                      </a:lnTo>
                      <a:lnTo>
                        <a:pt x="1090" y="1662"/>
                      </a:lnTo>
                      <a:lnTo>
                        <a:pt x="1092" y="1662"/>
                      </a:lnTo>
                      <a:lnTo>
                        <a:pt x="1092" y="1660"/>
                      </a:lnTo>
                      <a:lnTo>
                        <a:pt x="1092" y="1658"/>
                      </a:lnTo>
                      <a:lnTo>
                        <a:pt x="1090" y="1660"/>
                      </a:lnTo>
                      <a:lnTo>
                        <a:pt x="1088" y="1658"/>
                      </a:lnTo>
                      <a:lnTo>
                        <a:pt x="1086" y="1660"/>
                      </a:lnTo>
                      <a:lnTo>
                        <a:pt x="1088" y="1662"/>
                      </a:lnTo>
                      <a:lnTo>
                        <a:pt x="1086" y="1662"/>
                      </a:lnTo>
                      <a:lnTo>
                        <a:pt x="1086" y="1660"/>
                      </a:lnTo>
                      <a:lnTo>
                        <a:pt x="1084" y="1658"/>
                      </a:lnTo>
                      <a:lnTo>
                        <a:pt x="1082" y="1656"/>
                      </a:lnTo>
                      <a:lnTo>
                        <a:pt x="1084" y="1656"/>
                      </a:lnTo>
                      <a:lnTo>
                        <a:pt x="1082" y="1654"/>
                      </a:lnTo>
                      <a:lnTo>
                        <a:pt x="1082" y="1652"/>
                      </a:lnTo>
                      <a:lnTo>
                        <a:pt x="1080" y="1652"/>
                      </a:lnTo>
                      <a:lnTo>
                        <a:pt x="1080" y="1654"/>
                      </a:lnTo>
                      <a:lnTo>
                        <a:pt x="1080" y="1652"/>
                      </a:lnTo>
                      <a:lnTo>
                        <a:pt x="1078" y="1650"/>
                      </a:lnTo>
                      <a:lnTo>
                        <a:pt x="1078" y="1652"/>
                      </a:lnTo>
                      <a:lnTo>
                        <a:pt x="1076" y="1652"/>
                      </a:lnTo>
                      <a:lnTo>
                        <a:pt x="1074" y="1652"/>
                      </a:lnTo>
                      <a:lnTo>
                        <a:pt x="1072" y="1650"/>
                      </a:lnTo>
                      <a:lnTo>
                        <a:pt x="1072" y="1648"/>
                      </a:lnTo>
                      <a:lnTo>
                        <a:pt x="1070" y="1648"/>
                      </a:lnTo>
                      <a:lnTo>
                        <a:pt x="1068" y="1646"/>
                      </a:lnTo>
                      <a:lnTo>
                        <a:pt x="1066" y="1644"/>
                      </a:lnTo>
                      <a:lnTo>
                        <a:pt x="1068" y="1644"/>
                      </a:lnTo>
                      <a:lnTo>
                        <a:pt x="1066" y="1642"/>
                      </a:lnTo>
                      <a:lnTo>
                        <a:pt x="1064" y="1642"/>
                      </a:lnTo>
                      <a:lnTo>
                        <a:pt x="1062" y="1642"/>
                      </a:lnTo>
                      <a:lnTo>
                        <a:pt x="1062" y="1644"/>
                      </a:lnTo>
                      <a:lnTo>
                        <a:pt x="1062" y="1646"/>
                      </a:lnTo>
                      <a:lnTo>
                        <a:pt x="1062" y="1644"/>
                      </a:lnTo>
                      <a:lnTo>
                        <a:pt x="1060" y="1644"/>
                      </a:lnTo>
                      <a:lnTo>
                        <a:pt x="1058" y="1644"/>
                      </a:lnTo>
                      <a:lnTo>
                        <a:pt x="1058" y="1642"/>
                      </a:lnTo>
                      <a:lnTo>
                        <a:pt x="1058" y="1640"/>
                      </a:lnTo>
                      <a:lnTo>
                        <a:pt x="1056" y="1642"/>
                      </a:lnTo>
                      <a:lnTo>
                        <a:pt x="1056" y="1640"/>
                      </a:lnTo>
                      <a:lnTo>
                        <a:pt x="1054" y="1642"/>
                      </a:lnTo>
                      <a:lnTo>
                        <a:pt x="1052" y="1638"/>
                      </a:lnTo>
                      <a:lnTo>
                        <a:pt x="1050" y="1638"/>
                      </a:lnTo>
                      <a:lnTo>
                        <a:pt x="1052" y="1638"/>
                      </a:lnTo>
                      <a:lnTo>
                        <a:pt x="1052" y="1640"/>
                      </a:lnTo>
                      <a:lnTo>
                        <a:pt x="1050" y="1640"/>
                      </a:lnTo>
                      <a:lnTo>
                        <a:pt x="1050" y="1642"/>
                      </a:lnTo>
                      <a:lnTo>
                        <a:pt x="1050" y="1638"/>
                      </a:lnTo>
                      <a:lnTo>
                        <a:pt x="1048" y="1638"/>
                      </a:lnTo>
                      <a:lnTo>
                        <a:pt x="1048" y="1640"/>
                      </a:lnTo>
                      <a:lnTo>
                        <a:pt x="1046" y="1638"/>
                      </a:lnTo>
                      <a:lnTo>
                        <a:pt x="1048" y="1636"/>
                      </a:lnTo>
                      <a:lnTo>
                        <a:pt x="1044" y="1636"/>
                      </a:lnTo>
                      <a:lnTo>
                        <a:pt x="1042" y="1636"/>
                      </a:lnTo>
                      <a:lnTo>
                        <a:pt x="1042" y="1638"/>
                      </a:lnTo>
                      <a:lnTo>
                        <a:pt x="1042" y="1636"/>
                      </a:lnTo>
                      <a:lnTo>
                        <a:pt x="1040" y="1636"/>
                      </a:lnTo>
                      <a:lnTo>
                        <a:pt x="1040" y="1638"/>
                      </a:lnTo>
                      <a:lnTo>
                        <a:pt x="1038" y="1638"/>
                      </a:lnTo>
                      <a:lnTo>
                        <a:pt x="1036" y="1638"/>
                      </a:lnTo>
                      <a:lnTo>
                        <a:pt x="1034" y="1638"/>
                      </a:lnTo>
                      <a:lnTo>
                        <a:pt x="1034" y="1636"/>
                      </a:lnTo>
                      <a:lnTo>
                        <a:pt x="1032" y="1634"/>
                      </a:lnTo>
                      <a:lnTo>
                        <a:pt x="1028" y="1634"/>
                      </a:lnTo>
                      <a:lnTo>
                        <a:pt x="1028" y="1632"/>
                      </a:lnTo>
                      <a:lnTo>
                        <a:pt x="1030" y="1632"/>
                      </a:lnTo>
                      <a:lnTo>
                        <a:pt x="1030" y="1630"/>
                      </a:lnTo>
                      <a:lnTo>
                        <a:pt x="1028" y="1630"/>
                      </a:lnTo>
                      <a:lnTo>
                        <a:pt x="1026" y="1628"/>
                      </a:lnTo>
                      <a:lnTo>
                        <a:pt x="1024" y="1630"/>
                      </a:lnTo>
                      <a:lnTo>
                        <a:pt x="1022" y="1628"/>
                      </a:lnTo>
                      <a:lnTo>
                        <a:pt x="1024" y="1626"/>
                      </a:lnTo>
                      <a:lnTo>
                        <a:pt x="1024" y="1628"/>
                      </a:lnTo>
                      <a:lnTo>
                        <a:pt x="1026" y="1626"/>
                      </a:lnTo>
                      <a:lnTo>
                        <a:pt x="1024" y="1626"/>
                      </a:lnTo>
                      <a:lnTo>
                        <a:pt x="1024" y="1624"/>
                      </a:lnTo>
                      <a:lnTo>
                        <a:pt x="1020" y="1624"/>
                      </a:lnTo>
                      <a:lnTo>
                        <a:pt x="1018" y="1624"/>
                      </a:lnTo>
                      <a:lnTo>
                        <a:pt x="1018" y="1622"/>
                      </a:lnTo>
                      <a:lnTo>
                        <a:pt x="1016" y="1620"/>
                      </a:lnTo>
                      <a:lnTo>
                        <a:pt x="1016" y="1618"/>
                      </a:lnTo>
                      <a:lnTo>
                        <a:pt x="1016" y="1616"/>
                      </a:lnTo>
                      <a:lnTo>
                        <a:pt x="1014" y="1618"/>
                      </a:lnTo>
                      <a:lnTo>
                        <a:pt x="1012" y="1616"/>
                      </a:lnTo>
                      <a:lnTo>
                        <a:pt x="1012" y="1618"/>
                      </a:lnTo>
                      <a:lnTo>
                        <a:pt x="1010" y="1618"/>
                      </a:lnTo>
                      <a:lnTo>
                        <a:pt x="1008" y="1618"/>
                      </a:lnTo>
                      <a:lnTo>
                        <a:pt x="1002" y="1618"/>
                      </a:lnTo>
                      <a:lnTo>
                        <a:pt x="1002" y="1616"/>
                      </a:lnTo>
                      <a:lnTo>
                        <a:pt x="1000" y="1616"/>
                      </a:lnTo>
                      <a:lnTo>
                        <a:pt x="998" y="1614"/>
                      </a:lnTo>
                      <a:lnTo>
                        <a:pt x="998" y="1612"/>
                      </a:lnTo>
                      <a:lnTo>
                        <a:pt x="996" y="1614"/>
                      </a:lnTo>
                      <a:lnTo>
                        <a:pt x="996" y="1616"/>
                      </a:lnTo>
                      <a:lnTo>
                        <a:pt x="994" y="1614"/>
                      </a:lnTo>
                      <a:lnTo>
                        <a:pt x="994" y="1612"/>
                      </a:lnTo>
                      <a:lnTo>
                        <a:pt x="992" y="1610"/>
                      </a:lnTo>
                      <a:lnTo>
                        <a:pt x="990" y="1612"/>
                      </a:lnTo>
                      <a:lnTo>
                        <a:pt x="986" y="1612"/>
                      </a:lnTo>
                      <a:lnTo>
                        <a:pt x="984" y="1610"/>
                      </a:lnTo>
                      <a:lnTo>
                        <a:pt x="982" y="1608"/>
                      </a:lnTo>
                      <a:lnTo>
                        <a:pt x="978" y="1612"/>
                      </a:lnTo>
                      <a:lnTo>
                        <a:pt x="976" y="1612"/>
                      </a:lnTo>
                      <a:lnTo>
                        <a:pt x="976" y="1610"/>
                      </a:lnTo>
                      <a:lnTo>
                        <a:pt x="974" y="1610"/>
                      </a:lnTo>
                      <a:lnTo>
                        <a:pt x="972" y="1606"/>
                      </a:lnTo>
                      <a:lnTo>
                        <a:pt x="972" y="1604"/>
                      </a:lnTo>
                      <a:lnTo>
                        <a:pt x="974" y="1600"/>
                      </a:lnTo>
                      <a:lnTo>
                        <a:pt x="974" y="1598"/>
                      </a:lnTo>
                      <a:lnTo>
                        <a:pt x="972" y="1594"/>
                      </a:lnTo>
                      <a:lnTo>
                        <a:pt x="970" y="1590"/>
                      </a:lnTo>
                      <a:lnTo>
                        <a:pt x="968" y="1590"/>
                      </a:lnTo>
                      <a:lnTo>
                        <a:pt x="964" y="1588"/>
                      </a:lnTo>
                      <a:lnTo>
                        <a:pt x="964" y="1586"/>
                      </a:lnTo>
                      <a:lnTo>
                        <a:pt x="964" y="1584"/>
                      </a:lnTo>
                      <a:lnTo>
                        <a:pt x="964" y="1574"/>
                      </a:lnTo>
                      <a:lnTo>
                        <a:pt x="960" y="1570"/>
                      </a:lnTo>
                      <a:lnTo>
                        <a:pt x="958" y="1562"/>
                      </a:lnTo>
                      <a:lnTo>
                        <a:pt x="960" y="1558"/>
                      </a:lnTo>
                      <a:lnTo>
                        <a:pt x="954" y="1556"/>
                      </a:lnTo>
                      <a:lnTo>
                        <a:pt x="954" y="1550"/>
                      </a:lnTo>
                      <a:lnTo>
                        <a:pt x="952" y="1544"/>
                      </a:lnTo>
                      <a:lnTo>
                        <a:pt x="952" y="1540"/>
                      </a:lnTo>
                      <a:lnTo>
                        <a:pt x="950" y="1538"/>
                      </a:lnTo>
                      <a:lnTo>
                        <a:pt x="948" y="1536"/>
                      </a:lnTo>
                      <a:lnTo>
                        <a:pt x="944" y="1536"/>
                      </a:lnTo>
                      <a:lnTo>
                        <a:pt x="942" y="1534"/>
                      </a:lnTo>
                      <a:lnTo>
                        <a:pt x="944" y="1530"/>
                      </a:lnTo>
                      <a:lnTo>
                        <a:pt x="944" y="1528"/>
                      </a:lnTo>
                      <a:lnTo>
                        <a:pt x="942" y="1528"/>
                      </a:lnTo>
                      <a:lnTo>
                        <a:pt x="938" y="1526"/>
                      </a:lnTo>
                      <a:lnTo>
                        <a:pt x="936" y="1526"/>
                      </a:lnTo>
                      <a:lnTo>
                        <a:pt x="934" y="1524"/>
                      </a:lnTo>
                      <a:lnTo>
                        <a:pt x="934" y="1522"/>
                      </a:lnTo>
                      <a:lnTo>
                        <a:pt x="934" y="1520"/>
                      </a:lnTo>
                      <a:lnTo>
                        <a:pt x="936" y="1520"/>
                      </a:lnTo>
                      <a:lnTo>
                        <a:pt x="936" y="1518"/>
                      </a:lnTo>
                      <a:lnTo>
                        <a:pt x="932" y="1516"/>
                      </a:lnTo>
                      <a:lnTo>
                        <a:pt x="932" y="1512"/>
                      </a:lnTo>
                      <a:lnTo>
                        <a:pt x="928" y="1512"/>
                      </a:lnTo>
                      <a:lnTo>
                        <a:pt x="926" y="1510"/>
                      </a:lnTo>
                      <a:lnTo>
                        <a:pt x="928" y="1508"/>
                      </a:lnTo>
                      <a:lnTo>
                        <a:pt x="926" y="1504"/>
                      </a:lnTo>
                      <a:lnTo>
                        <a:pt x="928" y="1502"/>
                      </a:lnTo>
                      <a:lnTo>
                        <a:pt x="930" y="1500"/>
                      </a:lnTo>
                      <a:lnTo>
                        <a:pt x="928" y="1498"/>
                      </a:lnTo>
                      <a:lnTo>
                        <a:pt x="930" y="1494"/>
                      </a:lnTo>
                      <a:lnTo>
                        <a:pt x="930" y="1492"/>
                      </a:lnTo>
                      <a:lnTo>
                        <a:pt x="928" y="1490"/>
                      </a:lnTo>
                      <a:lnTo>
                        <a:pt x="930" y="1488"/>
                      </a:lnTo>
                      <a:lnTo>
                        <a:pt x="930" y="1486"/>
                      </a:lnTo>
                      <a:lnTo>
                        <a:pt x="930" y="1482"/>
                      </a:lnTo>
                      <a:lnTo>
                        <a:pt x="928" y="1478"/>
                      </a:lnTo>
                      <a:lnTo>
                        <a:pt x="928" y="1476"/>
                      </a:lnTo>
                      <a:lnTo>
                        <a:pt x="928" y="1474"/>
                      </a:lnTo>
                      <a:lnTo>
                        <a:pt x="928" y="1472"/>
                      </a:lnTo>
                      <a:lnTo>
                        <a:pt x="926" y="1472"/>
                      </a:lnTo>
                      <a:lnTo>
                        <a:pt x="924" y="1472"/>
                      </a:lnTo>
                      <a:lnTo>
                        <a:pt x="922" y="1472"/>
                      </a:lnTo>
                      <a:lnTo>
                        <a:pt x="922" y="1470"/>
                      </a:lnTo>
                      <a:lnTo>
                        <a:pt x="922" y="1468"/>
                      </a:lnTo>
                      <a:lnTo>
                        <a:pt x="922" y="1466"/>
                      </a:lnTo>
                      <a:lnTo>
                        <a:pt x="920" y="1466"/>
                      </a:lnTo>
                      <a:lnTo>
                        <a:pt x="918" y="1466"/>
                      </a:lnTo>
                      <a:lnTo>
                        <a:pt x="916" y="1466"/>
                      </a:lnTo>
                      <a:lnTo>
                        <a:pt x="916" y="1464"/>
                      </a:lnTo>
                      <a:lnTo>
                        <a:pt x="916" y="1462"/>
                      </a:lnTo>
                      <a:lnTo>
                        <a:pt x="918" y="1462"/>
                      </a:lnTo>
                      <a:lnTo>
                        <a:pt x="920" y="1460"/>
                      </a:lnTo>
                      <a:lnTo>
                        <a:pt x="920" y="1458"/>
                      </a:lnTo>
                      <a:lnTo>
                        <a:pt x="922" y="1454"/>
                      </a:lnTo>
                      <a:lnTo>
                        <a:pt x="922" y="1452"/>
                      </a:lnTo>
                      <a:lnTo>
                        <a:pt x="924" y="1448"/>
                      </a:lnTo>
                      <a:lnTo>
                        <a:pt x="922" y="1444"/>
                      </a:lnTo>
                      <a:lnTo>
                        <a:pt x="922" y="1442"/>
                      </a:lnTo>
                      <a:lnTo>
                        <a:pt x="924" y="1440"/>
                      </a:lnTo>
                      <a:lnTo>
                        <a:pt x="926" y="1436"/>
                      </a:lnTo>
                      <a:lnTo>
                        <a:pt x="924" y="1436"/>
                      </a:lnTo>
                      <a:lnTo>
                        <a:pt x="922" y="1434"/>
                      </a:lnTo>
                      <a:lnTo>
                        <a:pt x="920" y="1434"/>
                      </a:lnTo>
                      <a:lnTo>
                        <a:pt x="918" y="1434"/>
                      </a:lnTo>
                      <a:lnTo>
                        <a:pt x="920" y="1428"/>
                      </a:lnTo>
                      <a:lnTo>
                        <a:pt x="922" y="1424"/>
                      </a:lnTo>
                      <a:lnTo>
                        <a:pt x="918" y="1422"/>
                      </a:lnTo>
                      <a:lnTo>
                        <a:pt x="918" y="1418"/>
                      </a:lnTo>
                      <a:lnTo>
                        <a:pt x="916" y="1416"/>
                      </a:lnTo>
                      <a:lnTo>
                        <a:pt x="914" y="1416"/>
                      </a:lnTo>
                      <a:lnTo>
                        <a:pt x="912" y="1418"/>
                      </a:lnTo>
                      <a:lnTo>
                        <a:pt x="910" y="1418"/>
                      </a:lnTo>
                      <a:lnTo>
                        <a:pt x="912" y="1416"/>
                      </a:lnTo>
                      <a:lnTo>
                        <a:pt x="912" y="1414"/>
                      </a:lnTo>
                      <a:lnTo>
                        <a:pt x="910" y="1414"/>
                      </a:lnTo>
                      <a:lnTo>
                        <a:pt x="910" y="1412"/>
                      </a:lnTo>
                      <a:lnTo>
                        <a:pt x="908" y="1410"/>
                      </a:lnTo>
                      <a:lnTo>
                        <a:pt x="906" y="1412"/>
                      </a:lnTo>
                      <a:lnTo>
                        <a:pt x="906" y="1410"/>
                      </a:lnTo>
                      <a:lnTo>
                        <a:pt x="906" y="1412"/>
                      </a:lnTo>
                      <a:lnTo>
                        <a:pt x="904" y="1414"/>
                      </a:lnTo>
                      <a:lnTo>
                        <a:pt x="902" y="1412"/>
                      </a:lnTo>
                      <a:lnTo>
                        <a:pt x="900" y="1412"/>
                      </a:lnTo>
                      <a:lnTo>
                        <a:pt x="900" y="1410"/>
                      </a:lnTo>
                      <a:lnTo>
                        <a:pt x="900" y="1408"/>
                      </a:lnTo>
                      <a:lnTo>
                        <a:pt x="896" y="1408"/>
                      </a:lnTo>
                      <a:lnTo>
                        <a:pt x="896" y="1406"/>
                      </a:lnTo>
                      <a:lnTo>
                        <a:pt x="894" y="1408"/>
                      </a:lnTo>
                      <a:lnTo>
                        <a:pt x="892" y="1406"/>
                      </a:lnTo>
                      <a:lnTo>
                        <a:pt x="890" y="1404"/>
                      </a:lnTo>
                      <a:lnTo>
                        <a:pt x="888" y="1398"/>
                      </a:lnTo>
                      <a:lnTo>
                        <a:pt x="888" y="1398"/>
                      </a:lnTo>
                      <a:lnTo>
                        <a:pt x="888" y="1396"/>
                      </a:lnTo>
                      <a:lnTo>
                        <a:pt x="882" y="1396"/>
                      </a:lnTo>
                      <a:lnTo>
                        <a:pt x="882" y="1394"/>
                      </a:lnTo>
                      <a:lnTo>
                        <a:pt x="880" y="1392"/>
                      </a:lnTo>
                      <a:lnTo>
                        <a:pt x="880" y="1388"/>
                      </a:lnTo>
                      <a:lnTo>
                        <a:pt x="878" y="1388"/>
                      </a:lnTo>
                      <a:lnTo>
                        <a:pt x="878" y="1390"/>
                      </a:lnTo>
                      <a:lnTo>
                        <a:pt x="876" y="1390"/>
                      </a:lnTo>
                      <a:lnTo>
                        <a:pt x="876" y="1386"/>
                      </a:lnTo>
                      <a:lnTo>
                        <a:pt x="872" y="1384"/>
                      </a:lnTo>
                      <a:lnTo>
                        <a:pt x="874" y="1382"/>
                      </a:lnTo>
                      <a:lnTo>
                        <a:pt x="872" y="1380"/>
                      </a:lnTo>
                      <a:lnTo>
                        <a:pt x="874" y="1378"/>
                      </a:lnTo>
                      <a:lnTo>
                        <a:pt x="872" y="1376"/>
                      </a:lnTo>
                      <a:lnTo>
                        <a:pt x="868" y="1376"/>
                      </a:lnTo>
                      <a:lnTo>
                        <a:pt x="868" y="1374"/>
                      </a:lnTo>
                      <a:lnTo>
                        <a:pt x="868" y="1372"/>
                      </a:lnTo>
                      <a:lnTo>
                        <a:pt x="868" y="1370"/>
                      </a:lnTo>
                      <a:lnTo>
                        <a:pt x="872" y="1368"/>
                      </a:lnTo>
                      <a:lnTo>
                        <a:pt x="868" y="1366"/>
                      </a:lnTo>
                      <a:lnTo>
                        <a:pt x="866" y="1366"/>
                      </a:lnTo>
                      <a:lnTo>
                        <a:pt x="864" y="1364"/>
                      </a:lnTo>
                      <a:lnTo>
                        <a:pt x="866" y="1362"/>
                      </a:lnTo>
                      <a:lnTo>
                        <a:pt x="864" y="1362"/>
                      </a:lnTo>
                      <a:lnTo>
                        <a:pt x="864" y="1360"/>
                      </a:lnTo>
                      <a:lnTo>
                        <a:pt x="864" y="1356"/>
                      </a:lnTo>
                      <a:lnTo>
                        <a:pt x="864" y="1354"/>
                      </a:lnTo>
                      <a:lnTo>
                        <a:pt x="862" y="1354"/>
                      </a:lnTo>
                      <a:lnTo>
                        <a:pt x="858" y="1352"/>
                      </a:lnTo>
                      <a:lnTo>
                        <a:pt x="856" y="1348"/>
                      </a:lnTo>
                      <a:lnTo>
                        <a:pt x="854" y="1340"/>
                      </a:lnTo>
                      <a:lnTo>
                        <a:pt x="852" y="1338"/>
                      </a:lnTo>
                      <a:lnTo>
                        <a:pt x="850" y="1338"/>
                      </a:lnTo>
                      <a:lnTo>
                        <a:pt x="850" y="1336"/>
                      </a:lnTo>
                      <a:lnTo>
                        <a:pt x="850" y="1334"/>
                      </a:lnTo>
                      <a:lnTo>
                        <a:pt x="848" y="1332"/>
                      </a:lnTo>
                      <a:lnTo>
                        <a:pt x="846" y="1330"/>
                      </a:lnTo>
                      <a:lnTo>
                        <a:pt x="846" y="1328"/>
                      </a:lnTo>
                      <a:lnTo>
                        <a:pt x="842" y="1328"/>
                      </a:lnTo>
                      <a:lnTo>
                        <a:pt x="838" y="1324"/>
                      </a:lnTo>
                      <a:lnTo>
                        <a:pt x="836" y="1324"/>
                      </a:lnTo>
                      <a:lnTo>
                        <a:pt x="832" y="1320"/>
                      </a:lnTo>
                      <a:lnTo>
                        <a:pt x="830" y="1320"/>
                      </a:lnTo>
                      <a:lnTo>
                        <a:pt x="828" y="1320"/>
                      </a:lnTo>
                      <a:lnTo>
                        <a:pt x="828" y="1318"/>
                      </a:lnTo>
                      <a:lnTo>
                        <a:pt x="828" y="1314"/>
                      </a:lnTo>
                      <a:lnTo>
                        <a:pt x="826" y="1314"/>
                      </a:lnTo>
                      <a:lnTo>
                        <a:pt x="824" y="1314"/>
                      </a:lnTo>
                      <a:lnTo>
                        <a:pt x="820" y="1312"/>
                      </a:lnTo>
                      <a:lnTo>
                        <a:pt x="820" y="1306"/>
                      </a:lnTo>
                      <a:lnTo>
                        <a:pt x="818" y="1306"/>
                      </a:lnTo>
                      <a:lnTo>
                        <a:pt x="818" y="1304"/>
                      </a:lnTo>
                      <a:lnTo>
                        <a:pt x="818" y="1304"/>
                      </a:lnTo>
                      <a:lnTo>
                        <a:pt x="818" y="1302"/>
                      </a:lnTo>
                      <a:lnTo>
                        <a:pt x="816" y="1296"/>
                      </a:lnTo>
                      <a:lnTo>
                        <a:pt x="814" y="1292"/>
                      </a:lnTo>
                      <a:lnTo>
                        <a:pt x="812" y="1290"/>
                      </a:lnTo>
                      <a:lnTo>
                        <a:pt x="810" y="1286"/>
                      </a:lnTo>
                      <a:lnTo>
                        <a:pt x="812" y="1282"/>
                      </a:lnTo>
                      <a:lnTo>
                        <a:pt x="812" y="1280"/>
                      </a:lnTo>
                      <a:lnTo>
                        <a:pt x="808" y="1276"/>
                      </a:lnTo>
                      <a:lnTo>
                        <a:pt x="808" y="1274"/>
                      </a:lnTo>
                      <a:lnTo>
                        <a:pt x="812" y="1274"/>
                      </a:lnTo>
                      <a:lnTo>
                        <a:pt x="812" y="1272"/>
                      </a:lnTo>
                      <a:lnTo>
                        <a:pt x="814" y="1272"/>
                      </a:lnTo>
                      <a:lnTo>
                        <a:pt x="806" y="1268"/>
                      </a:lnTo>
                      <a:lnTo>
                        <a:pt x="804" y="1266"/>
                      </a:lnTo>
                      <a:lnTo>
                        <a:pt x="804" y="1262"/>
                      </a:lnTo>
                      <a:lnTo>
                        <a:pt x="806" y="1260"/>
                      </a:lnTo>
                      <a:lnTo>
                        <a:pt x="806" y="1258"/>
                      </a:lnTo>
                      <a:lnTo>
                        <a:pt x="800" y="1256"/>
                      </a:lnTo>
                      <a:lnTo>
                        <a:pt x="800" y="1254"/>
                      </a:lnTo>
                      <a:lnTo>
                        <a:pt x="798" y="1254"/>
                      </a:lnTo>
                      <a:lnTo>
                        <a:pt x="798" y="1248"/>
                      </a:lnTo>
                      <a:lnTo>
                        <a:pt x="796" y="1248"/>
                      </a:lnTo>
                      <a:lnTo>
                        <a:pt x="794" y="1246"/>
                      </a:lnTo>
                      <a:lnTo>
                        <a:pt x="792" y="1244"/>
                      </a:lnTo>
                      <a:lnTo>
                        <a:pt x="790" y="1240"/>
                      </a:lnTo>
                      <a:lnTo>
                        <a:pt x="790" y="1238"/>
                      </a:lnTo>
                      <a:lnTo>
                        <a:pt x="792" y="1236"/>
                      </a:lnTo>
                      <a:lnTo>
                        <a:pt x="792" y="1232"/>
                      </a:lnTo>
                      <a:lnTo>
                        <a:pt x="790" y="1232"/>
                      </a:lnTo>
                      <a:lnTo>
                        <a:pt x="790" y="1230"/>
                      </a:lnTo>
                      <a:lnTo>
                        <a:pt x="788" y="1230"/>
                      </a:lnTo>
                      <a:lnTo>
                        <a:pt x="788" y="1228"/>
                      </a:lnTo>
                      <a:lnTo>
                        <a:pt x="788" y="1226"/>
                      </a:lnTo>
                      <a:lnTo>
                        <a:pt x="788" y="1224"/>
                      </a:lnTo>
                      <a:lnTo>
                        <a:pt x="788" y="1222"/>
                      </a:lnTo>
                      <a:lnTo>
                        <a:pt x="786" y="1220"/>
                      </a:lnTo>
                      <a:lnTo>
                        <a:pt x="786" y="1218"/>
                      </a:lnTo>
                      <a:lnTo>
                        <a:pt x="784" y="1218"/>
                      </a:lnTo>
                      <a:lnTo>
                        <a:pt x="782" y="1218"/>
                      </a:lnTo>
                      <a:lnTo>
                        <a:pt x="782" y="1216"/>
                      </a:lnTo>
                      <a:lnTo>
                        <a:pt x="782" y="1214"/>
                      </a:lnTo>
                      <a:lnTo>
                        <a:pt x="780" y="1212"/>
                      </a:lnTo>
                      <a:lnTo>
                        <a:pt x="780" y="1210"/>
                      </a:lnTo>
                      <a:lnTo>
                        <a:pt x="780" y="1208"/>
                      </a:lnTo>
                      <a:lnTo>
                        <a:pt x="778" y="1208"/>
                      </a:lnTo>
                      <a:lnTo>
                        <a:pt x="780" y="1206"/>
                      </a:lnTo>
                      <a:lnTo>
                        <a:pt x="778" y="1206"/>
                      </a:lnTo>
                      <a:lnTo>
                        <a:pt x="776" y="1204"/>
                      </a:lnTo>
                      <a:lnTo>
                        <a:pt x="776" y="1206"/>
                      </a:lnTo>
                      <a:lnTo>
                        <a:pt x="774" y="1204"/>
                      </a:lnTo>
                      <a:lnTo>
                        <a:pt x="776" y="1204"/>
                      </a:lnTo>
                      <a:lnTo>
                        <a:pt x="776" y="1202"/>
                      </a:lnTo>
                      <a:lnTo>
                        <a:pt x="774" y="1202"/>
                      </a:lnTo>
                      <a:lnTo>
                        <a:pt x="774" y="1200"/>
                      </a:lnTo>
                      <a:lnTo>
                        <a:pt x="772" y="1198"/>
                      </a:lnTo>
                      <a:lnTo>
                        <a:pt x="774" y="1196"/>
                      </a:lnTo>
                      <a:lnTo>
                        <a:pt x="774" y="1194"/>
                      </a:lnTo>
                      <a:lnTo>
                        <a:pt x="774" y="1192"/>
                      </a:lnTo>
                      <a:lnTo>
                        <a:pt x="772" y="1184"/>
                      </a:lnTo>
                      <a:lnTo>
                        <a:pt x="772" y="1178"/>
                      </a:lnTo>
                      <a:lnTo>
                        <a:pt x="770" y="1174"/>
                      </a:lnTo>
                      <a:lnTo>
                        <a:pt x="768" y="1172"/>
                      </a:lnTo>
                      <a:lnTo>
                        <a:pt x="766" y="1170"/>
                      </a:lnTo>
                      <a:lnTo>
                        <a:pt x="764" y="1168"/>
                      </a:lnTo>
                      <a:lnTo>
                        <a:pt x="762" y="1168"/>
                      </a:lnTo>
                      <a:lnTo>
                        <a:pt x="762" y="1166"/>
                      </a:lnTo>
                      <a:lnTo>
                        <a:pt x="760" y="1164"/>
                      </a:lnTo>
                      <a:lnTo>
                        <a:pt x="758" y="1164"/>
                      </a:lnTo>
                      <a:lnTo>
                        <a:pt x="758" y="1162"/>
                      </a:lnTo>
                      <a:lnTo>
                        <a:pt x="758" y="1160"/>
                      </a:lnTo>
                      <a:lnTo>
                        <a:pt x="758" y="1158"/>
                      </a:lnTo>
                      <a:lnTo>
                        <a:pt x="758" y="1156"/>
                      </a:lnTo>
                      <a:lnTo>
                        <a:pt x="756" y="1152"/>
                      </a:lnTo>
                      <a:lnTo>
                        <a:pt x="754" y="1152"/>
                      </a:lnTo>
                      <a:lnTo>
                        <a:pt x="756" y="1150"/>
                      </a:lnTo>
                      <a:lnTo>
                        <a:pt x="754" y="1150"/>
                      </a:lnTo>
                      <a:lnTo>
                        <a:pt x="752" y="1148"/>
                      </a:lnTo>
                      <a:lnTo>
                        <a:pt x="752" y="1146"/>
                      </a:lnTo>
                      <a:lnTo>
                        <a:pt x="750" y="1146"/>
                      </a:lnTo>
                      <a:lnTo>
                        <a:pt x="746" y="1144"/>
                      </a:lnTo>
                      <a:lnTo>
                        <a:pt x="744" y="1144"/>
                      </a:lnTo>
                      <a:lnTo>
                        <a:pt x="744" y="1140"/>
                      </a:lnTo>
                      <a:lnTo>
                        <a:pt x="740" y="1138"/>
                      </a:lnTo>
                      <a:lnTo>
                        <a:pt x="738" y="1136"/>
                      </a:lnTo>
                      <a:lnTo>
                        <a:pt x="736" y="1134"/>
                      </a:lnTo>
                      <a:lnTo>
                        <a:pt x="734" y="1132"/>
                      </a:lnTo>
                      <a:lnTo>
                        <a:pt x="732" y="1132"/>
                      </a:lnTo>
                      <a:lnTo>
                        <a:pt x="726" y="1128"/>
                      </a:lnTo>
                      <a:lnTo>
                        <a:pt x="726" y="1126"/>
                      </a:lnTo>
                      <a:lnTo>
                        <a:pt x="724" y="1122"/>
                      </a:lnTo>
                      <a:lnTo>
                        <a:pt x="722" y="1118"/>
                      </a:lnTo>
                      <a:lnTo>
                        <a:pt x="720" y="1116"/>
                      </a:lnTo>
                      <a:lnTo>
                        <a:pt x="720" y="1114"/>
                      </a:lnTo>
                      <a:lnTo>
                        <a:pt x="716" y="1112"/>
                      </a:lnTo>
                      <a:lnTo>
                        <a:pt x="712" y="1112"/>
                      </a:lnTo>
                      <a:lnTo>
                        <a:pt x="710" y="1110"/>
                      </a:lnTo>
                      <a:lnTo>
                        <a:pt x="708" y="1110"/>
                      </a:lnTo>
                      <a:lnTo>
                        <a:pt x="706" y="1106"/>
                      </a:lnTo>
                      <a:lnTo>
                        <a:pt x="706" y="1104"/>
                      </a:lnTo>
                      <a:lnTo>
                        <a:pt x="702" y="1104"/>
                      </a:lnTo>
                      <a:lnTo>
                        <a:pt x="696" y="1102"/>
                      </a:lnTo>
                      <a:lnTo>
                        <a:pt x="694" y="1102"/>
                      </a:lnTo>
                      <a:lnTo>
                        <a:pt x="694" y="1100"/>
                      </a:lnTo>
                      <a:lnTo>
                        <a:pt x="694" y="1096"/>
                      </a:lnTo>
                      <a:lnTo>
                        <a:pt x="696" y="1096"/>
                      </a:lnTo>
                      <a:lnTo>
                        <a:pt x="696" y="1090"/>
                      </a:lnTo>
                      <a:lnTo>
                        <a:pt x="696" y="1088"/>
                      </a:lnTo>
                      <a:lnTo>
                        <a:pt x="696" y="1086"/>
                      </a:lnTo>
                      <a:lnTo>
                        <a:pt x="694" y="1084"/>
                      </a:lnTo>
                      <a:lnTo>
                        <a:pt x="692" y="1086"/>
                      </a:lnTo>
                      <a:lnTo>
                        <a:pt x="692" y="1088"/>
                      </a:lnTo>
                      <a:lnTo>
                        <a:pt x="692" y="1092"/>
                      </a:lnTo>
                      <a:lnTo>
                        <a:pt x="690" y="1094"/>
                      </a:lnTo>
                      <a:lnTo>
                        <a:pt x="688" y="1092"/>
                      </a:lnTo>
                      <a:lnTo>
                        <a:pt x="686" y="1092"/>
                      </a:lnTo>
                      <a:lnTo>
                        <a:pt x="686" y="1090"/>
                      </a:lnTo>
                      <a:lnTo>
                        <a:pt x="688" y="1086"/>
                      </a:lnTo>
                      <a:lnTo>
                        <a:pt x="688" y="1084"/>
                      </a:lnTo>
                      <a:lnTo>
                        <a:pt x="688" y="1082"/>
                      </a:lnTo>
                      <a:lnTo>
                        <a:pt x="688" y="1080"/>
                      </a:lnTo>
                      <a:lnTo>
                        <a:pt x="682" y="1080"/>
                      </a:lnTo>
                      <a:lnTo>
                        <a:pt x="680" y="1082"/>
                      </a:lnTo>
                      <a:lnTo>
                        <a:pt x="680" y="1080"/>
                      </a:lnTo>
                      <a:lnTo>
                        <a:pt x="680" y="1078"/>
                      </a:lnTo>
                      <a:lnTo>
                        <a:pt x="680" y="1076"/>
                      </a:lnTo>
                      <a:lnTo>
                        <a:pt x="680" y="1076"/>
                      </a:lnTo>
                      <a:lnTo>
                        <a:pt x="676" y="1070"/>
                      </a:lnTo>
                      <a:lnTo>
                        <a:pt x="676" y="1068"/>
                      </a:lnTo>
                      <a:lnTo>
                        <a:pt x="674" y="1066"/>
                      </a:lnTo>
                      <a:lnTo>
                        <a:pt x="674" y="1064"/>
                      </a:lnTo>
                      <a:lnTo>
                        <a:pt x="676" y="1064"/>
                      </a:lnTo>
                      <a:lnTo>
                        <a:pt x="676" y="1064"/>
                      </a:lnTo>
                      <a:lnTo>
                        <a:pt x="672" y="1064"/>
                      </a:lnTo>
                      <a:lnTo>
                        <a:pt x="670" y="1064"/>
                      </a:lnTo>
                      <a:lnTo>
                        <a:pt x="668" y="1062"/>
                      </a:lnTo>
                      <a:lnTo>
                        <a:pt x="670" y="1062"/>
                      </a:lnTo>
                      <a:lnTo>
                        <a:pt x="668" y="1060"/>
                      </a:lnTo>
                      <a:lnTo>
                        <a:pt x="666" y="1060"/>
                      </a:lnTo>
                      <a:lnTo>
                        <a:pt x="664" y="1062"/>
                      </a:lnTo>
                      <a:lnTo>
                        <a:pt x="662" y="1064"/>
                      </a:lnTo>
                      <a:lnTo>
                        <a:pt x="660" y="1064"/>
                      </a:lnTo>
                      <a:lnTo>
                        <a:pt x="658" y="1064"/>
                      </a:lnTo>
                      <a:lnTo>
                        <a:pt x="656" y="1064"/>
                      </a:lnTo>
                      <a:lnTo>
                        <a:pt x="658" y="1058"/>
                      </a:lnTo>
                      <a:lnTo>
                        <a:pt x="656" y="1054"/>
                      </a:lnTo>
                      <a:lnTo>
                        <a:pt x="654" y="1058"/>
                      </a:lnTo>
                      <a:lnTo>
                        <a:pt x="652" y="1060"/>
                      </a:lnTo>
                      <a:lnTo>
                        <a:pt x="652" y="1062"/>
                      </a:lnTo>
                      <a:lnTo>
                        <a:pt x="648" y="1062"/>
                      </a:lnTo>
                      <a:lnTo>
                        <a:pt x="648" y="1062"/>
                      </a:lnTo>
                      <a:lnTo>
                        <a:pt x="646" y="1062"/>
                      </a:lnTo>
                      <a:lnTo>
                        <a:pt x="646" y="1064"/>
                      </a:lnTo>
                      <a:lnTo>
                        <a:pt x="644" y="1064"/>
                      </a:lnTo>
                      <a:lnTo>
                        <a:pt x="640" y="1062"/>
                      </a:lnTo>
                      <a:lnTo>
                        <a:pt x="638" y="1062"/>
                      </a:lnTo>
                      <a:lnTo>
                        <a:pt x="636" y="1060"/>
                      </a:lnTo>
                      <a:lnTo>
                        <a:pt x="636" y="1062"/>
                      </a:lnTo>
                      <a:lnTo>
                        <a:pt x="634" y="1060"/>
                      </a:lnTo>
                      <a:lnTo>
                        <a:pt x="632" y="1060"/>
                      </a:lnTo>
                      <a:lnTo>
                        <a:pt x="630" y="1060"/>
                      </a:lnTo>
                      <a:lnTo>
                        <a:pt x="624" y="1058"/>
                      </a:lnTo>
                      <a:lnTo>
                        <a:pt x="624" y="1058"/>
                      </a:lnTo>
                      <a:lnTo>
                        <a:pt x="622" y="1058"/>
                      </a:lnTo>
                      <a:lnTo>
                        <a:pt x="622" y="1054"/>
                      </a:lnTo>
                      <a:lnTo>
                        <a:pt x="622" y="1052"/>
                      </a:lnTo>
                      <a:lnTo>
                        <a:pt x="620" y="1052"/>
                      </a:lnTo>
                      <a:lnTo>
                        <a:pt x="620" y="1054"/>
                      </a:lnTo>
                      <a:lnTo>
                        <a:pt x="620" y="1058"/>
                      </a:lnTo>
                      <a:lnTo>
                        <a:pt x="618" y="1054"/>
                      </a:lnTo>
                      <a:lnTo>
                        <a:pt x="616" y="1052"/>
                      </a:lnTo>
                      <a:lnTo>
                        <a:pt x="612" y="1054"/>
                      </a:lnTo>
                      <a:lnTo>
                        <a:pt x="610" y="1052"/>
                      </a:lnTo>
                      <a:lnTo>
                        <a:pt x="608" y="1052"/>
                      </a:lnTo>
                      <a:lnTo>
                        <a:pt x="606" y="1054"/>
                      </a:lnTo>
                      <a:lnTo>
                        <a:pt x="606" y="1058"/>
                      </a:lnTo>
                      <a:lnTo>
                        <a:pt x="604" y="1054"/>
                      </a:lnTo>
                      <a:lnTo>
                        <a:pt x="604" y="1052"/>
                      </a:lnTo>
                      <a:lnTo>
                        <a:pt x="602" y="1052"/>
                      </a:lnTo>
                      <a:lnTo>
                        <a:pt x="600" y="1052"/>
                      </a:lnTo>
                      <a:lnTo>
                        <a:pt x="600" y="1052"/>
                      </a:lnTo>
                      <a:lnTo>
                        <a:pt x="598" y="1052"/>
                      </a:lnTo>
                      <a:lnTo>
                        <a:pt x="598" y="1052"/>
                      </a:lnTo>
                      <a:lnTo>
                        <a:pt x="596" y="1052"/>
                      </a:lnTo>
                      <a:lnTo>
                        <a:pt x="594" y="1052"/>
                      </a:lnTo>
                      <a:lnTo>
                        <a:pt x="592" y="1052"/>
                      </a:lnTo>
                      <a:lnTo>
                        <a:pt x="592" y="1052"/>
                      </a:lnTo>
                      <a:lnTo>
                        <a:pt x="590" y="1052"/>
                      </a:lnTo>
                      <a:lnTo>
                        <a:pt x="588" y="1054"/>
                      </a:lnTo>
                      <a:lnTo>
                        <a:pt x="586" y="1052"/>
                      </a:lnTo>
                      <a:lnTo>
                        <a:pt x="584" y="1052"/>
                      </a:lnTo>
                      <a:lnTo>
                        <a:pt x="582" y="1052"/>
                      </a:lnTo>
                      <a:lnTo>
                        <a:pt x="580" y="1052"/>
                      </a:lnTo>
                      <a:lnTo>
                        <a:pt x="580" y="1052"/>
                      </a:lnTo>
                      <a:lnTo>
                        <a:pt x="578" y="1052"/>
                      </a:lnTo>
                      <a:lnTo>
                        <a:pt x="576" y="1052"/>
                      </a:lnTo>
                      <a:lnTo>
                        <a:pt x="574" y="1050"/>
                      </a:lnTo>
                      <a:lnTo>
                        <a:pt x="572" y="1048"/>
                      </a:lnTo>
                      <a:lnTo>
                        <a:pt x="572" y="1046"/>
                      </a:lnTo>
                      <a:lnTo>
                        <a:pt x="572" y="1044"/>
                      </a:lnTo>
                      <a:lnTo>
                        <a:pt x="570" y="1044"/>
                      </a:lnTo>
                      <a:lnTo>
                        <a:pt x="568" y="1046"/>
                      </a:lnTo>
                      <a:lnTo>
                        <a:pt x="568" y="1044"/>
                      </a:lnTo>
                      <a:lnTo>
                        <a:pt x="566" y="1044"/>
                      </a:lnTo>
                      <a:lnTo>
                        <a:pt x="564" y="1044"/>
                      </a:lnTo>
                      <a:lnTo>
                        <a:pt x="562" y="1044"/>
                      </a:lnTo>
                      <a:lnTo>
                        <a:pt x="562" y="1042"/>
                      </a:lnTo>
                      <a:lnTo>
                        <a:pt x="560" y="1042"/>
                      </a:lnTo>
                      <a:lnTo>
                        <a:pt x="560" y="1040"/>
                      </a:lnTo>
                      <a:lnTo>
                        <a:pt x="558" y="1040"/>
                      </a:lnTo>
                      <a:lnTo>
                        <a:pt x="556" y="1040"/>
                      </a:lnTo>
                      <a:lnTo>
                        <a:pt x="556" y="1038"/>
                      </a:lnTo>
                      <a:lnTo>
                        <a:pt x="554" y="1038"/>
                      </a:lnTo>
                      <a:lnTo>
                        <a:pt x="552" y="1038"/>
                      </a:lnTo>
                      <a:lnTo>
                        <a:pt x="552" y="1040"/>
                      </a:lnTo>
                      <a:lnTo>
                        <a:pt x="550" y="1040"/>
                      </a:lnTo>
                      <a:lnTo>
                        <a:pt x="548" y="1040"/>
                      </a:lnTo>
                      <a:lnTo>
                        <a:pt x="548" y="1042"/>
                      </a:lnTo>
                      <a:lnTo>
                        <a:pt x="546" y="1042"/>
                      </a:lnTo>
                      <a:lnTo>
                        <a:pt x="546" y="1046"/>
                      </a:lnTo>
                      <a:lnTo>
                        <a:pt x="544" y="1050"/>
                      </a:lnTo>
                      <a:lnTo>
                        <a:pt x="544" y="1052"/>
                      </a:lnTo>
                      <a:lnTo>
                        <a:pt x="542" y="1052"/>
                      </a:lnTo>
                      <a:lnTo>
                        <a:pt x="542" y="1052"/>
                      </a:lnTo>
                      <a:lnTo>
                        <a:pt x="542" y="1054"/>
                      </a:lnTo>
                      <a:lnTo>
                        <a:pt x="540" y="1052"/>
                      </a:lnTo>
                      <a:lnTo>
                        <a:pt x="538" y="1054"/>
                      </a:lnTo>
                      <a:lnTo>
                        <a:pt x="538" y="1052"/>
                      </a:lnTo>
                      <a:lnTo>
                        <a:pt x="536" y="1052"/>
                      </a:lnTo>
                      <a:lnTo>
                        <a:pt x="536" y="1052"/>
                      </a:lnTo>
                      <a:lnTo>
                        <a:pt x="534" y="1052"/>
                      </a:lnTo>
                      <a:lnTo>
                        <a:pt x="534" y="1052"/>
                      </a:lnTo>
                      <a:lnTo>
                        <a:pt x="532" y="1052"/>
                      </a:lnTo>
                      <a:lnTo>
                        <a:pt x="530" y="1052"/>
                      </a:lnTo>
                      <a:lnTo>
                        <a:pt x="528" y="1050"/>
                      </a:lnTo>
                      <a:lnTo>
                        <a:pt x="526" y="1052"/>
                      </a:lnTo>
                      <a:lnTo>
                        <a:pt x="524" y="1050"/>
                      </a:lnTo>
                      <a:lnTo>
                        <a:pt x="524" y="1052"/>
                      </a:lnTo>
                      <a:lnTo>
                        <a:pt x="524" y="1052"/>
                      </a:lnTo>
                      <a:lnTo>
                        <a:pt x="520" y="1054"/>
                      </a:lnTo>
                      <a:lnTo>
                        <a:pt x="518" y="1054"/>
                      </a:lnTo>
                      <a:lnTo>
                        <a:pt x="516" y="1052"/>
                      </a:lnTo>
                      <a:lnTo>
                        <a:pt x="516" y="1052"/>
                      </a:lnTo>
                      <a:lnTo>
                        <a:pt x="514" y="1054"/>
                      </a:lnTo>
                      <a:lnTo>
                        <a:pt x="512" y="1054"/>
                      </a:lnTo>
                      <a:lnTo>
                        <a:pt x="510" y="1054"/>
                      </a:lnTo>
                      <a:lnTo>
                        <a:pt x="508" y="1058"/>
                      </a:lnTo>
                      <a:lnTo>
                        <a:pt x="504" y="1058"/>
                      </a:lnTo>
                      <a:lnTo>
                        <a:pt x="502" y="1054"/>
                      </a:lnTo>
                      <a:lnTo>
                        <a:pt x="500" y="1058"/>
                      </a:lnTo>
                      <a:lnTo>
                        <a:pt x="500" y="1062"/>
                      </a:lnTo>
                      <a:lnTo>
                        <a:pt x="498" y="1062"/>
                      </a:lnTo>
                      <a:lnTo>
                        <a:pt x="498" y="1064"/>
                      </a:lnTo>
                      <a:lnTo>
                        <a:pt x="498" y="1064"/>
                      </a:lnTo>
                      <a:lnTo>
                        <a:pt x="496" y="1064"/>
                      </a:lnTo>
                      <a:lnTo>
                        <a:pt x="496" y="1066"/>
                      </a:lnTo>
                      <a:lnTo>
                        <a:pt x="494" y="1068"/>
                      </a:lnTo>
                      <a:lnTo>
                        <a:pt x="494" y="1070"/>
                      </a:lnTo>
                      <a:lnTo>
                        <a:pt x="492" y="1070"/>
                      </a:lnTo>
                      <a:lnTo>
                        <a:pt x="492" y="1074"/>
                      </a:lnTo>
                      <a:lnTo>
                        <a:pt x="492" y="1076"/>
                      </a:lnTo>
                      <a:lnTo>
                        <a:pt x="490" y="1076"/>
                      </a:lnTo>
                      <a:lnTo>
                        <a:pt x="488" y="1076"/>
                      </a:lnTo>
                      <a:lnTo>
                        <a:pt x="488" y="1078"/>
                      </a:lnTo>
                      <a:lnTo>
                        <a:pt x="488" y="1080"/>
                      </a:lnTo>
                      <a:lnTo>
                        <a:pt x="486" y="1080"/>
                      </a:lnTo>
                      <a:lnTo>
                        <a:pt x="486" y="1082"/>
                      </a:lnTo>
                      <a:lnTo>
                        <a:pt x="486" y="1084"/>
                      </a:lnTo>
                      <a:lnTo>
                        <a:pt x="484" y="1084"/>
                      </a:lnTo>
                      <a:lnTo>
                        <a:pt x="482" y="1086"/>
                      </a:lnTo>
                      <a:lnTo>
                        <a:pt x="480" y="1088"/>
                      </a:lnTo>
                      <a:lnTo>
                        <a:pt x="480" y="1090"/>
                      </a:lnTo>
                      <a:lnTo>
                        <a:pt x="480" y="1092"/>
                      </a:lnTo>
                      <a:lnTo>
                        <a:pt x="482" y="1094"/>
                      </a:lnTo>
                      <a:lnTo>
                        <a:pt x="480" y="1094"/>
                      </a:lnTo>
                      <a:lnTo>
                        <a:pt x="480" y="1096"/>
                      </a:lnTo>
                      <a:lnTo>
                        <a:pt x="478" y="1098"/>
                      </a:lnTo>
                      <a:lnTo>
                        <a:pt x="476" y="1100"/>
                      </a:lnTo>
                      <a:lnTo>
                        <a:pt x="476" y="1102"/>
                      </a:lnTo>
                      <a:lnTo>
                        <a:pt x="476" y="1104"/>
                      </a:lnTo>
                      <a:lnTo>
                        <a:pt x="476" y="1106"/>
                      </a:lnTo>
                      <a:lnTo>
                        <a:pt x="478" y="1106"/>
                      </a:lnTo>
                      <a:lnTo>
                        <a:pt x="478" y="1108"/>
                      </a:lnTo>
                      <a:lnTo>
                        <a:pt x="476" y="1106"/>
                      </a:lnTo>
                      <a:lnTo>
                        <a:pt x="476" y="1108"/>
                      </a:lnTo>
                      <a:lnTo>
                        <a:pt x="476" y="1110"/>
                      </a:lnTo>
                      <a:lnTo>
                        <a:pt x="474" y="1110"/>
                      </a:lnTo>
                      <a:lnTo>
                        <a:pt x="474" y="1112"/>
                      </a:lnTo>
                      <a:lnTo>
                        <a:pt x="472" y="1114"/>
                      </a:lnTo>
                      <a:lnTo>
                        <a:pt x="468" y="1114"/>
                      </a:lnTo>
                      <a:lnTo>
                        <a:pt x="468" y="1116"/>
                      </a:lnTo>
                      <a:lnTo>
                        <a:pt x="468" y="1120"/>
                      </a:lnTo>
                      <a:lnTo>
                        <a:pt x="466" y="1120"/>
                      </a:lnTo>
                      <a:lnTo>
                        <a:pt x="466" y="1122"/>
                      </a:lnTo>
                      <a:lnTo>
                        <a:pt x="466" y="1124"/>
                      </a:lnTo>
                      <a:lnTo>
                        <a:pt x="464" y="1124"/>
                      </a:lnTo>
                      <a:lnTo>
                        <a:pt x="464" y="1126"/>
                      </a:lnTo>
                      <a:lnTo>
                        <a:pt x="464" y="1128"/>
                      </a:lnTo>
                      <a:lnTo>
                        <a:pt x="466" y="1128"/>
                      </a:lnTo>
                      <a:lnTo>
                        <a:pt x="466" y="1130"/>
                      </a:lnTo>
                      <a:lnTo>
                        <a:pt x="468" y="1130"/>
                      </a:lnTo>
                      <a:lnTo>
                        <a:pt x="468" y="1132"/>
                      </a:lnTo>
                      <a:lnTo>
                        <a:pt x="468" y="1134"/>
                      </a:lnTo>
                      <a:lnTo>
                        <a:pt x="468" y="1136"/>
                      </a:lnTo>
                      <a:lnTo>
                        <a:pt x="464" y="1136"/>
                      </a:lnTo>
                      <a:lnTo>
                        <a:pt x="464" y="1134"/>
                      </a:lnTo>
                      <a:lnTo>
                        <a:pt x="462" y="1134"/>
                      </a:lnTo>
                      <a:lnTo>
                        <a:pt x="462" y="1136"/>
                      </a:lnTo>
                      <a:lnTo>
                        <a:pt x="462" y="1138"/>
                      </a:lnTo>
                      <a:lnTo>
                        <a:pt x="460" y="1138"/>
                      </a:lnTo>
                      <a:lnTo>
                        <a:pt x="458" y="1138"/>
                      </a:lnTo>
                      <a:lnTo>
                        <a:pt x="456" y="1140"/>
                      </a:lnTo>
                      <a:lnTo>
                        <a:pt x="452" y="1138"/>
                      </a:lnTo>
                      <a:lnTo>
                        <a:pt x="450" y="1140"/>
                      </a:lnTo>
                      <a:lnTo>
                        <a:pt x="450" y="1142"/>
                      </a:lnTo>
                      <a:lnTo>
                        <a:pt x="450" y="1144"/>
                      </a:lnTo>
                      <a:lnTo>
                        <a:pt x="448" y="1144"/>
                      </a:lnTo>
                      <a:lnTo>
                        <a:pt x="448" y="1146"/>
                      </a:lnTo>
                      <a:lnTo>
                        <a:pt x="448" y="1148"/>
                      </a:lnTo>
                      <a:lnTo>
                        <a:pt x="446" y="1148"/>
                      </a:lnTo>
                      <a:lnTo>
                        <a:pt x="444" y="1150"/>
                      </a:lnTo>
                      <a:lnTo>
                        <a:pt x="444" y="1152"/>
                      </a:lnTo>
                      <a:lnTo>
                        <a:pt x="442" y="1152"/>
                      </a:lnTo>
                      <a:lnTo>
                        <a:pt x="440" y="1152"/>
                      </a:lnTo>
                      <a:lnTo>
                        <a:pt x="438" y="1152"/>
                      </a:lnTo>
                      <a:lnTo>
                        <a:pt x="438" y="1154"/>
                      </a:lnTo>
                      <a:lnTo>
                        <a:pt x="436" y="1156"/>
                      </a:lnTo>
                      <a:lnTo>
                        <a:pt x="436" y="1158"/>
                      </a:lnTo>
                      <a:lnTo>
                        <a:pt x="436" y="1156"/>
                      </a:lnTo>
                      <a:lnTo>
                        <a:pt x="434" y="1158"/>
                      </a:lnTo>
                      <a:lnTo>
                        <a:pt x="434" y="1160"/>
                      </a:lnTo>
                      <a:lnTo>
                        <a:pt x="434" y="1162"/>
                      </a:lnTo>
                      <a:lnTo>
                        <a:pt x="432" y="1166"/>
                      </a:lnTo>
                      <a:lnTo>
                        <a:pt x="432" y="1168"/>
                      </a:lnTo>
                      <a:lnTo>
                        <a:pt x="432" y="1170"/>
                      </a:lnTo>
                      <a:lnTo>
                        <a:pt x="428" y="1170"/>
                      </a:lnTo>
                      <a:lnTo>
                        <a:pt x="426" y="1170"/>
                      </a:lnTo>
                      <a:lnTo>
                        <a:pt x="424" y="1170"/>
                      </a:lnTo>
                      <a:lnTo>
                        <a:pt x="422" y="1168"/>
                      </a:lnTo>
                      <a:lnTo>
                        <a:pt x="422" y="1170"/>
                      </a:lnTo>
                      <a:lnTo>
                        <a:pt x="422" y="1168"/>
                      </a:lnTo>
                      <a:lnTo>
                        <a:pt x="420" y="1168"/>
                      </a:lnTo>
                      <a:lnTo>
                        <a:pt x="420" y="1168"/>
                      </a:lnTo>
                      <a:lnTo>
                        <a:pt x="418" y="1168"/>
                      </a:lnTo>
                      <a:lnTo>
                        <a:pt x="418" y="1166"/>
                      </a:lnTo>
                      <a:lnTo>
                        <a:pt x="414" y="1168"/>
                      </a:lnTo>
                      <a:lnTo>
                        <a:pt x="412" y="1168"/>
                      </a:lnTo>
                      <a:lnTo>
                        <a:pt x="412" y="1166"/>
                      </a:lnTo>
                      <a:lnTo>
                        <a:pt x="410" y="1166"/>
                      </a:lnTo>
                      <a:lnTo>
                        <a:pt x="410" y="1168"/>
                      </a:lnTo>
                      <a:lnTo>
                        <a:pt x="408" y="1168"/>
                      </a:lnTo>
                      <a:lnTo>
                        <a:pt x="408" y="1166"/>
                      </a:lnTo>
                      <a:lnTo>
                        <a:pt x="408" y="1164"/>
                      </a:lnTo>
                      <a:lnTo>
                        <a:pt x="408" y="1164"/>
                      </a:lnTo>
                      <a:lnTo>
                        <a:pt x="406" y="1164"/>
                      </a:lnTo>
                      <a:lnTo>
                        <a:pt x="406" y="1162"/>
                      </a:lnTo>
                      <a:lnTo>
                        <a:pt x="408" y="1162"/>
                      </a:lnTo>
                      <a:lnTo>
                        <a:pt x="406" y="1160"/>
                      </a:lnTo>
                      <a:lnTo>
                        <a:pt x="404" y="1162"/>
                      </a:lnTo>
                      <a:lnTo>
                        <a:pt x="402" y="1160"/>
                      </a:lnTo>
                      <a:lnTo>
                        <a:pt x="404" y="1160"/>
                      </a:lnTo>
                      <a:lnTo>
                        <a:pt x="404" y="1158"/>
                      </a:lnTo>
                      <a:lnTo>
                        <a:pt x="402" y="1156"/>
                      </a:lnTo>
                      <a:lnTo>
                        <a:pt x="402" y="1160"/>
                      </a:lnTo>
                      <a:lnTo>
                        <a:pt x="398" y="1160"/>
                      </a:lnTo>
                      <a:lnTo>
                        <a:pt x="396" y="1160"/>
                      </a:lnTo>
                      <a:lnTo>
                        <a:pt x="396" y="1160"/>
                      </a:lnTo>
                      <a:lnTo>
                        <a:pt x="396" y="1158"/>
                      </a:lnTo>
                      <a:lnTo>
                        <a:pt x="394" y="1158"/>
                      </a:lnTo>
                      <a:lnTo>
                        <a:pt x="394" y="1156"/>
                      </a:lnTo>
                      <a:lnTo>
                        <a:pt x="392" y="1158"/>
                      </a:lnTo>
                      <a:lnTo>
                        <a:pt x="392" y="1156"/>
                      </a:lnTo>
                      <a:lnTo>
                        <a:pt x="390" y="1156"/>
                      </a:lnTo>
                      <a:lnTo>
                        <a:pt x="390" y="1154"/>
                      </a:lnTo>
                      <a:lnTo>
                        <a:pt x="388" y="1154"/>
                      </a:lnTo>
                      <a:lnTo>
                        <a:pt x="388" y="1152"/>
                      </a:lnTo>
                      <a:lnTo>
                        <a:pt x="386" y="1152"/>
                      </a:lnTo>
                      <a:lnTo>
                        <a:pt x="384" y="1152"/>
                      </a:lnTo>
                      <a:lnTo>
                        <a:pt x="386" y="1148"/>
                      </a:lnTo>
                      <a:lnTo>
                        <a:pt x="384" y="1148"/>
                      </a:lnTo>
                      <a:lnTo>
                        <a:pt x="382" y="1144"/>
                      </a:lnTo>
                      <a:lnTo>
                        <a:pt x="382" y="1146"/>
                      </a:lnTo>
                      <a:lnTo>
                        <a:pt x="380" y="1144"/>
                      </a:lnTo>
                      <a:lnTo>
                        <a:pt x="382" y="1144"/>
                      </a:lnTo>
                      <a:lnTo>
                        <a:pt x="378" y="1142"/>
                      </a:lnTo>
                      <a:lnTo>
                        <a:pt x="378" y="1140"/>
                      </a:lnTo>
                      <a:lnTo>
                        <a:pt x="376" y="1138"/>
                      </a:lnTo>
                      <a:lnTo>
                        <a:pt x="374" y="1138"/>
                      </a:lnTo>
                      <a:lnTo>
                        <a:pt x="376" y="1138"/>
                      </a:lnTo>
                      <a:lnTo>
                        <a:pt x="374" y="1136"/>
                      </a:lnTo>
                      <a:lnTo>
                        <a:pt x="372" y="1136"/>
                      </a:lnTo>
                      <a:lnTo>
                        <a:pt x="370" y="1138"/>
                      </a:lnTo>
                      <a:lnTo>
                        <a:pt x="368" y="1138"/>
                      </a:lnTo>
                      <a:lnTo>
                        <a:pt x="366" y="1134"/>
                      </a:lnTo>
                      <a:lnTo>
                        <a:pt x="364" y="1134"/>
                      </a:lnTo>
                      <a:lnTo>
                        <a:pt x="364" y="1136"/>
                      </a:lnTo>
                      <a:lnTo>
                        <a:pt x="362" y="1134"/>
                      </a:lnTo>
                      <a:lnTo>
                        <a:pt x="362" y="1136"/>
                      </a:lnTo>
                      <a:lnTo>
                        <a:pt x="362" y="1134"/>
                      </a:lnTo>
                      <a:lnTo>
                        <a:pt x="360" y="1134"/>
                      </a:lnTo>
                      <a:lnTo>
                        <a:pt x="356" y="1132"/>
                      </a:lnTo>
                      <a:lnTo>
                        <a:pt x="354" y="1130"/>
                      </a:lnTo>
                      <a:lnTo>
                        <a:pt x="352" y="1130"/>
                      </a:lnTo>
                      <a:lnTo>
                        <a:pt x="352" y="1128"/>
                      </a:lnTo>
                      <a:lnTo>
                        <a:pt x="350" y="1128"/>
                      </a:lnTo>
                      <a:lnTo>
                        <a:pt x="350" y="1126"/>
                      </a:lnTo>
                      <a:lnTo>
                        <a:pt x="350" y="1124"/>
                      </a:lnTo>
                      <a:lnTo>
                        <a:pt x="348" y="1124"/>
                      </a:lnTo>
                      <a:lnTo>
                        <a:pt x="348" y="1122"/>
                      </a:lnTo>
                      <a:lnTo>
                        <a:pt x="346" y="1122"/>
                      </a:lnTo>
                      <a:lnTo>
                        <a:pt x="346" y="1124"/>
                      </a:lnTo>
                      <a:lnTo>
                        <a:pt x="344" y="1124"/>
                      </a:lnTo>
                      <a:lnTo>
                        <a:pt x="344" y="1122"/>
                      </a:lnTo>
                      <a:lnTo>
                        <a:pt x="344" y="1120"/>
                      </a:lnTo>
                      <a:lnTo>
                        <a:pt x="346" y="1120"/>
                      </a:lnTo>
                      <a:lnTo>
                        <a:pt x="344" y="1116"/>
                      </a:lnTo>
                      <a:lnTo>
                        <a:pt x="342" y="1118"/>
                      </a:lnTo>
                      <a:lnTo>
                        <a:pt x="340" y="1118"/>
                      </a:lnTo>
                      <a:lnTo>
                        <a:pt x="340" y="1116"/>
                      </a:lnTo>
                      <a:lnTo>
                        <a:pt x="338" y="1116"/>
                      </a:lnTo>
                      <a:lnTo>
                        <a:pt x="338" y="1114"/>
                      </a:lnTo>
                      <a:lnTo>
                        <a:pt x="336" y="1114"/>
                      </a:lnTo>
                      <a:lnTo>
                        <a:pt x="334" y="1114"/>
                      </a:lnTo>
                      <a:lnTo>
                        <a:pt x="332" y="1112"/>
                      </a:lnTo>
                      <a:lnTo>
                        <a:pt x="330" y="1112"/>
                      </a:lnTo>
                      <a:lnTo>
                        <a:pt x="330" y="1114"/>
                      </a:lnTo>
                      <a:lnTo>
                        <a:pt x="328" y="1112"/>
                      </a:lnTo>
                      <a:lnTo>
                        <a:pt x="326" y="1112"/>
                      </a:lnTo>
                      <a:lnTo>
                        <a:pt x="326" y="1110"/>
                      </a:lnTo>
                      <a:lnTo>
                        <a:pt x="324" y="1110"/>
                      </a:lnTo>
                      <a:lnTo>
                        <a:pt x="320" y="1108"/>
                      </a:lnTo>
                      <a:lnTo>
                        <a:pt x="318" y="1110"/>
                      </a:lnTo>
                      <a:lnTo>
                        <a:pt x="310" y="1104"/>
                      </a:lnTo>
                      <a:lnTo>
                        <a:pt x="308" y="1102"/>
                      </a:lnTo>
                      <a:lnTo>
                        <a:pt x="306" y="1100"/>
                      </a:lnTo>
                      <a:lnTo>
                        <a:pt x="304" y="1100"/>
                      </a:lnTo>
                      <a:lnTo>
                        <a:pt x="302" y="1098"/>
                      </a:lnTo>
                      <a:lnTo>
                        <a:pt x="304" y="1098"/>
                      </a:lnTo>
                      <a:lnTo>
                        <a:pt x="302" y="1098"/>
                      </a:lnTo>
                      <a:lnTo>
                        <a:pt x="302" y="1096"/>
                      </a:lnTo>
                      <a:lnTo>
                        <a:pt x="300" y="1096"/>
                      </a:lnTo>
                      <a:lnTo>
                        <a:pt x="298" y="1096"/>
                      </a:lnTo>
                      <a:lnTo>
                        <a:pt x="298" y="1094"/>
                      </a:lnTo>
                      <a:lnTo>
                        <a:pt x="296" y="1094"/>
                      </a:lnTo>
                      <a:lnTo>
                        <a:pt x="296" y="1092"/>
                      </a:lnTo>
                      <a:lnTo>
                        <a:pt x="294" y="1092"/>
                      </a:lnTo>
                      <a:lnTo>
                        <a:pt x="292" y="1092"/>
                      </a:lnTo>
                      <a:lnTo>
                        <a:pt x="292" y="1090"/>
                      </a:lnTo>
                      <a:lnTo>
                        <a:pt x="292" y="1088"/>
                      </a:lnTo>
                      <a:lnTo>
                        <a:pt x="292" y="1086"/>
                      </a:lnTo>
                      <a:lnTo>
                        <a:pt x="290" y="1084"/>
                      </a:lnTo>
                      <a:lnTo>
                        <a:pt x="288" y="1082"/>
                      </a:lnTo>
                      <a:lnTo>
                        <a:pt x="286" y="1080"/>
                      </a:lnTo>
                      <a:lnTo>
                        <a:pt x="288" y="1080"/>
                      </a:lnTo>
                      <a:lnTo>
                        <a:pt x="288" y="1078"/>
                      </a:lnTo>
                      <a:lnTo>
                        <a:pt x="288" y="1076"/>
                      </a:lnTo>
                      <a:lnTo>
                        <a:pt x="286" y="1078"/>
                      </a:lnTo>
                      <a:lnTo>
                        <a:pt x="284" y="1076"/>
                      </a:lnTo>
                      <a:lnTo>
                        <a:pt x="282" y="1074"/>
                      </a:lnTo>
                      <a:lnTo>
                        <a:pt x="278" y="1070"/>
                      </a:lnTo>
                      <a:lnTo>
                        <a:pt x="274" y="1070"/>
                      </a:lnTo>
                      <a:lnTo>
                        <a:pt x="274" y="1068"/>
                      </a:lnTo>
                      <a:lnTo>
                        <a:pt x="274" y="1070"/>
                      </a:lnTo>
                      <a:lnTo>
                        <a:pt x="272" y="1068"/>
                      </a:lnTo>
                      <a:lnTo>
                        <a:pt x="272" y="1070"/>
                      </a:lnTo>
                      <a:lnTo>
                        <a:pt x="268" y="1066"/>
                      </a:lnTo>
                      <a:lnTo>
                        <a:pt x="266" y="1064"/>
                      </a:lnTo>
                      <a:lnTo>
                        <a:pt x="264" y="1064"/>
                      </a:lnTo>
                      <a:lnTo>
                        <a:pt x="264" y="1062"/>
                      </a:lnTo>
                      <a:lnTo>
                        <a:pt x="256" y="1054"/>
                      </a:lnTo>
                      <a:lnTo>
                        <a:pt x="254" y="1054"/>
                      </a:lnTo>
                      <a:lnTo>
                        <a:pt x="254" y="1052"/>
                      </a:lnTo>
                      <a:lnTo>
                        <a:pt x="254" y="1052"/>
                      </a:lnTo>
                      <a:lnTo>
                        <a:pt x="252" y="1052"/>
                      </a:lnTo>
                      <a:lnTo>
                        <a:pt x="250" y="1050"/>
                      </a:lnTo>
                      <a:lnTo>
                        <a:pt x="250" y="1052"/>
                      </a:lnTo>
                      <a:lnTo>
                        <a:pt x="248" y="1050"/>
                      </a:lnTo>
                      <a:lnTo>
                        <a:pt x="250" y="1050"/>
                      </a:lnTo>
                      <a:lnTo>
                        <a:pt x="248" y="1048"/>
                      </a:lnTo>
                      <a:lnTo>
                        <a:pt x="248" y="1046"/>
                      </a:lnTo>
                      <a:lnTo>
                        <a:pt x="246" y="1044"/>
                      </a:lnTo>
                      <a:lnTo>
                        <a:pt x="246" y="1046"/>
                      </a:lnTo>
                      <a:lnTo>
                        <a:pt x="246" y="1044"/>
                      </a:lnTo>
                      <a:lnTo>
                        <a:pt x="248" y="1042"/>
                      </a:lnTo>
                      <a:lnTo>
                        <a:pt x="246" y="1040"/>
                      </a:lnTo>
                      <a:lnTo>
                        <a:pt x="246" y="1038"/>
                      </a:lnTo>
                      <a:lnTo>
                        <a:pt x="244" y="1038"/>
                      </a:lnTo>
                      <a:lnTo>
                        <a:pt x="246" y="1036"/>
                      </a:lnTo>
                      <a:lnTo>
                        <a:pt x="244" y="1036"/>
                      </a:lnTo>
                      <a:lnTo>
                        <a:pt x="246" y="1036"/>
                      </a:lnTo>
                      <a:lnTo>
                        <a:pt x="244" y="1034"/>
                      </a:lnTo>
                      <a:lnTo>
                        <a:pt x="246" y="1034"/>
                      </a:lnTo>
                      <a:lnTo>
                        <a:pt x="242" y="1032"/>
                      </a:lnTo>
                      <a:lnTo>
                        <a:pt x="242" y="1030"/>
                      </a:lnTo>
                      <a:lnTo>
                        <a:pt x="244" y="1030"/>
                      </a:lnTo>
                      <a:lnTo>
                        <a:pt x="244" y="1028"/>
                      </a:lnTo>
                      <a:lnTo>
                        <a:pt x="242" y="1028"/>
                      </a:lnTo>
                      <a:lnTo>
                        <a:pt x="242" y="1026"/>
                      </a:lnTo>
                      <a:lnTo>
                        <a:pt x="242" y="1024"/>
                      </a:lnTo>
                      <a:lnTo>
                        <a:pt x="240" y="1024"/>
                      </a:lnTo>
                      <a:lnTo>
                        <a:pt x="242" y="1024"/>
                      </a:lnTo>
                      <a:lnTo>
                        <a:pt x="240" y="1022"/>
                      </a:lnTo>
                      <a:lnTo>
                        <a:pt x="238" y="1020"/>
                      </a:lnTo>
                      <a:lnTo>
                        <a:pt x="238" y="1018"/>
                      </a:lnTo>
                      <a:lnTo>
                        <a:pt x="236" y="1018"/>
                      </a:lnTo>
                      <a:lnTo>
                        <a:pt x="238" y="1018"/>
                      </a:lnTo>
                      <a:lnTo>
                        <a:pt x="238" y="1016"/>
                      </a:lnTo>
                      <a:lnTo>
                        <a:pt x="236" y="1016"/>
                      </a:lnTo>
                      <a:lnTo>
                        <a:pt x="238" y="1016"/>
                      </a:lnTo>
                      <a:lnTo>
                        <a:pt x="236" y="1014"/>
                      </a:lnTo>
                      <a:lnTo>
                        <a:pt x="236" y="1012"/>
                      </a:lnTo>
                      <a:lnTo>
                        <a:pt x="234" y="1010"/>
                      </a:lnTo>
                      <a:lnTo>
                        <a:pt x="234" y="1008"/>
                      </a:lnTo>
                      <a:lnTo>
                        <a:pt x="232" y="1008"/>
                      </a:lnTo>
                      <a:lnTo>
                        <a:pt x="232" y="1006"/>
                      </a:lnTo>
                      <a:lnTo>
                        <a:pt x="234" y="1006"/>
                      </a:lnTo>
                      <a:lnTo>
                        <a:pt x="232" y="1006"/>
                      </a:lnTo>
                      <a:lnTo>
                        <a:pt x="230" y="1004"/>
                      </a:lnTo>
                      <a:lnTo>
                        <a:pt x="230" y="1002"/>
                      </a:lnTo>
                      <a:lnTo>
                        <a:pt x="230" y="1000"/>
                      </a:lnTo>
                      <a:lnTo>
                        <a:pt x="230" y="998"/>
                      </a:lnTo>
                      <a:lnTo>
                        <a:pt x="232" y="998"/>
                      </a:lnTo>
                      <a:lnTo>
                        <a:pt x="230" y="998"/>
                      </a:lnTo>
                      <a:lnTo>
                        <a:pt x="230" y="996"/>
                      </a:lnTo>
                      <a:lnTo>
                        <a:pt x="232" y="994"/>
                      </a:lnTo>
                      <a:lnTo>
                        <a:pt x="230" y="994"/>
                      </a:lnTo>
                      <a:lnTo>
                        <a:pt x="230" y="992"/>
                      </a:lnTo>
                      <a:lnTo>
                        <a:pt x="230" y="990"/>
                      </a:lnTo>
                      <a:lnTo>
                        <a:pt x="230" y="988"/>
                      </a:lnTo>
                      <a:lnTo>
                        <a:pt x="228" y="988"/>
                      </a:lnTo>
                      <a:lnTo>
                        <a:pt x="230" y="984"/>
                      </a:lnTo>
                      <a:lnTo>
                        <a:pt x="228" y="982"/>
                      </a:lnTo>
                      <a:lnTo>
                        <a:pt x="230" y="982"/>
                      </a:lnTo>
                      <a:lnTo>
                        <a:pt x="230" y="980"/>
                      </a:lnTo>
                      <a:lnTo>
                        <a:pt x="232" y="980"/>
                      </a:lnTo>
                      <a:lnTo>
                        <a:pt x="230" y="980"/>
                      </a:lnTo>
                      <a:lnTo>
                        <a:pt x="232" y="980"/>
                      </a:lnTo>
                      <a:lnTo>
                        <a:pt x="232" y="978"/>
                      </a:lnTo>
                      <a:lnTo>
                        <a:pt x="232" y="976"/>
                      </a:lnTo>
                      <a:lnTo>
                        <a:pt x="232" y="978"/>
                      </a:lnTo>
                      <a:lnTo>
                        <a:pt x="232" y="976"/>
                      </a:lnTo>
                      <a:lnTo>
                        <a:pt x="232" y="974"/>
                      </a:lnTo>
                      <a:lnTo>
                        <a:pt x="232" y="972"/>
                      </a:lnTo>
                      <a:lnTo>
                        <a:pt x="232" y="970"/>
                      </a:lnTo>
                      <a:lnTo>
                        <a:pt x="232" y="968"/>
                      </a:lnTo>
                      <a:lnTo>
                        <a:pt x="234" y="968"/>
                      </a:lnTo>
                      <a:lnTo>
                        <a:pt x="232" y="968"/>
                      </a:lnTo>
                      <a:lnTo>
                        <a:pt x="232" y="966"/>
                      </a:lnTo>
                      <a:lnTo>
                        <a:pt x="234" y="964"/>
                      </a:lnTo>
                      <a:lnTo>
                        <a:pt x="234" y="962"/>
                      </a:lnTo>
                      <a:lnTo>
                        <a:pt x="232" y="960"/>
                      </a:lnTo>
                      <a:lnTo>
                        <a:pt x="232" y="958"/>
                      </a:lnTo>
                      <a:lnTo>
                        <a:pt x="230" y="956"/>
                      </a:lnTo>
                      <a:lnTo>
                        <a:pt x="232" y="954"/>
                      </a:lnTo>
                      <a:lnTo>
                        <a:pt x="230" y="952"/>
                      </a:lnTo>
                      <a:lnTo>
                        <a:pt x="230" y="950"/>
                      </a:lnTo>
                      <a:lnTo>
                        <a:pt x="228" y="948"/>
                      </a:lnTo>
                      <a:lnTo>
                        <a:pt x="228" y="950"/>
                      </a:lnTo>
                      <a:lnTo>
                        <a:pt x="226" y="948"/>
                      </a:lnTo>
                      <a:lnTo>
                        <a:pt x="226" y="946"/>
                      </a:lnTo>
                      <a:lnTo>
                        <a:pt x="226" y="948"/>
                      </a:lnTo>
                      <a:lnTo>
                        <a:pt x="226" y="946"/>
                      </a:lnTo>
                      <a:lnTo>
                        <a:pt x="224" y="946"/>
                      </a:lnTo>
                      <a:lnTo>
                        <a:pt x="226" y="946"/>
                      </a:lnTo>
                      <a:lnTo>
                        <a:pt x="226" y="942"/>
                      </a:lnTo>
                      <a:lnTo>
                        <a:pt x="224" y="942"/>
                      </a:lnTo>
                      <a:lnTo>
                        <a:pt x="222" y="942"/>
                      </a:lnTo>
                      <a:lnTo>
                        <a:pt x="224" y="940"/>
                      </a:lnTo>
                      <a:lnTo>
                        <a:pt x="222" y="940"/>
                      </a:lnTo>
                      <a:lnTo>
                        <a:pt x="222" y="938"/>
                      </a:lnTo>
                      <a:lnTo>
                        <a:pt x="220" y="938"/>
                      </a:lnTo>
                      <a:lnTo>
                        <a:pt x="218" y="936"/>
                      </a:lnTo>
                      <a:lnTo>
                        <a:pt x="220" y="936"/>
                      </a:lnTo>
                      <a:lnTo>
                        <a:pt x="218" y="934"/>
                      </a:lnTo>
                      <a:lnTo>
                        <a:pt x="220" y="932"/>
                      </a:lnTo>
                      <a:lnTo>
                        <a:pt x="218" y="932"/>
                      </a:lnTo>
                      <a:lnTo>
                        <a:pt x="218" y="930"/>
                      </a:lnTo>
                      <a:lnTo>
                        <a:pt x="216" y="930"/>
                      </a:lnTo>
                      <a:lnTo>
                        <a:pt x="214" y="926"/>
                      </a:lnTo>
                      <a:lnTo>
                        <a:pt x="214" y="924"/>
                      </a:lnTo>
                      <a:lnTo>
                        <a:pt x="216" y="924"/>
                      </a:lnTo>
                      <a:lnTo>
                        <a:pt x="216" y="922"/>
                      </a:lnTo>
                      <a:lnTo>
                        <a:pt x="214" y="922"/>
                      </a:lnTo>
                      <a:lnTo>
                        <a:pt x="214" y="920"/>
                      </a:lnTo>
                      <a:lnTo>
                        <a:pt x="212" y="918"/>
                      </a:lnTo>
                      <a:lnTo>
                        <a:pt x="214" y="918"/>
                      </a:lnTo>
                      <a:lnTo>
                        <a:pt x="212" y="916"/>
                      </a:lnTo>
                      <a:lnTo>
                        <a:pt x="214" y="914"/>
                      </a:lnTo>
                      <a:lnTo>
                        <a:pt x="212" y="912"/>
                      </a:lnTo>
                      <a:lnTo>
                        <a:pt x="214" y="912"/>
                      </a:lnTo>
                      <a:lnTo>
                        <a:pt x="214" y="910"/>
                      </a:lnTo>
                      <a:lnTo>
                        <a:pt x="212" y="910"/>
                      </a:lnTo>
                      <a:lnTo>
                        <a:pt x="214" y="908"/>
                      </a:lnTo>
                      <a:lnTo>
                        <a:pt x="212" y="908"/>
                      </a:lnTo>
                      <a:lnTo>
                        <a:pt x="212" y="906"/>
                      </a:lnTo>
                      <a:lnTo>
                        <a:pt x="212" y="904"/>
                      </a:lnTo>
                      <a:lnTo>
                        <a:pt x="212" y="902"/>
                      </a:lnTo>
                      <a:lnTo>
                        <a:pt x="212" y="900"/>
                      </a:lnTo>
                      <a:lnTo>
                        <a:pt x="210" y="900"/>
                      </a:lnTo>
                      <a:lnTo>
                        <a:pt x="210" y="898"/>
                      </a:lnTo>
                      <a:lnTo>
                        <a:pt x="210" y="896"/>
                      </a:lnTo>
                      <a:lnTo>
                        <a:pt x="208" y="896"/>
                      </a:lnTo>
                      <a:lnTo>
                        <a:pt x="208" y="894"/>
                      </a:lnTo>
                      <a:lnTo>
                        <a:pt x="208" y="892"/>
                      </a:lnTo>
                      <a:lnTo>
                        <a:pt x="206" y="894"/>
                      </a:lnTo>
                      <a:lnTo>
                        <a:pt x="206" y="892"/>
                      </a:lnTo>
                      <a:lnTo>
                        <a:pt x="204" y="892"/>
                      </a:lnTo>
                      <a:lnTo>
                        <a:pt x="202" y="892"/>
                      </a:lnTo>
                      <a:lnTo>
                        <a:pt x="202" y="890"/>
                      </a:lnTo>
                      <a:lnTo>
                        <a:pt x="200" y="888"/>
                      </a:lnTo>
                      <a:lnTo>
                        <a:pt x="200" y="886"/>
                      </a:lnTo>
                      <a:lnTo>
                        <a:pt x="200" y="882"/>
                      </a:lnTo>
                      <a:lnTo>
                        <a:pt x="198" y="880"/>
                      </a:lnTo>
                      <a:lnTo>
                        <a:pt x="198" y="878"/>
                      </a:lnTo>
                      <a:lnTo>
                        <a:pt x="196" y="878"/>
                      </a:lnTo>
                      <a:lnTo>
                        <a:pt x="194" y="880"/>
                      </a:lnTo>
                      <a:lnTo>
                        <a:pt x="194" y="878"/>
                      </a:lnTo>
                      <a:lnTo>
                        <a:pt x="192" y="878"/>
                      </a:lnTo>
                      <a:lnTo>
                        <a:pt x="190" y="878"/>
                      </a:lnTo>
                      <a:lnTo>
                        <a:pt x="190" y="876"/>
                      </a:lnTo>
                      <a:lnTo>
                        <a:pt x="190" y="874"/>
                      </a:lnTo>
                      <a:lnTo>
                        <a:pt x="188" y="876"/>
                      </a:lnTo>
                      <a:lnTo>
                        <a:pt x="188" y="874"/>
                      </a:lnTo>
                      <a:lnTo>
                        <a:pt x="188" y="872"/>
                      </a:lnTo>
                      <a:lnTo>
                        <a:pt x="186" y="872"/>
                      </a:lnTo>
                      <a:lnTo>
                        <a:pt x="184" y="870"/>
                      </a:lnTo>
                      <a:lnTo>
                        <a:pt x="186" y="870"/>
                      </a:lnTo>
                      <a:lnTo>
                        <a:pt x="184" y="870"/>
                      </a:lnTo>
                      <a:lnTo>
                        <a:pt x="184" y="868"/>
                      </a:lnTo>
                      <a:lnTo>
                        <a:pt x="184" y="866"/>
                      </a:lnTo>
                      <a:lnTo>
                        <a:pt x="182" y="866"/>
                      </a:lnTo>
                      <a:lnTo>
                        <a:pt x="180" y="866"/>
                      </a:lnTo>
                      <a:lnTo>
                        <a:pt x="178" y="866"/>
                      </a:lnTo>
                      <a:lnTo>
                        <a:pt x="178" y="862"/>
                      </a:lnTo>
                      <a:lnTo>
                        <a:pt x="178" y="864"/>
                      </a:lnTo>
                      <a:lnTo>
                        <a:pt x="178" y="862"/>
                      </a:lnTo>
                      <a:lnTo>
                        <a:pt x="178" y="860"/>
                      </a:lnTo>
                      <a:lnTo>
                        <a:pt x="176" y="860"/>
                      </a:lnTo>
                      <a:lnTo>
                        <a:pt x="176" y="858"/>
                      </a:lnTo>
                      <a:lnTo>
                        <a:pt x="172" y="860"/>
                      </a:lnTo>
                      <a:lnTo>
                        <a:pt x="170" y="860"/>
                      </a:lnTo>
                      <a:lnTo>
                        <a:pt x="170" y="858"/>
                      </a:lnTo>
                      <a:lnTo>
                        <a:pt x="172" y="858"/>
                      </a:lnTo>
                      <a:lnTo>
                        <a:pt x="172" y="856"/>
                      </a:lnTo>
                      <a:lnTo>
                        <a:pt x="170" y="858"/>
                      </a:lnTo>
                      <a:lnTo>
                        <a:pt x="170" y="856"/>
                      </a:lnTo>
                      <a:lnTo>
                        <a:pt x="168" y="856"/>
                      </a:lnTo>
                      <a:lnTo>
                        <a:pt x="166" y="858"/>
                      </a:lnTo>
                      <a:lnTo>
                        <a:pt x="166" y="856"/>
                      </a:lnTo>
                      <a:lnTo>
                        <a:pt x="164" y="854"/>
                      </a:lnTo>
                      <a:lnTo>
                        <a:pt x="164" y="852"/>
                      </a:lnTo>
                      <a:lnTo>
                        <a:pt x="162" y="852"/>
                      </a:lnTo>
                      <a:lnTo>
                        <a:pt x="162" y="854"/>
                      </a:lnTo>
                      <a:lnTo>
                        <a:pt x="160" y="854"/>
                      </a:lnTo>
                      <a:lnTo>
                        <a:pt x="160" y="852"/>
                      </a:lnTo>
                      <a:lnTo>
                        <a:pt x="156" y="852"/>
                      </a:lnTo>
                      <a:lnTo>
                        <a:pt x="156" y="850"/>
                      </a:lnTo>
                      <a:lnTo>
                        <a:pt x="154" y="850"/>
                      </a:lnTo>
                      <a:lnTo>
                        <a:pt x="154" y="848"/>
                      </a:lnTo>
                      <a:lnTo>
                        <a:pt x="154" y="848"/>
                      </a:lnTo>
                      <a:lnTo>
                        <a:pt x="152" y="848"/>
                      </a:lnTo>
                      <a:lnTo>
                        <a:pt x="152" y="846"/>
                      </a:lnTo>
                      <a:lnTo>
                        <a:pt x="150" y="846"/>
                      </a:lnTo>
                      <a:lnTo>
                        <a:pt x="150" y="844"/>
                      </a:lnTo>
                      <a:lnTo>
                        <a:pt x="150" y="842"/>
                      </a:lnTo>
                      <a:lnTo>
                        <a:pt x="150" y="840"/>
                      </a:lnTo>
                      <a:lnTo>
                        <a:pt x="148" y="840"/>
                      </a:lnTo>
                      <a:lnTo>
                        <a:pt x="148" y="838"/>
                      </a:lnTo>
                      <a:lnTo>
                        <a:pt x="146" y="838"/>
                      </a:lnTo>
                      <a:lnTo>
                        <a:pt x="144" y="836"/>
                      </a:lnTo>
                      <a:lnTo>
                        <a:pt x="144" y="836"/>
                      </a:lnTo>
                      <a:lnTo>
                        <a:pt x="142" y="836"/>
                      </a:lnTo>
                      <a:lnTo>
                        <a:pt x="140" y="832"/>
                      </a:lnTo>
                      <a:lnTo>
                        <a:pt x="138" y="830"/>
                      </a:lnTo>
                      <a:lnTo>
                        <a:pt x="138" y="828"/>
                      </a:lnTo>
                      <a:lnTo>
                        <a:pt x="138" y="826"/>
                      </a:lnTo>
                      <a:lnTo>
                        <a:pt x="136" y="828"/>
                      </a:lnTo>
                      <a:lnTo>
                        <a:pt x="134" y="826"/>
                      </a:lnTo>
                      <a:lnTo>
                        <a:pt x="134" y="824"/>
                      </a:lnTo>
                      <a:lnTo>
                        <a:pt x="132" y="824"/>
                      </a:lnTo>
                      <a:lnTo>
                        <a:pt x="130" y="824"/>
                      </a:lnTo>
                      <a:lnTo>
                        <a:pt x="128" y="822"/>
                      </a:lnTo>
                      <a:lnTo>
                        <a:pt x="130" y="820"/>
                      </a:lnTo>
                      <a:lnTo>
                        <a:pt x="128" y="820"/>
                      </a:lnTo>
                      <a:lnTo>
                        <a:pt x="128" y="816"/>
                      </a:lnTo>
                      <a:lnTo>
                        <a:pt x="128" y="814"/>
                      </a:lnTo>
                      <a:lnTo>
                        <a:pt x="128" y="812"/>
                      </a:lnTo>
                      <a:lnTo>
                        <a:pt x="126" y="812"/>
                      </a:lnTo>
                      <a:lnTo>
                        <a:pt x="126" y="810"/>
                      </a:lnTo>
                      <a:lnTo>
                        <a:pt x="122" y="806"/>
                      </a:lnTo>
                      <a:lnTo>
                        <a:pt x="120" y="806"/>
                      </a:lnTo>
                      <a:lnTo>
                        <a:pt x="120" y="804"/>
                      </a:lnTo>
                      <a:lnTo>
                        <a:pt x="112" y="800"/>
                      </a:lnTo>
                      <a:lnTo>
                        <a:pt x="112" y="798"/>
                      </a:lnTo>
                      <a:lnTo>
                        <a:pt x="108" y="794"/>
                      </a:lnTo>
                      <a:lnTo>
                        <a:pt x="106" y="794"/>
                      </a:lnTo>
                      <a:lnTo>
                        <a:pt x="104" y="794"/>
                      </a:lnTo>
                      <a:lnTo>
                        <a:pt x="104" y="790"/>
                      </a:lnTo>
                      <a:lnTo>
                        <a:pt x="104" y="788"/>
                      </a:lnTo>
                      <a:lnTo>
                        <a:pt x="102" y="788"/>
                      </a:lnTo>
                      <a:lnTo>
                        <a:pt x="96" y="780"/>
                      </a:lnTo>
                      <a:lnTo>
                        <a:pt x="96" y="776"/>
                      </a:lnTo>
                      <a:lnTo>
                        <a:pt x="94" y="772"/>
                      </a:lnTo>
                      <a:lnTo>
                        <a:pt x="92" y="772"/>
                      </a:lnTo>
                      <a:lnTo>
                        <a:pt x="90" y="772"/>
                      </a:lnTo>
                      <a:lnTo>
                        <a:pt x="88" y="768"/>
                      </a:lnTo>
                      <a:lnTo>
                        <a:pt x="86" y="768"/>
                      </a:lnTo>
                      <a:lnTo>
                        <a:pt x="84" y="768"/>
                      </a:lnTo>
                      <a:lnTo>
                        <a:pt x="84" y="764"/>
                      </a:lnTo>
                      <a:lnTo>
                        <a:pt x="84" y="762"/>
                      </a:lnTo>
                      <a:lnTo>
                        <a:pt x="84" y="760"/>
                      </a:lnTo>
                      <a:lnTo>
                        <a:pt x="82" y="760"/>
                      </a:lnTo>
                      <a:lnTo>
                        <a:pt x="76" y="754"/>
                      </a:lnTo>
                      <a:lnTo>
                        <a:pt x="66" y="752"/>
                      </a:lnTo>
                      <a:lnTo>
                        <a:pt x="64" y="748"/>
                      </a:lnTo>
                      <a:lnTo>
                        <a:pt x="60" y="748"/>
                      </a:lnTo>
                      <a:lnTo>
                        <a:pt x="58" y="746"/>
                      </a:lnTo>
                      <a:lnTo>
                        <a:pt x="54" y="742"/>
                      </a:lnTo>
                      <a:lnTo>
                        <a:pt x="52" y="740"/>
                      </a:lnTo>
                      <a:lnTo>
                        <a:pt x="50" y="738"/>
                      </a:lnTo>
                      <a:lnTo>
                        <a:pt x="50" y="734"/>
                      </a:lnTo>
                      <a:lnTo>
                        <a:pt x="48" y="732"/>
                      </a:lnTo>
                      <a:lnTo>
                        <a:pt x="48" y="728"/>
                      </a:lnTo>
                      <a:lnTo>
                        <a:pt x="42" y="724"/>
                      </a:lnTo>
                      <a:lnTo>
                        <a:pt x="42" y="720"/>
                      </a:lnTo>
                      <a:lnTo>
                        <a:pt x="40" y="716"/>
                      </a:lnTo>
                      <a:lnTo>
                        <a:pt x="42" y="714"/>
                      </a:lnTo>
                      <a:lnTo>
                        <a:pt x="38" y="706"/>
                      </a:lnTo>
                      <a:lnTo>
                        <a:pt x="36" y="702"/>
                      </a:lnTo>
                      <a:lnTo>
                        <a:pt x="34" y="698"/>
                      </a:lnTo>
                      <a:lnTo>
                        <a:pt x="32" y="696"/>
                      </a:lnTo>
                      <a:lnTo>
                        <a:pt x="28" y="692"/>
                      </a:lnTo>
                      <a:lnTo>
                        <a:pt x="26" y="690"/>
                      </a:lnTo>
                      <a:lnTo>
                        <a:pt x="24" y="690"/>
                      </a:lnTo>
                      <a:lnTo>
                        <a:pt x="22" y="690"/>
                      </a:lnTo>
                      <a:lnTo>
                        <a:pt x="20" y="690"/>
                      </a:lnTo>
                      <a:lnTo>
                        <a:pt x="20" y="692"/>
                      </a:lnTo>
                      <a:lnTo>
                        <a:pt x="16" y="688"/>
                      </a:lnTo>
                      <a:lnTo>
                        <a:pt x="14" y="686"/>
                      </a:lnTo>
                      <a:lnTo>
                        <a:pt x="14" y="684"/>
                      </a:lnTo>
                      <a:lnTo>
                        <a:pt x="12" y="682"/>
                      </a:lnTo>
                      <a:lnTo>
                        <a:pt x="10" y="680"/>
                      </a:lnTo>
                      <a:lnTo>
                        <a:pt x="8" y="680"/>
                      </a:lnTo>
                      <a:lnTo>
                        <a:pt x="6" y="678"/>
                      </a:lnTo>
                      <a:lnTo>
                        <a:pt x="4" y="678"/>
                      </a:lnTo>
                      <a:lnTo>
                        <a:pt x="4" y="676"/>
                      </a:lnTo>
                      <a:lnTo>
                        <a:pt x="6" y="674"/>
                      </a:lnTo>
                      <a:lnTo>
                        <a:pt x="4" y="674"/>
                      </a:lnTo>
                      <a:lnTo>
                        <a:pt x="2" y="670"/>
                      </a:lnTo>
                      <a:lnTo>
                        <a:pt x="2" y="668"/>
                      </a:lnTo>
                      <a:lnTo>
                        <a:pt x="0" y="666"/>
                      </a:lnTo>
                      <a:lnTo>
                        <a:pt x="0" y="664"/>
                      </a:lnTo>
                      <a:close/>
                    </a:path>
                  </a:pathLst>
                </a:custGeom>
                <a:solidFill>
                  <a:srgbClr val="005496"/>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65" name="Freeform 134">
                  <a:extLst>
                    <a:ext uri="{FF2B5EF4-FFF2-40B4-BE49-F238E27FC236}">
                      <a16:creationId xmlns:a16="http://schemas.microsoft.com/office/drawing/2014/main" id="{F3950D29-8786-2884-5CCC-9BF8CEF229CB}"/>
                    </a:ext>
                  </a:extLst>
                </p:cNvPr>
                <p:cNvSpPr>
                  <a:spLocks/>
                </p:cNvSpPr>
                <p:nvPr/>
              </p:nvSpPr>
              <p:spPr bwMode="auto">
                <a:xfrm>
                  <a:off x="6486525" y="5133975"/>
                  <a:ext cx="1822450" cy="1406525"/>
                </a:xfrm>
                <a:custGeom>
                  <a:avLst/>
                  <a:gdLst>
                    <a:gd name="T0" fmla="*/ 740 w 1148"/>
                    <a:gd name="T1" fmla="*/ 60 h 886"/>
                    <a:gd name="T2" fmla="*/ 764 w 1148"/>
                    <a:gd name="T3" fmla="*/ 44 h 886"/>
                    <a:gd name="T4" fmla="*/ 784 w 1148"/>
                    <a:gd name="T5" fmla="*/ 4 h 886"/>
                    <a:gd name="T6" fmla="*/ 842 w 1148"/>
                    <a:gd name="T7" fmla="*/ 38 h 886"/>
                    <a:gd name="T8" fmla="*/ 876 w 1148"/>
                    <a:gd name="T9" fmla="*/ 136 h 886"/>
                    <a:gd name="T10" fmla="*/ 922 w 1148"/>
                    <a:gd name="T11" fmla="*/ 218 h 886"/>
                    <a:gd name="T12" fmla="*/ 972 w 1148"/>
                    <a:gd name="T13" fmla="*/ 296 h 886"/>
                    <a:gd name="T14" fmla="*/ 990 w 1148"/>
                    <a:gd name="T15" fmla="*/ 298 h 886"/>
                    <a:gd name="T16" fmla="*/ 1008 w 1148"/>
                    <a:gd name="T17" fmla="*/ 322 h 886"/>
                    <a:gd name="T18" fmla="*/ 984 w 1148"/>
                    <a:gd name="T19" fmla="*/ 336 h 886"/>
                    <a:gd name="T20" fmla="*/ 1072 w 1148"/>
                    <a:gd name="T21" fmla="*/ 478 h 886"/>
                    <a:gd name="T22" fmla="*/ 1104 w 1148"/>
                    <a:gd name="T23" fmla="*/ 530 h 886"/>
                    <a:gd name="T24" fmla="*/ 1142 w 1148"/>
                    <a:gd name="T25" fmla="*/ 614 h 886"/>
                    <a:gd name="T26" fmla="*/ 1144 w 1148"/>
                    <a:gd name="T27" fmla="*/ 748 h 886"/>
                    <a:gd name="T28" fmla="*/ 1134 w 1148"/>
                    <a:gd name="T29" fmla="*/ 810 h 886"/>
                    <a:gd name="T30" fmla="*/ 1130 w 1148"/>
                    <a:gd name="T31" fmla="*/ 842 h 886"/>
                    <a:gd name="T32" fmla="*/ 1134 w 1148"/>
                    <a:gd name="T33" fmla="*/ 848 h 886"/>
                    <a:gd name="T34" fmla="*/ 1126 w 1148"/>
                    <a:gd name="T35" fmla="*/ 854 h 886"/>
                    <a:gd name="T36" fmla="*/ 1092 w 1148"/>
                    <a:gd name="T37" fmla="*/ 852 h 886"/>
                    <a:gd name="T38" fmla="*/ 1064 w 1148"/>
                    <a:gd name="T39" fmla="*/ 858 h 886"/>
                    <a:gd name="T40" fmla="*/ 1040 w 1148"/>
                    <a:gd name="T41" fmla="*/ 852 h 886"/>
                    <a:gd name="T42" fmla="*/ 1022 w 1148"/>
                    <a:gd name="T43" fmla="*/ 832 h 886"/>
                    <a:gd name="T44" fmla="*/ 992 w 1148"/>
                    <a:gd name="T45" fmla="*/ 792 h 886"/>
                    <a:gd name="T46" fmla="*/ 988 w 1148"/>
                    <a:gd name="T47" fmla="*/ 778 h 886"/>
                    <a:gd name="T48" fmla="*/ 974 w 1148"/>
                    <a:gd name="T49" fmla="*/ 768 h 886"/>
                    <a:gd name="T50" fmla="*/ 942 w 1148"/>
                    <a:gd name="T51" fmla="*/ 762 h 886"/>
                    <a:gd name="T52" fmla="*/ 894 w 1148"/>
                    <a:gd name="T53" fmla="*/ 696 h 886"/>
                    <a:gd name="T54" fmla="*/ 870 w 1148"/>
                    <a:gd name="T55" fmla="*/ 678 h 886"/>
                    <a:gd name="T56" fmla="*/ 872 w 1148"/>
                    <a:gd name="T57" fmla="*/ 668 h 886"/>
                    <a:gd name="T58" fmla="*/ 840 w 1148"/>
                    <a:gd name="T59" fmla="*/ 606 h 886"/>
                    <a:gd name="T60" fmla="*/ 816 w 1148"/>
                    <a:gd name="T61" fmla="*/ 628 h 886"/>
                    <a:gd name="T62" fmla="*/ 788 w 1148"/>
                    <a:gd name="T63" fmla="*/ 590 h 886"/>
                    <a:gd name="T64" fmla="*/ 750 w 1148"/>
                    <a:gd name="T65" fmla="*/ 536 h 886"/>
                    <a:gd name="T66" fmla="*/ 762 w 1148"/>
                    <a:gd name="T67" fmla="*/ 504 h 886"/>
                    <a:gd name="T68" fmla="*/ 776 w 1148"/>
                    <a:gd name="T69" fmla="*/ 484 h 886"/>
                    <a:gd name="T70" fmla="*/ 768 w 1148"/>
                    <a:gd name="T71" fmla="*/ 476 h 886"/>
                    <a:gd name="T72" fmla="*/ 740 w 1148"/>
                    <a:gd name="T73" fmla="*/ 454 h 886"/>
                    <a:gd name="T74" fmla="*/ 748 w 1148"/>
                    <a:gd name="T75" fmla="*/ 478 h 886"/>
                    <a:gd name="T76" fmla="*/ 738 w 1148"/>
                    <a:gd name="T77" fmla="*/ 500 h 886"/>
                    <a:gd name="T78" fmla="*/ 718 w 1148"/>
                    <a:gd name="T79" fmla="*/ 456 h 886"/>
                    <a:gd name="T80" fmla="*/ 720 w 1148"/>
                    <a:gd name="T81" fmla="*/ 408 h 886"/>
                    <a:gd name="T82" fmla="*/ 724 w 1148"/>
                    <a:gd name="T83" fmla="*/ 362 h 886"/>
                    <a:gd name="T84" fmla="*/ 710 w 1148"/>
                    <a:gd name="T85" fmla="*/ 312 h 886"/>
                    <a:gd name="T86" fmla="*/ 690 w 1148"/>
                    <a:gd name="T87" fmla="*/ 284 h 886"/>
                    <a:gd name="T88" fmla="*/ 644 w 1148"/>
                    <a:gd name="T89" fmla="*/ 262 h 886"/>
                    <a:gd name="T90" fmla="*/ 598 w 1148"/>
                    <a:gd name="T91" fmla="*/ 228 h 886"/>
                    <a:gd name="T92" fmla="*/ 562 w 1148"/>
                    <a:gd name="T93" fmla="*/ 184 h 886"/>
                    <a:gd name="T94" fmla="*/ 500 w 1148"/>
                    <a:gd name="T95" fmla="*/ 154 h 886"/>
                    <a:gd name="T96" fmla="*/ 454 w 1148"/>
                    <a:gd name="T97" fmla="*/ 178 h 886"/>
                    <a:gd name="T98" fmla="*/ 456 w 1148"/>
                    <a:gd name="T99" fmla="*/ 192 h 886"/>
                    <a:gd name="T100" fmla="*/ 388 w 1148"/>
                    <a:gd name="T101" fmla="*/ 222 h 886"/>
                    <a:gd name="T102" fmla="*/ 320 w 1148"/>
                    <a:gd name="T103" fmla="*/ 224 h 886"/>
                    <a:gd name="T104" fmla="*/ 286 w 1148"/>
                    <a:gd name="T105" fmla="*/ 188 h 886"/>
                    <a:gd name="T106" fmla="*/ 318 w 1148"/>
                    <a:gd name="T107" fmla="*/ 192 h 886"/>
                    <a:gd name="T108" fmla="*/ 276 w 1148"/>
                    <a:gd name="T109" fmla="*/ 160 h 886"/>
                    <a:gd name="T110" fmla="*/ 264 w 1148"/>
                    <a:gd name="T111" fmla="*/ 168 h 886"/>
                    <a:gd name="T112" fmla="*/ 196 w 1148"/>
                    <a:gd name="T113" fmla="*/ 146 h 886"/>
                    <a:gd name="T114" fmla="*/ 164 w 1148"/>
                    <a:gd name="T115" fmla="*/ 136 h 886"/>
                    <a:gd name="T116" fmla="*/ 122 w 1148"/>
                    <a:gd name="T117" fmla="*/ 154 h 886"/>
                    <a:gd name="T118" fmla="*/ 90 w 1148"/>
                    <a:gd name="T119" fmla="*/ 134 h 886"/>
                    <a:gd name="T120" fmla="*/ 56 w 1148"/>
                    <a:gd name="T121" fmla="*/ 164 h 886"/>
                    <a:gd name="T122" fmla="*/ 36 w 1148"/>
                    <a:gd name="T123" fmla="*/ 164 h 886"/>
                    <a:gd name="T124" fmla="*/ 2 w 1148"/>
                    <a:gd name="T125" fmla="*/ 94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48" h="886">
                      <a:moveTo>
                        <a:pt x="0" y="92"/>
                      </a:moveTo>
                      <a:lnTo>
                        <a:pt x="0" y="90"/>
                      </a:lnTo>
                      <a:lnTo>
                        <a:pt x="2" y="90"/>
                      </a:lnTo>
                      <a:lnTo>
                        <a:pt x="2" y="88"/>
                      </a:lnTo>
                      <a:lnTo>
                        <a:pt x="2" y="86"/>
                      </a:lnTo>
                      <a:lnTo>
                        <a:pt x="4" y="84"/>
                      </a:lnTo>
                      <a:lnTo>
                        <a:pt x="4" y="78"/>
                      </a:lnTo>
                      <a:lnTo>
                        <a:pt x="4" y="76"/>
                      </a:lnTo>
                      <a:lnTo>
                        <a:pt x="4" y="72"/>
                      </a:lnTo>
                      <a:lnTo>
                        <a:pt x="44" y="70"/>
                      </a:lnTo>
                      <a:lnTo>
                        <a:pt x="52" y="66"/>
                      </a:lnTo>
                      <a:lnTo>
                        <a:pt x="68" y="64"/>
                      </a:lnTo>
                      <a:lnTo>
                        <a:pt x="122" y="60"/>
                      </a:lnTo>
                      <a:lnTo>
                        <a:pt x="124" y="60"/>
                      </a:lnTo>
                      <a:lnTo>
                        <a:pt x="220" y="50"/>
                      </a:lnTo>
                      <a:lnTo>
                        <a:pt x="320" y="38"/>
                      </a:lnTo>
                      <a:lnTo>
                        <a:pt x="352" y="34"/>
                      </a:lnTo>
                      <a:lnTo>
                        <a:pt x="352" y="38"/>
                      </a:lnTo>
                      <a:lnTo>
                        <a:pt x="356" y="38"/>
                      </a:lnTo>
                      <a:lnTo>
                        <a:pt x="356" y="40"/>
                      </a:lnTo>
                      <a:lnTo>
                        <a:pt x="356" y="44"/>
                      </a:lnTo>
                      <a:lnTo>
                        <a:pt x="358" y="44"/>
                      </a:lnTo>
                      <a:lnTo>
                        <a:pt x="358" y="46"/>
                      </a:lnTo>
                      <a:lnTo>
                        <a:pt x="360" y="46"/>
                      </a:lnTo>
                      <a:lnTo>
                        <a:pt x="362" y="48"/>
                      </a:lnTo>
                      <a:lnTo>
                        <a:pt x="364" y="48"/>
                      </a:lnTo>
                      <a:lnTo>
                        <a:pt x="364" y="50"/>
                      </a:lnTo>
                      <a:lnTo>
                        <a:pt x="364" y="54"/>
                      </a:lnTo>
                      <a:lnTo>
                        <a:pt x="364" y="56"/>
                      </a:lnTo>
                      <a:lnTo>
                        <a:pt x="366" y="58"/>
                      </a:lnTo>
                      <a:lnTo>
                        <a:pt x="364" y="58"/>
                      </a:lnTo>
                      <a:lnTo>
                        <a:pt x="364" y="58"/>
                      </a:lnTo>
                      <a:lnTo>
                        <a:pt x="366" y="62"/>
                      </a:lnTo>
                      <a:lnTo>
                        <a:pt x="368" y="66"/>
                      </a:lnTo>
                      <a:lnTo>
                        <a:pt x="368" y="70"/>
                      </a:lnTo>
                      <a:lnTo>
                        <a:pt x="370" y="70"/>
                      </a:lnTo>
                      <a:lnTo>
                        <a:pt x="370" y="70"/>
                      </a:lnTo>
                      <a:lnTo>
                        <a:pt x="372" y="70"/>
                      </a:lnTo>
                      <a:lnTo>
                        <a:pt x="374" y="70"/>
                      </a:lnTo>
                      <a:lnTo>
                        <a:pt x="374" y="72"/>
                      </a:lnTo>
                      <a:lnTo>
                        <a:pt x="376" y="74"/>
                      </a:lnTo>
                      <a:lnTo>
                        <a:pt x="460" y="70"/>
                      </a:lnTo>
                      <a:lnTo>
                        <a:pt x="562" y="60"/>
                      </a:lnTo>
                      <a:lnTo>
                        <a:pt x="734" y="46"/>
                      </a:lnTo>
                      <a:lnTo>
                        <a:pt x="732" y="48"/>
                      </a:lnTo>
                      <a:lnTo>
                        <a:pt x="732" y="50"/>
                      </a:lnTo>
                      <a:lnTo>
                        <a:pt x="734" y="54"/>
                      </a:lnTo>
                      <a:lnTo>
                        <a:pt x="734" y="56"/>
                      </a:lnTo>
                      <a:lnTo>
                        <a:pt x="736" y="58"/>
                      </a:lnTo>
                      <a:lnTo>
                        <a:pt x="738" y="58"/>
                      </a:lnTo>
                      <a:lnTo>
                        <a:pt x="740" y="60"/>
                      </a:lnTo>
                      <a:lnTo>
                        <a:pt x="738" y="60"/>
                      </a:lnTo>
                      <a:lnTo>
                        <a:pt x="738" y="62"/>
                      </a:lnTo>
                      <a:lnTo>
                        <a:pt x="740" y="64"/>
                      </a:lnTo>
                      <a:lnTo>
                        <a:pt x="738" y="70"/>
                      </a:lnTo>
                      <a:lnTo>
                        <a:pt x="740" y="70"/>
                      </a:lnTo>
                      <a:lnTo>
                        <a:pt x="740" y="70"/>
                      </a:lnTo>
                      <a:lnTo>
                        <a:pt x="742" y="74"/>
                      </a:lnTo>
                      <a:lnTo>
                        <a:pt x="744" y="76"/>
                      </a:lnTo>
                      <a:lnTo>
                        <a:pt x="744" y="74"/>
                      </a:lnTo>
                      <a:lnTo>
                        <a:pt x="744" y="76"/>
                      </a:lnTo>
                      <a:lnTo>
                        <a:pt x="746" y="76"/>
                      </a:lnTo>
                      <a:lnTo>
                        <a:pt x="746" y="78"/>
                      </a:lnTo>
                      <a:lnTo>
                        <a:pt x="748" y="78"/>
                      </a:lnTo>
                      <a:lnTo>
                        <a:pt x="750" y="76"/>
                      </a:lnTo>
                      <a:lnTo>
                        <a:pt x="752" y="76"/>
                      </a:lnTo>
                      <a:lnTo>
                        <a:pt x="752" y="74"/>
                      </a:lnTo>
                      <a:lnTo>
                        <a:pt x="754" y="76"/>
                      </a:lnTo>
                      <a:lnTo>
                        <a:pt x="754" y="74"/>
                      </a:lnTo>
                      <a:lnTo>
                        <a:pt x="756" y="76"/>
                      </a:lnTo>
                      <a:lnTo>
                        <a:pt x="756" y="74"/>
                      </a:lnTo>
                      <a:lnTo>
                        <a:pt x="756" y="76"/>
                      </a:lnTo>
                      <a:lnTo>
                        <a:pt x="758" y="76"/>
                      </a:lnTo>
                      <a:lnTo>
                        <a:pt x="760" y="74"/>
                      </a:lnTo>
                      <a:lnTo>
                        <a:pt x="760" y="76"/>
                      </a:lnTo>
                      <a:lnTo>
                        <a:pt x="760" y="74"/>
                      </a:lnTo>
                      <a:lnTo>
                        <a:pt x="762" y="74"/>
                      </a:lnTo>
                      <a:lnTo>
                        <a:pt x="764" y="74"/>
                      </a:lnTo>
                      <a:lnTo>
                        <a:pt x="762" y="74"/>
                      </a:lnTo>
                      <a:lnTo>
                        <a:pt x="764" y="72"/>
                      </a:lnTo>
                      <a:lnTo>
                        <a:pt x="764" y="70"/>
                      </a:lnTo>
                      <a:lnTo>
                        <a:pt x="762" y="70"/>
                      </a:lnTo>
                      <a:lnTo>
                        <a:pt x="762" y="66"/>
                      </a:lnTo>
                      <a:lnTo>
                        <a:pt x="764" y="64"/>
                      </a:lnTo>
                      <a:lnTo>
                        <a:pt x="762" y="64"/>
                      </a:lnTo>
                      <a:lnTo>
                        <a:pt x="762" y="62"/>
                      </a:lnTo>
                      <a:lnTo>
                        <a:pt x="764" y="60"/>
                      </a:lnTo>
                      <a:lnTo>
                        <a:pt x="762" y="60"/>
                      </a:lnTo>
                      <a:lnTo>
                        <a:pt x="764" y="58"/>
                      </a:lnTo>
                      <a:lnTo>
                        <a:pt x="764" y="58"/>
                      </a:lnTo>
                      <a:lnTo>
                        <a:pt x="764" y="56"/>
                      </a:lnTo>
                      <a:lnTo>
                        <a:pt x="764" y="54"/>
                      </a:lnTo>
                      <a:lnTo>
                        <a:pt x="764" y="50"/>
                      </a:lnTo>
                      <a:lnTo>
                        <a:pt x="764" y="48"/>
                      </a:lnTo>
                      <a:lnTo>
                        <a:pt x="762" y="48"/>
                      </a:lnTo>
                      <a:lnTo>
                        <a:pt x="762" y="46"/>
                      </a:lnTo>
                      <a:lnTo>
                        <a:pt x="762" y="46"/>
                      </a:lnTo>
                      <a:lnTo>
                        <a:pt x="764" y="46"/>
                      </a:lnTo>
                      <a:lnTo>
                        <a:pt x="762" y="44"/>
                      </a:lnTo>
                      <a:lnTo>
                        <a:pt x="764" y="44"/>
                      </a:lnTo>
                      <a:lnTo>
                        <a:pt x="762" y="44"/>
                      </a:lnTo>
                      <a:lnTo>
                        <a:pt x="764" y="44"/>
                      </a:lnTo>
                      <a:lnTo>
                        <a:pt x="762" y="42"/>
                      </a:lnTo>
                      <a:lnTo>
                        <a:pt x="762" y="40"/>
                      </a:lnTo>
                      <a:lnTo>
                        <a:pt x="760" y="38"/>
                      </a:lnTo>
                      <a:lnTo>
                        <a:pt x="758" y="34"/>
                      </a:lnTo>
                      <a:lnTo>
                        <a:pt x="758" y="34"/>
                      </a:lnTo>
                      <a:lnTo>
                        <a:pt x="756" y="34"/>
                      </a:lnTo>
                      <a:lnTo>
                        <a:pt x="756" y="32"/>
                      </a:lnTo>
                      <a:lnTo>
                        <a:pt x="756" y="30"/>
                      </a:lnTo>
                      <a:lnTo>
                        <a:pt x="754" y="30"/>
                      </a:lnTo>
                      <a:lnTo>
                        <a:pt x="756" y="30"/>
                      </a:lnTo>
                      <a:lnTo>
                        <a:pt x="754" y="28"/>
                      </a:lnTo>
                      <a:lnTo>
                        <a:pt x="756" y="28"/>
                      </a:lnTo>
                      <a:lnTo>
                        <a:pt x="754" y="28"/>
                      </a:lnTo>
                      <a:lnTo>
                        <a:pt x="754" y="26"/>
                      </a:lnTo>
                      <a:lnTo>
                        <a:pt x="756" y="26"/>
                      </a:lnTo>
                      <a:lnTo>
                        <a:pt x="756" y="24"/>
                      </a:lnTo>
                      <a:lnTo>
                        <a:pt x="754" y="24"/>
                      </a:lnTo>
                      <a:lnTo>
                        <a:pt x="756" y="22"/>
                      </a:lnTo>
                      <a:lnTo>
                        <a:pt x="754" y="20"/>
                      </a:lnTo>
                      <a:lnTo>
                        <a:pt x="754" y="18"/>
                      </a:lnTo>
                      <a:lnTo>
                        <a:pt x="754" y="16"/>
                      </a:lnTo>
                      <a:lnTo>
                        <a:pt x="754" y="14"/>
                      </a:lnTo>
                      <a:lnTo>
                        <a:pt x="754" y="16"/>
                      </a:lnTo>
                      <a:lnTo>
                        <a:pt x="756" y="14"/>
                      </a:lnTo>
                      <a:lnTo>
                        <a:pt x="758" y="12"/>
                      </a:lnTo>
                      <a:lnTo>
                        <a:pt x="756" y="10"/>
                      </a:lnTo>
                      <a:lnTo>
                        <a:pt x="756" y="8"/>
                      </a:lnTo>
                      <a:lnTo>
                        <a:pt x="758" y="8"/>
                      </a:lnTo>
                      <a:lnTo>
                        <a:pt x="760" y="10"/>
                      </a:lnTo>
                      <a:lnTo>
                        <a:pt x="762" y="10"/>
                      </a:lnTo>
                      <a:lnTo>
                        <a:pt x="762" y="8"/>
                      </a:lnTo>
                      <a:lnTo>
                        <a:pt x="764" y="6"/>
                      </a:lnTo>
                      <a:lnTo>
                        <a:pt x="762" y="4"/>
                      </a:lnTo>
                      <a:lnTo>
                        <a:pt x="764" y="2"/>
                      </a:lnTo>
                      <a:lnTo>
                        <a:pt x="766" y="2"/>
                      </a:lnTo>
                      <a:lnTo>
                        <a:pt x="766" y="0"/>
                      </a:lnTo>
                      <a:lnTo>
                        <a:pt x="766" y="2"/>
                      </a:lnTo>
                      <a:lnTo>
                        <a:pt x="766" y="0"/>
                      </a:lnTo>
                      <a:lnTo>
                        <a:pt x="766" y="2"/>
                      </a:lnTo>
                      <a:lnTo>
                        <a:pt x="768" y="2"/>
                      </a:lnTo>
                      <a:lnTo>
                        <a:pt x="770" y="2"/>
                      </a:lnTo>
                      <a:lnTo>
                        <a:pt x="770" y="0"/>
                      </a:lnTo>
                      <a:lnTo>
                        <a:pt x="772" y="0"/>
                      </a:lnTo>
                      <a:lnTo>
                        <a:pt x="772" y="2"/>
                      </a:lnTo>
                      <a:lnTo>
                        <a:pt x="774" y="2"/>
                      </a:lnTo>
                      <a:lnTo>
                        <a:pt x="774" y="4"/>
                      </a:lnTo>
                      <a:lnTo>
                        <a:pt x="776" y="4"/>
                      </a:lnTo>
                      <a:lnTo>
                        <a:pt x="778" y="4"/>
                      </a:lnTo>
                      <a:lnTo>
                        <a:pt x="780" y="4"/>
                      </a:lnTo>
                      <a:lnTo>
                        <a:pt x="780" y="6"/>
                      </a:lnTo>
                      <a:lnTo>
                        <a:pt x="784" y="4"/>
                      </a:lnTo>
                      <a:lnTo>
                        <a:pt x="786" y="6"/>
                      </a:lnTo>
                      <a:lnTo>
                        <a:pt x="786" y="4"/>
                      </a:lnTo>
                      <a:lnTo>
                        <a:pt x="788" y="6"/>
                      </a:lnTo>
                      <a:lnTo>
                        <a:pt x="788" y="8"/>
                      </a:lnTo>
                      <a:lnTo>
                        <a:pt x="790" y="8"/>
                      </a:lnTo>
                      <a:lnTo>
                        <a:pt x="790" y="6"/>
                      </a:lnTo>
                      <a:lnTo>
                        <a:pt x="792" y="6"/>
                      </a:lnTo>
                      <a:lnTo>
                        <a:pt x="794" y="6"/>
                      </a:lnTo>
                      <a:lnTo>
                        <a:pt x="794" y="8"/>
                      </a:lnTo>
                      <a:lnTo>
                        <a:pt x="796" y="8"/>
                      </a:lnTo>
                      <a:lnTo>
                        <a:pt x="798" y="10"/>
                      </a:lnTo>
                      <a:lnTo>
                        <a:pt x="798" y="8"/>
                      </a:lnTo>
                      <a:lnTo>
                        <a:pt x="800" y="8"/>
                      </a:lnTo>
                      <a:lnTo>
                        <a:pt x="802" y="8"/>
                      </a:lnTo>
                      <a:lnTo>
                        <a:pt x="804" y="8"/>
                      </a:lnTo>
                      <a:lnTo>
                        <a:pt x="802" y="8"/>
                      </a:lnTo>
                      <a:lnTo>
                        <a:pt x="804" y="6"/>
                      </a:lnTo>
                      <a:lnTo>
                        <a:pt x="806" y="6"/>
                      </a:lnTo>
                      <a:lnTo>
                        <a:pt x="804" y="8"/>
                      </a:lnTo>
                      <a:lnTo>
                        <a:pt x="806" y="8"/>
                      </a:lnTo>
                      <a:lnTo>
                        <a:pt x="806" y="10"/>
                      </a:lnTo>
                      <a:lnTo>
                        <a:pt x="808" y="10"/>
                      </a:lnTo>
                      <a:lnTo>
                        <a:pt x="808" y="8"/>
                      </a:lnTo>
                      <a:lnTo>
                        <a:pt x="810" y="10"/>
                      </a:lnTo>
                      <a:lnTo>
                        <a:pt x="810" y="8"/>
                      </a:lnTo>
                      <a:lnTo>
                        <a:pt x="810" y="10"/>
                      </a:lnTo>
                      <a:lnTo>
                        <a:pt x="812" y="10"/>
                      </a:lnTo>
                      <a:lnTo>
                        <a:pt x="812" y="12"/>
                      </a:lnTo>
                      <a:lnTo>
                        <a:pt x="814" y="10"/>
                      </a:lnTo>
                      <a:lnTo>
                        <a:pt x="814" y="8"/>
                      </a:lnTo>
                      <a:lnTo>
                        <a:pt x="814" y="10"/>
                      </a:lnTo>
                      <a:lnTo>
                        <a:pt x="816" y="10"/>
                      </a:lnTo>
                      <a:lnTo>
                        <a:pt x="818" y="10"/>
                      </a:lnTo>
                      <a:lnTo>
                        <a:pt x="820" y="10"/>
                      </a:lnTo>
                      <a:lnTo>
                        <a:pt x="822" y="10"/>
                      </a:lnTo>
                      <a:lnTo>
                        <a:pt x="824" y="10"/>
                      </a:lnTo>
                      <a:lnTo>
                        <a:pt x="822" y="8"/>
                      </a:lnTo>
                      <a:lnTo>
                        <a:pt x="824" y="8"/>
                      </a:lnTo>
                      <a:lnTo>
                        <a:pt x="826" y="8"/>
                      </a:lnTo>
                      <a:lnTo>
                        <a:pt x="828" y="8"/>
                      </a:lnTo>
                      <a:lnTo>
                        <a:pt x="830" y="8"/>
                      </a:lnTo>
                      <a:lnTo>
                        <a:pt x="830" y="10"/>
                      </a:lnTo>
                      <a:lnTo>
                        <a:pt x="834" y="12"/>
                      </a:lnTo>
                      <a:lnTo>
                        <a:pt x="834" y="10"/>
                      </a:lnTo>
                      <a:lnTo>
                        <a:pt x="836" y="8"/>
                      </a:lnTo>
                      <a:lnTo>
                        <a:pt x="838" y="10"/>
                      </a:lnTo>
                      <a:lnTo>
                        <a:pt x="838" y="14"/>
                      </a:lnTo>
                      <a:lnTo>
                        <a:pt x="838" y="26"/>
                      </a:lnTo>
                      <a:lnTo>
                        <a:pt x="838" y="28"/>
                      </a:lnTo>
                      <a:lnTo>
                        <a:pt x="840" y="32"/>
                      </a:lnTo>
                      <a:lnTo>
                        <a:pt x="842" y="38"/>
                      </a:lnTo>
                      <a:lnTo>
                        <a:pt x="840" y="38"/>
                      </a:lnTo>
                      <a:lnTo>
                        <a:pt x="838" y="38"/>
                      </a:lnTo>
                      <a:lnTo>
                        <a:pt x="840" y="40"/>
                      </a:lnTo>
                      <a:lnTo>
                        <a:pt x="842" y="42"/>
                      </a:lnTo>
                      <a:lnTo>
                        <a:pt x="846" y="44"/>
                      </a:lnTo>
                      <a:lnTo>
                        <a:pt x="846" y="46"/>
                      </a:lnTo>
                      <a:lnTo>
                        <a:pt x="848" y="48"/>
                      </a:lnTo>
                      <a:lnTo>
                        <a:pt x="848" y="50"/>
                      </a:lnTo>
                      <a:lnTo>
                        <a:pt x="850" y="56"/>
                      </a:lnTo>
                      <a:lnTo>
                        <a:pt x="850" y="60"/>
                      </a:lnTo>
                      <a:lnTo>
                        <a:pt x="852" y="66"/>
                      </a:lnTo>
                      <a:lnTo>
                        <a:pt x="854" y="74"/>
                      </a:lnTo>
                      <a:lnTo>
                        <a:pt x="862" y="90"/>
                      </a:lnTo>
                      <a:lnTo>
                        <a:pt x="872" y="118"/>
                      </a:lnTo>
                      <a:lnTo>
                        <a:pt x="876" y="124"/>
                      </a:lnTo>
                      <a:lnTo>
                        <a:pt x="878" y="126"/>
                      </a:lnTo>
                      <a:lnTo>
                        <a:pt x="878" y="128"/>
                      </a:lnTo>
                      <a:lnTo>
                        <a:pt x="876" y="128"/>
                      </a:lnTo>
                      <a:lnTo>
                        <a:pt x="872" y="120"/>
                      </a:lnTo>
                      <a:lnTo>
                        <a:pt x="870" y="120"/>
                      </a:lnTo>
                      <a:lnTo>
                        <a:pt x="870" y="116"/>
                      </a:lnTo>
                      <a:lnTo>
                        <a:pt x="868" y="114"/>
                      </a:lnTo>
                      <a:lnTo>
                        <a:pt x="866" y="112"/>
                      </a:lnTo>
                      <a:lnTo>
                        <a:pt x="866" y="110"/>
                      </a:lnTo>
                      <a:lnTo>
                        <a:pt x="864" y="110"/>
                      </a:lnTo>
                      <a:lnTo>
                        <a:pt x="864" y="108"/>
                      </a:lnTo>
                      <a:lnTo>
                        <a:pt x="864" y="106"/>
                      </a:lnTo>
                      <a:lnTo>
                        <a:pt x="864" y="104"/>
                      </a:lnTo>
                      <a:lnTo>
                        <a:pt x="862" y="104"/>
                      </a:lnTo>
                      <a:lnTo>
                        <a:pt x="864" y="108"/>
                      </a:lnTo>
                      <a:lnTo>
                        <a:pt x="862" y="110"/>
                      </a:lnTo>
                      <a:lnTo>
                        <a:pt x="864" y="110"/>
                      </a:lnTo>
                      <a:lnTo>
                        <a:pt x="864" y="112"/>
                      </a:lnTo>
                      <a:lnTo>
                        <a:pt x="864" y="110"/>
                      </a:lnTo>
                      <a:lnTo>
                        <a:pt x="866" y="112"/>
                      </a:lnTo>
                      <a:lnTo>
                        <a:pt x="866" y="114"/>
                      </a:lnTo>
                      <a:lnTo>
                        <a:pt x="868" y="114"/>
                      </a:lnTo>
                      <a:lnTo>
                        <a:pt x="868" y="116"/>
                      </a:lnTo>
                      <a:lnTo>
                        <a:pt x="870" y="118"/>
                      </a:lnTo>
                      <a:lnTo>
                        <a:pt x="870" y="120"/>
                      </a:lnTo>
                      <a:lnTo>
                        <a:pt x="870" y="122"/>
                      </a:lnTo>
                      <a:lnTo>
                        <a:pt x="870" y="120"/>
                      </a:lnTo>
                      <a:lnTo>
                        <a:pt x="872" y="122"/>
                      </a:lnTo>
                      <a:lnTo>
                        <a:pt x="874" y="124"/>
                      </a:lnTo>
                      <a:lnTo>
                        <a:pt x="876" y="128"/>
                      </a:lnTo>
                      <a:lnTo>
                        <a:pt x="874" y="128"/>
                      </a:lnTo>
                      <a:lnTo>
                        <a:pt x="874" y="130"/>
                      </a:lnTo>
                      <a:lnTo>
                        <a:pt x="876" y="130"/>
                      </a:lnTo>
                      <a:lnTo>
                        <a:pt x="876" y="132"/>
                      </a:lnTo>
                      <a:lnTo>
                        <a:pt x="876" y="134"/>
                      </a:lnTo>
                      <a:lnTo>
                        <a:pt x="876" y="136"/>
                      </a:lnTo>
                      <a:lnTo>
                        <a:pt x="876" y="138"/>
                      </a:lnTo>
                      <a:lnTo>
                        <a:pt x="878" y="138"/>
                      </a:lnTo>
                      <a:lnTo>
                        <a:pt x="878" y="140"/>
                      </a:lnTo>
                      <a:lnTo>
                        <a:pt x="878" y="142"/>
                      </a:lnTo>
                      <a:lnTo>
                        <a:pt x="880" y="144"/>
                      </a:lnTo>
                      <a:lnTo>
                        <a:pt x="882" y="146"/>
                      </a:lnTo>
                      <a:lnTo>
                        <a:pt x="882" y="148"/>
                      </a:lnTo>
                      <a:lnTo>
                        <a:pt x="884" y="148"/>
                      </a:lnTo>
                      <a:lnTo>
                        <a:pt x="884" y="150"/>
                      </a:lnTo>
                      <a:lnTo>
                        <a:pt x="886" y="150"/>
                      </a:lnTo>
                      <a:lnTo>
                        <a:pt x="886" y="152"/>
                      </a:lnTo>
                      <a:lnTo>
                        <a:pt x="886" y="154"/>
                      </a:lnTo>
                      <a:lnTo>
                        <a:pt x="886" y="152"/>
                      </a:lnTo>
                      <a:lnTo>
                        <a:pt x="888" y="152"/>
                      </a:lnTo>
                      <a:lnTo>
                        <a:pt x="886" y="152"/>
                      </a:lnTo>
                      <a:lnTo>
                        <a:pt x="888" y="152"/>
                      </a:lnTo>
                      <a:lnTo>
                        <a:pt x="888" y="154"/>
                      </a:lnTo>
                      <a:lnTo>
                        <a:pt x="888" y="156"/>
                      </a:lnTo>
                      <a:lnTo>
                        <a:pt x="888" y="158"/>
                      </a:lnTo>
                      <a:lnTo>
                        <a:pt x="890" y="160"/>
                      </a:lnTo>
                      <a:lnTo>
                        <a:pt x="892" y="158"/>
                      </a:lnTo>
                      <a:lnTo>
                        <a:pt x="904" y="178"/>
                      </a:lnTo>
                      <a:lnTo>
                        <a:pt x="926" y="218"/>
                      </a:lnTo>
                      <a:lnTo>
                        <a:pt x="942" y="240"/>
                      </a:lnTo>
                      <a:lnTo>
                        <a:pt x="944" y="244"/>
                      </a:lnTo>
                      <a:lnTo>
                        <a:pt x="948" y="250"/>
                      </a:lnTo>
                      <a:lnTo>
                        <a:pt x="946" y="248"/>
                      </a:lnTo>
                      <a:lnTo>
                        <a:pt x="944" y="248"/>
                      </a:lnTo>
                      <a:lnTo>
                        <a:pt x="944" y="246"/>
                      </a:lnTo>
                      <a:lnTo>
                        <a:pt x="942" y="244"/>
                      </a:lnTo>
                      <a:lnTo>
                        <a:pt x="942" y="242"/>
                      </a:lnTo>
                      <a:lnTo>
                        <a:pt x="940" y="242"/>
                      </a:lnTo>
                      <a:lnTo>
                        <a:pt x="940" y="240"/>
                      </a:lnTo>
                      <a:lnTo>
                        <a:pt x="940" y="238"/>
                      </a:lnTo>
                      <a:lnTo>
                        <a:pt x="932" y="230"/>
                      </a:lnTo>
                      <a:lnTo>
                        <a:pt x="930" y="228"/>
                      </a:lnTo>
                      <a:lnTo>
                        <a:pt x="924" y="218"/>
                      </a:lnTo>
                      <a:lnTo>
                        <a:pt x="918" y="204"/>
                      </a:lnTo>
                      <a:lnTo>
                        <a:pt x="916" y="202"/>
                      </a:lnTo>
                      <a:lnTo>
                        <a:pt x="918" y="206"/>
                      </a:lnTo>
                      <a:lnTo>
                        <a:pt x="918" y="206"/>
                      </a:lnTo>
                      <a:lnTo>
                        <a:pt x="918" y="208"/>
                      </a:lnTo>
                      <a:lnTo>
                        <a:pt x="918" y="210"/>
                      </a:lnTo>
                      <a:lnTo>
                        <a:pt x="918" y="210"/>
                      </a:lnTo>
                      <a:lnTo>
                        <a:pt x="918" y="212"/>
                      </a:lnTo>
                      <a:lnTo>
                        <a:pt x="918" y="210"/>
                      </a:lnTo>
                      <a:lnTo>
                        <a:pt x="922" y="216"/>
                      </a:lnTo>
                      <a:lnTo>
                        <a:pt x="924" y="216"/>
                      </a:lnTo>
                      <a:lnTo>
                        <a:pt x="922" y="216"/>
                      </a:lnTo>
                      <a:lnTo>
                        <a:pt x="924" y="216"/>
                      </a:lnTo>
                      <a:lnTo>
                        <a:pt x="922" y="218"/>
                      </a:lnTo>
                      <a:lnTo>
                        <a:pt x="924" y="216"/>
                      </a:lnTo>
                      <a:lnTo>
                        <a:pt x="922" y="218"/>
                      </a:lnTo>
                      <a:lnTo>
                        <a:pt x="924" y="220"/>
                      </a:lnTo>
                      <a:lnTo>
                        <a:pt x="930" y="226"/>
                      </a:lnTo>
                      <a:lnTo>
                        <a:pt x="930" y="228"/>
                      </a:lnTo>
                      <a:lnTo>
                        <a:pt x="930" y="230"/>
                      </a:lnTo>
                      <a:lnTo>
                        <a:pt x="932" y="230"/>
                      </a:lnTo>
                      <a:lnTo>
                        <a:pt x="932" y="232"/>
                      </a:lnTo>
                      <a:lnTo>
                        <a:pt x="932" y="230"/>
                      </a:lnTo>
                      <a:lnTo>
                        <a:pt x="932" y="232"/>
                      </a:lnTo>
                      <a:lnTo>
                        <a:pt x="934" y="232"/>
                      </a:lnTo>
                      <a:lnTo>
                        <a:pt x="934" y="234"/>
                      </a:lnTo>
                      <a:lnTo>
                        <a:pt x="936" y="238"/>
                      </a:lnTo>
                      <a:lnTo>
                        <a:pt x="940" y="244"/>
                      </a:lnTo>
                      <a:lnTo>
                        <a:pt x="940" y="246"/>
                      </a:lnTo>
                      <a:lnTo>
                        <a:pt x="942" y="246"/>
                      </a:lnTo>
                      <a:lnTo>
                        <a:pt x="940" y="246"/>
                      </a:lnTo>
                      <a:lnTo>
                        <a:pt x="942" y="248"/>
                      </a:lnTo>
                      <a:lnTo>
                        <a:pt x="942" y="250"/>
                      </a:lnTo>
                      <a:lnTo>
                        <a:pt x="942" y="248"/>
                      </a:lnTo>
                      <a:lnTo>
                        <a:pt x="942" y="250"/>
                      </a:lnTo>
                      <a:lnTo>
                        <a:pt x="944" y="250"/>
                      </a:lnTo>
                      <a:lnTo>
                        <a:pt x="946" y="250"/>
                      </a:lnTo>
                      <a:lnTo>
                        <a:pt x="946" y="252"/>
                      </a:lnTo>
                      <a:lnTo>
                        <a:pt x="948" y="252"/>
                      </a:lnTo>
                      <a:lnTo>
                        <a:pt x="950" y="252"/>
                      </a:lnTo>
                      <a:lnTo>
                        <a:pt x="950" y="254"/>
                      </a:lnTo>
                      <a:lnTo>
                        <a:pt x="950" y="256"/>
                      </a:lnTo>
                      <a:lnTo>
                        <a:pt x="952" y="254"/>
                      </a:lnTo>
                      <a:lnTo>
                        <a:pt x="952" y="256"/>
                      </a:lnTo>
                      <a:lnTo>
                        <a:pt x="950" y="256"/>
                      </a:lnTo>
                      <a:lnTo>
                        <a:pt x="950" y="258"/>
                      </a:lnTo>
                      <a:lnTo>
                        <a:pt x="954" y="262"/>
                      </a:lnTo>
                      <a:lnTo>
                        <a:pt x="956" y="268"/>
                      </a:lnTo>
                      <a:lnTo>
                        <a:pt x="958" y="268"/>
                      </a:lnTo>
                      <a:lnTo>
                        <a:pt x="958" y="270"/>
                      </a:lnTo>
                      <a:lnTo>
                        <a:pt x="958" y="268"/>
                      </a:lnTo>
                      <a:lnTo>
                        <a:pt x="960" y="270"/>
                      </a:lnTo>
                      <a:lnTo>
                        <a:pt x="962" y="274"/>
                      </a:lnTo>
                      <a:lnTo>
                        <a:pt x="964" y="278"/>
                      </a:lnTo>
                      <a:lnTo>
                        <a:pt x="966" y="280"/>
                      </a:lnTo>
                      <a:lnTo>
                        <a:pt x="970" y="286"/>
                      </a:lnTo>
                      <a:lnTo>
                        <a:pt x="980" y="296"/>
                      </a:lnTo>
                      <a:lnTo>
                        <a:pt x="980" y="298"/>
                      </a:lnTo>
                      <a:lnTo>
                        <a:pt x="978" y="298"/>
                      </a:lnTo>
                      <a:lnTo>
                        <a:pt x="978" y="296"/>
                      </a:lnTo>
                      <a:lnTo>
                        <a:pt x="976" y="296"/>
                      </a:lnTo>
                      <a:lnTo>
                        <a:pt x="974" y="296"/>
                      </a:lnTo>
                      <a:lnTo>
                        <a:pt x="976" y="296"/>
                      </a:lnTo>
                      <a:lnTo>
                        <a:pt x="974" y="296"/>
                      </a:lnTo>
                      <a:lnTo>
                        <a:pt x="972" y="296"/>
                      </a:lnTo>
                      <a:lnTo>
                        <a:pt x="974" y="294"/>
                      </a:lnTo>
                      <a:lnTo>
                        <a:pt x="972" y="294"/>
                      </a:lnTo>
                      <a:lnTo>
                        <a:pt x="970" y="294"/>
                      </a:lnTo>
                      <a:lnTo>
                        <a:pt x="970" y="292"/>
                      </a:lnTo>
                      <a:lnTo>
                        <a:pt x="968" y="294"/>
                      </a:lnTo>
                      <a:lnTo>
                        <a:pt x="968" y="292"/>
                      </a:lnTo>
                      <a:lnTo>
                        <a:pt x="966" y="288"/>
                      </a:lnTo>
                      <a:lnTo>
                        <a:pt x="966" y="292"/>
                      </a:lnTo>
                      <a:lnTo>
                        <a:pt x="968" y="296"/>
                      </a:lnTo>
                      <a:lnTo>
                        <a:pt x="974" y="312"/>
                      </a:lnTo>
                      <a:lnTo>
                        <a:pt x="978" y="310"/>
                      </a:lnTo>
                      <a:lnTo>
                        <a:pt x="978" y="310"/>
                      </a:lnTo>
                      <a:lnTo>
                        <a:pt x="980" y="310"/>
                      </a:lnTo>
                      <a:lnTo>
                        <a:pt x="978" y="310"/>
                      </a:lnTo>
                      <a:lnTo>
                        <a:pt x="980" y="308"/>
                      </a:lnTo>
                      <a:lnTo>
                        <a:pt x="978" y="310"/>
                      </a:lnTo>
                      <a:lnTo>
                        <a:pt x="978" y="308"/>
                      </a:lnTo>
                      <a:lnTo>
                        <a:pt x="978" y="304"/>
                      </a:lnTo>
                      <a:lnTo>
                        <a:pt x="980" y="304"/>
                      </a:lnTo>
                      <a:lnTo>
                        <a:pt x="982" y="302"/>
                      </a:lnTo>
                      <a:lnTo>
                        <a:pt x="980" y="302"/>
                      </a:lnTo>
                      <a:lnTo>
                        <a:pt x="982" y="302"/>
                      </a:lnTo>
                      <a:lnTo>
                        <a:pt x="984" y="300"/>
                      </a:lnTo>
                      <a:lnTo>
                        <a:pt x="984" y="302"/>
                      </a:lnTo>
                      <a:lnTo>
                        <a:pt x="984" y="300"/>
                      </a:lnTo>
                      <a:lnTo>
                        <a:pt x="986" y="302"/>
                      </a:lnTo>
                      <a:lnTo>
                        <a:pt x="986" y="300"/>
                      </a:lnTo>
                      <a:lnTo>
                        <a:pt x="984" y="300"/>
                      </a:lnTo>
                      <a:lnTo>
                        <a:pt x="982" y="302"/>
                      </a:lnTo>
                      <a:lnTo>
                        <a:pt x="984" y="300"/>
                      </a:lnTo>
                      <a:lnTo>
                        <a:pt x="982" y="298"/>
                      </a:lnTo>
                      <a:lnTo>
                        <a:pt x="980" y="298"/>
                      </a:lnTo>
                      <a:lnTo>
                        <a:pt x="982" y="298"/>
                      </a:lnTo>
                      <a:lnTo>
                        <a:pt x="986" y="300"/>
                      </a:lnTo>
                      <a:lnTo>
                        <a:pt x="988" y="302"/>
                      </a:lnTo>
                      <a:lnTo>
                        <a:pt x="992" y="308"/>
                      </a:lnTo>
                      <a:lnTo>
                        <a:pt x="994" y="308"/>
                      </a:lnTo>
                      <a:lnTo>
                        <a:pt x="996" y="308"/>
                      </a:lnTo>
                      <a:lnTo>
                        <a:pt x="998" y="308"/>
                      </a:lnTo>
                      <a:lnTo>
                        <a:pt x="1000" y="308"/>
                      </a:lnTo>
                      <a:lnTo>
                        <a:pt x="998" y="308"/>
                      </a:lnTo>
                      <a:lnTo>
                        <a:pt x="998" y="304"/>
                      </a:lnTo>
                      <a:lnTo>
                        <a:pt x="996" y="304"/>
                      </a:lnTo>
                      <a:lnTo>
                        <a:pt x="998" y="304"/>
                      </a:lnTo>
                      <a:lnTo>
                        <a:pt x="996" y="308"/>
                      </a:lnTo>
                      <a:lnTo>
                        <a:pt x="996" y="304"/>
                      </a:lnTo>
                      <a:lnTo>
                        <a:pt x="996" y="302"/>
                      </a:lnTo>
                      <a:lnTo>
                        <a:pt x="992" y="298"/>
                      </a:lnTo>
                      <a:lnTo>
                        <a:pt x="990" y="298"/>
                      </a:lnTo>
                      <a:lnTo>
                        <a:pt x="990" y="300"/>
                      </a:lnTo>
                      <a:lnTo>
                        <a:pt x="990" y="298"/>
                      </a:lnTo>
                      <a:lnTo>
                        <a:pt x="988" y="298"/>
                      </a:lnTo>
                      <a:lnTo>
                        <a:pt x="990" y="298"/>
                      </a:lnTo>
                      <a:lnTo>
                        <a:pt x="990" y="298"/>
                      </a:lnTo>
                      <a:lnTo>
                        <a:pt x="986" y="294"/>
                      </a:lnTo>
                      <a:lnTo>
                        <a:pt x="986" y="296"/>
                      </a:lnTo>
                      <a:lnTo>
                        <a:pt x="986" y="294"/>
                      </a:lnTo>
                      <a:lnTo>
                        <a:pt x="984" y="294"/>
                      </a:lnTo>
                      <a:lnTo>
                        <a:pt x="984" y="296"/>
                      </a:lnTo>
                      <a:lnTo>
                        <a:pt x="984" y="294"/>
                      </a:lnTo>
                      <a:lnTo>
                        <a:pt x="982" y="294"/>
                      </a:lnTo>
                      <a:lnTo>
                        <a:pt x="984" y="294"/>
                      </a:lnTo>
                      <a:lnTo>
                        <a:pt x="984" y="292"/>
                      </a:lnTo>
                      <a:lnTo>
                        <a:pt x="982" y="292"/>
                      </a:lnTo>
                      <a:lnTo>
                        <a:pt x="982" y="288"/>
                      </a:lnTo>
                      <a:lnTo>
                        <a:pt x="980" y="286"/>
                      </a:lnTo>
                      <a:lnTo>
                        <a:pt x="976" y="286"/>
                      </a:lnTo>
                      <a:lnTo>
                        <a:pt x="978" y="286"/>
                      </a:lnTo>
                      <a:lnTo>
                        <a:pt x="976" y="286"/>
                      </a:lnTo>
                      <a:lnTo>
                        <a:pt x="976" y="284"/>
                      </a:lnTo>
                      <a:lnTo>
                        <a:pt x="974" y="284"/>
                      </a:lnTo>
                      <a:lnTo>
                        <a:pt x="974" y="282"/>
                      </a:lnTo>
                      <a:lnTo>
                        <a:pt x="976" y="282"/>
                      </a:lnTo>
                      <a:lnTo>
                        <a:pt x="974" y="282"/>
                      </a:lnTo>
                      <a:lnTo>
                        <a:pt x="974" y="280"/>
                      </a:lnTo>
                      <a:lnTo>
                        <a:pt x="988" y="296"/>
                      </a:lnTo>
                      <a:lnTo>
                        <a:pt x="1000" y="308"/>
                      </a:lnTo>
                      <a:lnTo>
                        <a:pt x="1002" y="310"/>
                      </a:lnTo>
                      <a:lnTo>
                        <a:pt x="1010" y="316"/>
                      </a:lnTo>
                      <a:lnTo>
                        <a:pt x="1014" y="324"/>
                      </a:lnTo>
                      <a:lnTo>
                        <a:pt x="1020" y="334"/>
                      </a:lnTo>
                      <a:lnTo>
                        <a:pt x="1020" y="336"/>
                      </a:lnTo>
                      <a:lnTo>
                        <a:pt x="1016" y="338"/>
                      </a:lnTo>
                      <a:lnTo>
                        <a:pt x="1014" y="340"/>
                      </a:lnTo>
                      <a:lnTo>
                        <a:pt x="1014" y="344"/>
                      </a:lnTo>
                      <a:lnTo>
                        <a:pt x="1012" y="344"/>
                      </a:lnTo>
                      <a:lnTo>
                        <a:pt x="1012" y="342"/>
                      </a:lnTo>
                      <a:lnTo>
                        <a:pt x="1012" y="344"/>
                      </a:lnTo>
                      <a:lnTo>
                        <a:pt x="1010" y="344"/>
                      </a:lnTo>
                      <a:lnTo>
                        <a:pt x="1008" y="344"/>
                      </a:lnTo>
                      <a:lnTo>
                        <a:pt x="1006" y="344"/>
                      </a:lnTo>
                      <a:lnTo>
                        <a:pt x="1006" y="346"/>
                      </a:lnTo>
                      <a:lnTo>
                        <a:pt x="1006" y="344"/>
                      </a:lnTo>
                      <a:lnTo>
                        <a:pt x="1010" y="342"/>
                      </a:lnTo>
                      <a:lnTo>
                        <a:pt x="1010" y="336"/>
                      </a:lnTo>
                      <a:lnTo>
                        <a:pt x="1010" y="334"/>
                      </a:lnTo>
                      <a:lnTo>
                        <a:pt x="1010" y="332"/>
                      </a:lnTo>
                      <a:lnTo>
                        <a:pt x="1010" y="330"/>
                      </a:lnTo>
                      <a:lnTo>
                        <a:pt x="1010" y="328"/>
                      </a:lnTo>
                      <a:lnTo>
                        <a:pt x="1008" y="326"/>
                      </a:lnTo>
                      <a:lnTo>
                        <a:pt x="1008" y="324"/>
                      </a:lnTo>
                      <a:lnTo>
                        <a:pt x="1008" y="322"/>
                      </a:lnTo>
                      <a:lnTo>
                        <a:pt x="1008" y="320"/>
                      </a:lnTo>
                      <a:lnTo>
                        <a:pt x="1008" y="318"/>
                      </a:lnTo>
                      <a:lnTo>
                        <a:pt x="1006" y="318"/>
                      </a:lnTo>
                      <a:lnTo>
                        <a:pt x="1006" y="320"/>
                      </a:lnTo>
                      <a:lnTo>
                        <a:pt x="1006" y="324"/>
                      </a:lnTo>
                      <a:lnTo>
                        <a:pt x="1006" y="322"/>
                      </a:lnTo>
                      <a:lnTo>
                        <a:pt x="1006" y="324"/>
                      </a:lnTo>
                      <a:lnTo>
                        <a:pt x="1004" y="328"/>
                      </a:lnTo>
                      <a:lnTo>
                        <a:pt x="1006" y="328"/>
                      </a:lnTo>
                      <a:lnTo>
                        <a:pt x="1004" y="328"/>
                      </a:lnTo>
                      <a:lnTo>
                        <a:pt x="1004" y="330"/>
                      </a:lnTo>
                      <a:lnTo>
                        <a:pt x="1002" y="338"/>
                      </a:lnTo>
                      <a:lnTo>
                        <a:pt x="1002" y="346"/>
                      </a:lnTo>
                      <a:lnTo>
                        <a:pt x="994" y="348"/>
                      </a:lnTo>
                      <a:lnTo>
                        <a:pt x="994" y="344"/>
                      </a:lnTo>
                      <a:lnTo>
                        <a:pt x="994" y="338"/>
                      </a:lnTo>
                      <a:lnTo>
                        <a:pt x="992" y="338"/>
                      </a:lnTo>
                      <a:lnTo>
                        <a:pt x="992" y="336"/>
                      </a:lnTo>
                      <a:lnTo>
                        <a:pt x="990" y="334"/>
                      </a:lnTo>
                      <a:lnTo>
                        <a:pt x="990" y="330"/>
                      </a:lnTo>
                      <a:lnTo>
                        <a:pt x="986" y="330"/>
                      </a:lnTo>
                      <a:lnTo>
                        <a:pt x="990" y="328"/>
                      </a:lnTo>
                      <a:lnTo>
                        <a:pt x="990" y="324"/>
                      </a:lnTo>
                      <a:lnTo>
                        <a:pt x="990" y="322"/>
                      </a:lnTo>
                      <a:lnTo>
                        <a:pt x="990" y="320"/>
                      </a:lnTo>
                      <a:lnTo>
                        <a:pt x="990" y="318"/>
                      </a:lnTo>
                      <a:lnTo>
                        <a:pt x="988" y="316"/>
                      </a:lnTo>
                      <a:lnTo>
                        <a:pt x="986" y="316"/>
                      </a:lnTo>
                      <a:lnTo>
                        <a:pt x="986" y="318"/>
                      </a:lnTo>
                      <a:lnTo>
                        <a:pt x="984" y="318"/>
                      </a:lnTo>
                      <a:lnTo>
                        <a:pt x="982" y="316"/>
                      </a:lnTo>
                      <a:lnTo>
                        <a:pt x="980" y="314"/>
                      </a:lnTo>
                      <a:lnTo>
                        <a:pt x="978" y="316"/>
                      </a:lnTo>
                      <a:lnTo>
                        <a:pt x="980" y="314"/>
                      </a:lnTo>
                      <a:lnTo>
                        <a:pt x="980" y="312"/>
                      </a:lnTo>
                      <a:lnTo>
                        <a:pt x="978" y="312"/>
                      </a:lnTo>
                      <a:lnTo>
                        <a:pt x="978" y="310"/>
                      </a:lnTo>
                      <a:lnTo>
                        <a:pt x="974" y="312"/>
                      </a:lnTo>
                      <a:lnTo>
                        <a:pt x="976" y="316"/>
                      </a:lnTo>
                      <a:lnTo>
                        <a:pt x="978" y="316"/>
                      </a:lnTo>
                      <a:lnTo>
                        <a:pt x="978" y="318"/>
                      </a:lnTo>
                      <a:lnTo>
                        <a:pt x="980" y="324"/>
                      </a:lnTo>
                      <a:lnTo>
                        <a:pt x="980" y="326"/>
                      </a:lnTo>
                      <a:lnTo>
                        <a:pt x="982" y="328"/>
                      </a:lnTo>
                      <a:lnTo>
                        <a:pt x="982" y="330"/>
                      </a:lnTo>
                      <a:lnTo>
                        <a:pt x="984" y="330"/>
                      </a:lnTo>
                      <a:lnTo>
                        <a:pt x="982" y="330"/>
                      </a:lnTo>
                      <a:lnTo>
                        <a:pt x="984" y="334"/>
                      </a:lnTo>
                      <a:lnTo>
                        <a:pt x="984" y="336"/>
                      </a:lnTo>
                      <a:lnTo>
                        <a:pt x="986" y="336"/>
                      </a:lnTo>
                      <a:lnTo>
                        <a:pt x="984" y="336"/>
                      </a:lnTo>
                      <a:lnTo>
                        <a:pt x="986" y="336"/>
                      </a:lnTo>
                      <a:lnTo>
                        <a:pt x="984" y="336"/>
                      </a:lnTo>
                      <a:lnTo>
                        <a:pt x="988" y="340"/>
                      </a:lnTo>
                      <a:lnTo>
                        <a:pt x="988" y="342"/>
                      </a:lnTo>
                      <a:lnTo>
                        <a:pt x="992" y="352"/>
                      </a:lnTo>
                      <a:lnTo>
                        <a:pt x="994" y="352"/>
                      </a:lnTo>
                      <a:lnTo>
                        <a:pt x="996" y="356"/>
                      </a:lnTo>
                      <a:lnTo>
                        <a:pt x="1002" y="366"/>
                      </a:lnTo>
                      <a:lnTo>
                        <a:pt x="1002" y="368"/>
                      </a:lnTo>
                      <a:lnTo>
                        <a:pt x="1004" y="370"/>
                      </a:lnTo>
                      <a:lnTo>
                        <a:pt x="1006" y="374"/>
                      </a:lnTo>
                      <a:lnTo>
                        <a:pt x="1008" y="376"/>
                      </a:lnTo>
                      <a:lnTo>
                        <a:pt x="1008" y="378"/>
                      </a:lnTo>
                      <a:lnTo>
                        <a:pt x="1010" y="380"/>
                      </a:lnTo>
                      <a:lnTo>
                        <a:pt x="1016" y="388"/>
                      </a:lnTo>
                      <a:lnTo>
                        <a:pt x="1016" y="390"/>
                      </a:lnTo>
                      <a:lnTo>
                        <a:pt x="1020" y="394"/>
                      </a:lnTo>
                      <a:lnTo>
                        <a:pt x="1020" y="396"/>
                      </a:lnTo>
                      <a:lnTo>
                        <a:pt x="1022" y="396"/>
                      </a:lnTo>
                      <a:lnTo>
                        <a:pt x="1020" y="396"/>
                      </a:lnTo>
                      <a:lnTo>
                        <a:pt x="1022" y="398"/>
                      </a:lnTo>
                      <a:lnTo>
                        <a:pt x="1024" y="400"/>
                      </a:lnTo>
                      <a:lnTo>
                        <a:pt x="1024" y="402"/>
                      </a:lnTo>
                      <a:lnTo>
                        <a:pt x="1026" y="404"/>
                      </a:lnTo>
                      <a:lnTo>
                        <a:pt x="1028" y="406"/>
                      </a:lnTo>
                      <a:lnTo>
                        <a:pt x="1026" y="404"/>
                      </a:lnTo>
                      <a:lnTo>
                        <a:pt x="1026" y="406"/>
                      </a:lnTo>
                      <a:lnTo>
                        <a:pt x="1032" y="412"/>
                      </a:lnTo>
                      <a:lnTo>
                        <a:pt x="1036" y="418"/>
                      </a:lnTo>
                      <a:lnTo>
                        <a:pt x="1036" y="420"/>
                      </a:lnTo>
                      <a:lnTo>
                        <a:pt x="1042" y="428"/>
                      </a:lnTo>
                      <a:lnTo>
                        <a:pt x="1044" y="430"/>
                      </a:lnTo>
                      <a:lnTo>
                        <a:pt x="1048" y="436"/>
                      </a:lnTo>
                      <a:lnTo>
                        <a:pt x="1050" y="440"/>
                      </a:lnTo>
                      <a:lnTo>
                        <a:pt x="1052" y="442"/>
                      </a:lnTo>
                      <a:lnTo>
                        <a:pt x="1060" y="452"/>
                      </a:lnTo>
                      <a:lnTo>
                        <a:pt x="1064" y="458"/>
                      </a:lnTo>
                      <a:lnTo>
                        <a:pt x="1064" y="462"/>
                      </a:lnTo>
                      <a:lnTo>
                        <a:pt x="1066" y="464"/>
                      </a:lnTo>
                      <a:lnTo>
                        <a:pt x="1068" y="466"/>
                      </a:lnTo>
                      <a:lnTo>
                        <a:pt x="1066" y="466"/>
                      </a:lnTo>
                      <a:lnTo>
                        <a:pt x="1068" y="468"/>
                      </a:lnTo>
                      <a:lnTo>
                        <a:pt x="1070" y="470"/>
                      </a:lnTo>
                      <a:lnTo>
                        <a:pt x="1068" y="472"/>
                      </a:lnTo>
                      <a:lnTo>
                        <a:pt x="1070" y="472"/>
                      </a:lnTo>
                      <a:lnTo>
                        <a:pt x="1070" y="474"/>
                      </a:lnTo>
                      <a:lnTo>
                        <a:pt x="1072" y="474"/>
                      </a:lnTo>
                      <a:lnTo>
                        <a:pt x="1070" y="476"/>
                      </a:lnTo>
                      <a:lnTo>
                        <a:pt x="1072" y="476"/>
                      </a:lnTo>
                      <a:lnTo>
                        <a:pt x="1070" y="476"/>
                      </a:lnTo>
                      <a:lnTo>
                        <a:pt x="1072" y="478"/>
                      </a:lnTo>
                      <a:lnTo>
                        <a:pt x="1076" y="484"/>
                      </a:lnTo>
                      <a:lnTo>
                        <a:pt x="1076" y="486"/>
                      </a:lnTo>
                      <a:lnTo>
                        <a:pt x="1078" y="490"/>
                      </a:lnTo>
                      <a:lnTo>
                        <a:pt x="1094" y="512"/>
                      </a:lnTo>
                      <a:lnTo>
                        <a:pt x="1096" y="516"/>
                      </a:lnTo>
                      <a:lnTo>
                        <a:pt x="1096" y="518"/>
                      </a:lnTo>
                      <a:lnTo>
                        <a:pt x="1098" y="520"/>
                      </a:lnTo>
                      <a:lnTo>
                        <a:pt x="1102" y="524"/>
                      </a:lnTo>
                      <a:lnTo>
                        <a:pt x="1104" y="526"/>
                      </a:lnTo>
                      <a:lnTo>
                        <a:pt x="1104" y="526"/>
                      </a:lnTo>
                      <a:lnTo>
                        <a:pt x="1104" y="526"/>
                      </a:lnTo>
                      <a:lnTo>
                        <a:pt x="1102" y="526"/>
                      </a:lnTo>
                      <a:lnTo>
                        <a:pt x="1100" y="522"/>
                      </a:lnTo>
                      <a:lnTo>
                        <a:pt x="1098" y="522"/>
                      </a:lnTo>
                      <a:lnTo>
                        <a:pt x="1094" y="522"/>
                      </a:lnTo>
                      <a:lnTo>
                        <a:pt x="1092" y="526"/>
                      </a:lnTo>
                      <a:lnTo>
                        <a:pt x="1092" y="524"/>
                      </a:lnTo>
                      <a:lnTo>
                        <a:pt x="1090" y="524"/>
                      </a:lnTo>
                      <a:lnTo>
                        <a:pt x="1090" y="522"/>
                      </a:lnTo>
                      <a:lnTo>
                        <a:pt x="1088" y="520"/>
                      </a:lnTo>
                      <a:lnTo>
                        <a:pt x="1086" y="520"/>
                      </a:lnTo>
                      <a:lnTo>
                        <a:pt x="1084" y="520"/>
                      </a:lnTo>
                      <a:lnTo>
                        <a:pt x="1082" y="518"/>
                      </a:lnTo>
                      <a:lnTo>
                        <a:pt x="1082" y="520"/>
                      </a:lnTo>
                      <a:lnTo>
                        <a:pt x="1082" y="518"/>
                      </a:lnTo>
                      <a:lnTo>
                        <a:pt x="1084" y="520"/>
                      </a:lnTo>
                      <a:lnTo>
                        <a:pt x="1082" y="520"/>
                      </a:lnTo>
                      <a:lnTo>
                        <a:pt x="1086" y="522"/>
                      </a:lnTo>
                      <a:lnTo>
                        <a:pt x="1088" y="524"/>
                      </a:lnTo>
                      <a:lnTo>
                        <a:pt x="1090" y="526"/>
                      </a:lnTo>
                      <a:lnTo>
                        <a:pt x="1088" y="526"/>
                      </a:lnTo>
                      <a:lnTo>
                        <a:pt x="1090" y="526"/>
                      </a:lnTo>
                      <a:lnTo>
                        <a:pt x="1092" y="524"/>
                      </a:lnTo>
                      <a:lnTo>
                        <a:pt x="1092" y="526"/>
                      </a:lnTo>
                      <a:lnTo>
                        <a:pt x="1092" y="526"/>
                      </a:lnTo>
                      <a:lnTo>
                        <a:pt x="1094" y="530"/>
                      </a:lnTo>
                      <a:lnTo>
                        <a:pt x="1094" y="532"/>
                      </a:lnTo>
                      <a:lnTo>
                        <a:pt x="1096" y="532"/>
                      </a:lnTo>
                      <a:lnTo>
                        <a:pt x="1094" y="530"/>
                      </a:lnTo>
                      <a:lnTo>
                        <a:pt x="1094" y="526"/>
                      </a:lnTo>
                      <a:lnTo>
                        <a:pt x="1092" y="526"/>
                      </a:lnTo>
                      <a:lnTo>
                        <a:pt x="1094" y="526"/>
                      </a:lnTo>
                      <a:lnTo>
                        <a:pt x="1092" y="526"/>
                      </a:lnTo>
                      <a:lnTo>
                        <a:pt x="1094" y="526"/>
                      </a:lnTo>
                      <a:lnTo>
                        <a:pt x="1096" y="524"/>
                      </a:lnTo>
                      <a:lnTo>
                        <a:pt x="1098" y="524"/>
                      </a:lnTo>
                      <a:lnTo>
                        <a:pt x="1100" y="524"/>
                      </a:lnTo>
                      <a:lnTo>
                        <a:pt x="1100" y="526"/>
                      </a:lnTo>
                      <a:lnTo>
                        <a:pt x="1102" y="526"/>
                      </a:lnTo>
                      <a:lnTo>
                        <a:pt x="1102" y="526"/>
                      </a:lnTo>
                      <a:lnTo>
                        <a:pt x="1104" y="530"/>
                      </a:lnTo>
                      <a:lnTo>
                        <a:pt x="1104" y="532"/>
                      </a:lnTo>
                      <a:lnTo>
                        <a:pt x="1104" y="530"/>
                      </a:lnTo>
                      <a:lnTo>
                        <a:pt x="1106" y="530"/>
                      </a:lnTo>
                      <a:lnTo>
                        <a:pt x="1108" y="532"/>
                      </a:lnTo>
                      <a:lnTo>
                        <a:pt x="1108" y="530"/>
                      </a:lnTo>
                      <a:lnTo>
                        <a:pt x="1106" y="530"/>
                      </a:lnTo>
                      <a:lnTo>
                        <a:pt x="1108" y="526"/>
                      </a:lnTo>
                      <a:lnTo>
                        <a:pt x="1112" y="534"/>
                      </a:lnTo>
                      <a:lnTo>
                        <a:pt x="1116" y="540"/>
                      </a:lnTo>
                      <a:lnTo>
                        <a:pt x="1122" y="550"/>
                      </a:lnTo>
                      <a:lnTo>
                        <a:pt x="1132" y="572"/>
                      </a:lnTo>
                      <a:lnTo>
                        <a:pt x="1134" y="582"/>
                      </a:lnTo>
                      <a:lnTo>
                        <a:pt x="1136" y="584"/>
                      </a:lnTo>
                      <a:lnTo>
                        <a:pt x="1134" y="584"/>
                      </a:lnTo>
                      <a:lnTo>
                        <a:pt x="1134" y="582"/>
                      </a:lnTo>
                      <a:lnTo>
                        <a:pt x="1134" y="578"/>
                      </a:lnTo>
                      <a:lnTo>
                        <a:pt x="1134" y="578"/>
                      </a:lnTo>
                      <a:lnTo>
                        <a:pt x="1134" y="578"/>
                      </a:lnTo>
                      <a:lnTo>
                        <a:pt x="1134" y="578"/>
                      </a:lnTo>
                      <a:lnTo>
                        <a:pt x="1132" y="574"/>
                      </a:lnTo>
                      <a:lnTo>
                        <a:pt x="1132" y="576"/>
                      </a:lnTo>
                      <a:lnTo>
                        <a:pt x="1134" y="580"/>
                      </a:lnTo>
                      <a:lnTo>
                        <a:pt x="1134" y="582"/>
                      </a:lnTo>
                      <a:lnTo>
                        <a:pt x="1134" y="584"/>
                      </a:lnTo>
                      <a:lnTo>
                        <a:pt x="1134" y="586"/>
                      </a:lnTo>
                      <a:lnTo>
                        <a:pt x="1134" y="586"/>
                      </a:lnTo>
                      <a:lnTo>
                        <a:pt x="1134" y="586"/>
                      </a:lnTo>
                      <a:lnTo>
                        <a:pt x="1134" y="586"/>
                      </a:lnTo>
                      <a:lnTo>
                        <a:pt x="1134" y="586"/>
                      </a:lnTo>
                      <a:lnTo>
                        <a:pt x="1134" y="586"/>
                      </a:lnTo>
                      <a:lnTo>
                        <a:pt x="1134" y="588"/>
                      </a:lnTo>
                      <a:lnTo>
                        <a:pt x="1134" y="590"/>
                      </a:lnTo>
                      <a:lnTo>
                        <a:pt x="1134" y="592"/>
                      </a:lnTo>
                      <a:lnTo>
                        <a:pt x="1134" y="594"/>
                      </a:lnTo>
                      <a:lnTo>
                        <a:pt x="1134" y="596"/>
                      </a:lnTo>
                      <a:lnTo>
                        <a:pt x="1136" y="596"/>
                      </a:lnTo>
                      <a:lnTo>
                        <a:pt x="1136" y="604"/>
                      </a:lnTo>
                      <a:lnTo>
                        <a:pt x="1140" y="606"/>
                      </a:lnTo>
                      <a:lnTo>
                        <a:pt x="1136" y="606"/>
                      </a:lnTo>
                      <a:lnTo>
                        <a:pt x="1140" y="606"/>
                      </a:lnTo>
                      <a:lnTo>
                        <a:pt x="1140" y="610"/>
                      </a:lnTo>
                      <a:lnTo>
                        <a:pt x="1140" y="612"/>
                      </a:lnTo>
                      <a:lnTo>
                        <a:pt x="1140" y="614"/>
                      </a:lnTo>
                      <a:lnTo>
                        <a:pt x="1140" y="616"/>
                      </a:lnTo>
                      <a:lnTo>
                        <a:pt x="1140" y="618"/>
                      </a:lnTo>
                      <a:lnTo>
                        <a:pt x="1140" y="620"/>
                      </a:lnTo>
                      <a:lnTo>
                        <a:pt x="1142" y="622"/>
                      </a:lnTo>
                      <a:lnTo>
                        <a:pt x="1142" y="620"/>
                      </a:lnTo>
                      <a:lnTo>
                        <a:pt x="1142" y="616"/>
                      </a:lnTo>
                      <a:lnTo>
                        <a:pt x="1142" y="620"/>
                      </a:lnTo>
                      <a:lnTo>
                        <a:pt x="1142" y="614"/>
                      </a:lnTo>
                      <a:lnTo>
                        <a:pt x="1142" y="610"/>
                      </a:lnTo>
                      <a:lnTo>
                        <a:pt x="1140" y="610"/>
                      </a:lnTo>
                      <a:lnTo>
                        <a:pt x="1140" y="608"/>
                      </a:lnTo>
                      <a:lnTo>
                        <a:pt x="1140" y="606"/>
                      </a:lnTo>
                      <a:lnTo>
                        <a:pt x="1140" y="600"/>
                      </a:lnTo>
                      <a:lnTo>
                        <a:pt x="1140" y="598"/>
                      </a:lnTo>
                      <a:lnTo>
                        <a:pt x="1136" y="598"/>
                      </a:lnTo>
                      <a:lnTo>
                        <a:pt x="1136" y="596"/>
                      </a:lnTo>
                      <a:lnTo>
                        <a:pt x="1136" y="592"/>
                      </a:lnTo>
                      <a:lnTo>
                        <a:pt x="1134" y="586"/>
                      </a:lnTo>
                      <a:lnTo>
                        <a:pt x="1140" y="596"/>
                      </a:lnTo>
                      <a:lnTo>
                        <a:pt x="1140" y="604"/>
                      </a:lnTo>
                      <a:lnTo>
                        <a:pt x="1142" y="614"/>
                      </a:lnTo>
                      <a:lnTo>
                        <a:pt x="1142" y="620"/>
                      </a:lnTo>
                      <a:lnTo>
                        <a:pt x="1142" y="628"/>
                      </a:lnTo>
                      <a:lnTo>
                        <a:pt x="1144" y="640"/>
                      </a:lnTo>
                      <a:lnTo>
                        <a:pt x="1146" y="668"/>
                      </a:lnTo>
                      <a:lnTo>
                        <a:pt x="1146" y="670"/>
                      </a:lnTo>
                      <a:lnTo>
                        <a:pt x="1146" y="678"/>
                      </a:lnTo>
                      <a:lnTo>
                        <a:pt x="1146" y="694"/>
                      </a:lnTo>
                      <a:lnTo>
                        <a:pt x="1144" y="692"/>
                      </a:lnTo>
                      <a:lnTo>
                        <a:pt x="1146" y="692"/>
                      </a:lnTo>
                      <a:lnTo>
                        <a:pt x="1146" y="690"/>
                      </a:lnTo>
                      <a:lnTo>
                        <a:pt x="1146" y="688"/>
                      </a:lnTo>
                      <a:lnTo>
                        <a:pt x="1144" y="688"/>
                      </a:lnTo>
                      <a:lnTo>
                        <a:pt x="1146" y="688"/>
                      </a:lnTo>
                      <a:lnTo>
                        <a:pt x="1146" y="692"/>
                      </a:lnTo>
                      <a:lnTo>
                        <a:pt x="1144" y="692"/>
                      </a:lnTo>
                      <a:lnTo>
                        <a:pt x="1144" y="694"/>
                      </a:lnTo>
                      <a:lnTo>
                        <a:pt x="1146" y="696"/>
                      </a:lnTo>
                      <a:lnTo>
                        <a:pt x="1146" y="694"/>
                      </a:lnTo>
                      <a:lnTo>
                        <a:pt x="1146" y="696"/>
                      </a:lnTo>
                      <a:lnTo>
                        <a:pt x="1146" y="694"/>
                      </a:lnTo>
                      <a:lnTo>
                        <a:pt x="1148" y="722"/>
                      </a:lnTo>
                      <a:lnTo>
                        <a:pt x="1148" y="724"/>
                      </a:lnTo>
                      <a:lnTo>
                        <a:pt x="1148" y="722"/>
                      </a:lnTo>
                      <a:lnTo>
                        <a:pt x="1148" y="720"/>
                      </a:lnTo>
                      <a:lnTo>
                        <a:pt x="1148" y="722"/>
                      </a:lnTo>
                      <a:lnTo>
                        <a:pt x="1148" y="724"/>
                      </a:lnTo>
                      <a:lnTo>
                        <a:pt x="1148" y="722"/>
                      </a:lnTo>
                      <a:lnTo>
                        <a:pt x="1148" y="724"/>
                      </a:lnTo>
                      <a:lnTo>
                        <a:pt x="1146" y="726"/>
                      </a:lnTo>
                      <a:lnTo>
                        <a:pt x="1146" y="728"/>
                      </a:lnTo>
                      <a:lnTo>
                        <a:pt x="1144" y="730"/>
                      </a:lnTo>
                      <a:lnTo>
                        <a:pt x="1144" y="732"/>
                      </a:lnTo>
                      <a:lnTo>
                        <a:pt x="1144" y="736"/>
                      </a:lnTo>
                      <a:lnTo>
                        <a:pt x="1144" y="738"/>
                      </a:lnTo>
                      <a:lnTo>
                        <a:pt x="1144" y="740"/>
                      </a:lnTo>
                      <a:lnTo>
                        <a:pt x="1144" y="742"/>
                      </a:lnTo>
                      <a:lnTo>
                        <a:pt x="1144" y="746"/>
                      </a:lnTo>
                      <a:lnTo>
                        <a:pt x="1144" y="748"/>
                      </a:lnTo>
                      <a:lnTo>
                        <a:pt x="1144" y="750"/>
                      </a:lnTo>
                      <a:lnTo>
                        <a:pt x="1142" y="752"/>
                      </a:lnTo>
                      <a:lnTo>
                        <a:pt x="1142" y="754"/>
                      </a:lnTo>
                      <a:lnTo>
                        <a:pt x="1140" y="752"/>
                      </a:lnTo>
                      <a:lnTo>
                        <a:pt x="1140" y="754"/>
                      </a:lnTo>
                      <a:lnTo>
                        <a:pt x="1140" y="756"/>
                      </a:lnTo>
                      <a:lnTo>
                        <a:pt x="1136" y="756"/>
                      </a:lnTo>
                      <a:lnTo>
                        <a:pt x="1136" y="758"/>
                      </a:lnTo>
                      <a:lnTo>
                        <a:pt x="1134" y="758"/>
                      </a:lnTo>
                      <a:lnTo>
                        <a:pt x="1136" y="758"/>
                      </a:lnTo>
                      <a:lnTo>
                        <a:pt x="1136" y="760"/>
                      </a:lnTo>
                      <a:lnTo>
                        <a:pt x="1136" y="762"/>
                      </a:lnTo>
                      <a:lnTo>
                        <a:pt x="1134" y="762"/>
                      </a:lnTo>
                      <a:lnTo>
                        <a:pt x="1134" y="764"/>
                      </a:lnTo>
                      <a:lnTo>
                        <a:pt x="1136" y="764"/>
                      </a:lnTo>
                      <a:lnTo>
                        <a:pt x="1134" y="764"/>
                      </a:lnTo>
                      <a:lnTo>
                        <a:pt x="1134" y="766"/>
                      </a:lnTo>
                      <a:lnTo>
                        <a:pt x="1134" y="768"/>
                      </a:lnTo>
                      <a:lnTo>
                        <a:pt x="1134" y="770"/>
                      </a:lnTo>
                      <a:lnTo>
                        <a:pt x="1134" y="772"/>
                      </a:lnTo>
                      <a:lnTo>
                        <a:pt x="1134" y="772"/>
                      </a:lnTo>
                      <a:lnTo>
                        <a:pt x="1132" y="772"/>
                      </a:lnTo>
                      <a:lnTo>
                        <a:pt x="1132" y="774"/>
                      </a:lnTo>
                      <a:lnTo>
                        <a:pt x="1132" y="776"/>
                      </a:lnTo>
                      <a:lnTo>
                        <a:pt x="1132" y="780"/>
                      </a:lnTo>
                      <a:lnTo>
                        <a:pt x="1134" y="780"/>
                      </a:lnTo>
                      <a:lnTo>
                        <a:pt x="1134" y="786"/>
                      </a:lnTo>
                      <a:lnTo>
                        <a:pt x="1132" y="786"/>
                      </a:lnTo>
                      <a:lnTo>
                        <a:pt x="1134" y="786"/>
                      </a:lnTo>
                      <a:lnTo>
                        <a:pt x="1134" y="788"/>
                      </a:lnTo>
                      <a:lnTo>
                        <a:pt x="1132" y="788"/>
                      </a:lnTo>
                      <a:lnTo>
                        <a:pt x="1130" y="788"/>
                      </a:lnTo>
                      <a:lnTo>
                        <a:pt x="1132" y="790"/>
                      </a:lnTo>
                      <a:lnTo>
                        <a:pt x="1130" y="792"/>
                      </a:lnTo>
                      <a:lnTo>
                        <a:pt x="1132" y="792"/>
                      </a:lnTo>
                      <a:lnTo>
                        <a:pt x="1130" y="792"/>
                      </a:lnTo>
                      <a:lnTo>
                        <a:pt x="1130" y="792"/>
                      </a:lnTo>
                      <a:lnTo>
                        <a:pt x="1132" y="794"/>
                      </a:lnTo>
                      <a:lnTo>
                        <a:pt x="1130" y="794"/>
                      </a:lnTo>
                      <a:lnTo>
                        <a:pt x="1132" y="796"/>
                      </a:lnTo>
                      <a:lnTo>
                        <a:pt x="1132" y="800"/>
                      </a:lnTo>
                      <a:lnTo>
                        <a:pt x="1134" y="802"/>
                      </a:lnTo>
                      <a:lnTo>
                        <a:pt x="1134" y="804"/>
                      </a:lnTo>
                      <a:lnTo>
                        <a:pt x="1134" y="804"/>
                      </a:lnTo>
                      <a:lnTo>
                        <a:pt x="1134" y="804"/>
                      </a:lnTo>
                      <a:lnTo>
                        <a:pt x="1134" y="806"/>
                      </a:lnTo>
                      <a:lnTo>
                        <a:pt x="1134" y="806"/>
                      </a:lnTo>
                      <a:lnTo>
                        <a:pt x="1134" y="806"/>
                      </a:lnTo>
                      <a:lnTo>
                        <a:pt x="1134" y="808"/>
                      </a:lnTo>
                      <a:lnTo>
                        <a:pt x="1134" y="808"/>
                      </a:lnTo>
                      <a:lnTo>
                        <a:pt x="1134" y="810"/>
                      </a:lnTo>
                      <a:lnTo>
                        <a:pt x="1136" y="810"/>
                      </a:lnTo>
                      <a:lnTo>
                        <a:pt x="1136" y="808"/>
                      </a:lnTo>
                      <a:lnTo>
                        <a:pt x="1136" y="810"/>
                      </a:lnTo>
                      <a:lnTo>
                        <a:pt x="1136" y="812"/>
                      </a:lnTo>
                      <a:lnTo>
                        <a:pt x="1134" y="816"/>
                      </a:lnTo>
                      <a:lnTo>
                        <a:pt x="1134" y="818"/>
                      </a:lnTo>
                      <a:lnTo>
                        <a:pt x="1132" y="820"/>
                      </a:lnTo>
                      <a:lnTo>
                        <a:pt x="1130" y="822"/>
                      </a:lnTo>
                      <a:lnTo>
                        <a:pt x="1132" y="822"/>
                      </a:lnTo>
                      <a:lnTo>
                        <a:pt x="1130" y="822"/>
                      </a:lnTo>
                      <a:lnTo>
                        <a:pt x="1132" y="824"/>
                      </a:lnTo>
                      <a:lnTo>
                        <a:pt x="1130" y="822"/>
                      </a:lnTo>
                      <a:lnTo>
                        <a:pt x="1130" y="824"/>
                      </a:lnTo>
                      <a:lnTo>
                        <a:pt x="1130" y="826"/>
                      </a:lnTo>
                      <a:lnTo>
                        <a:pt x="1132" y="826"/>
                      </a:lnTo>
                      <a:lnTo>
                        <a:pt x="1130" y="826"/>
                      </a:lnTo>
                      <a:lnTo>
                        <a:pt x="1130" y="824"/>
                      </a:lnTo>
                      <a:lnTo>
                        <a:pt x="1130" y="826"/>
                      </a:lnTo>
                      <a:lnTo>
                        <a:pt x="1128" y="824"/>
                      </a:lnTo>
                      <a:lnTo>
                        <a:pt x="1130" y="826"/>
                      </a:lnTo>
                      <a:lnTo>
                        <a:pt x="1128" y="826"/>
                      </a:lnTo>
                      <a:lnTo>
                        <a:pt x="1128" y="828"/>
                      </a:lnTo>
                      <a:lnTo>
                        <a:pt x="1128" y="826"/>
                      </a:lnTo>
                      <a:lnTo>
                        <a:pt x="1128" y="828"/>
                      </a:lnTo>
                      <a:lnTo>
                        <a:pt x="1128" y="830"/>
                      </a:lnTo>
                      <a:lnTo>
                        <a:pt x="1128" y="832"/>
                      </a:lnTo>
                      <a:lnTo>
                        <a:pt x="1128" y="830"/>
                      </a:lnTo>
                      <a:lnTo>
                        <a:pt x="1126" y="830"/>
                      </a:lnTo>
                      <a:lnTo>
                        <a:pt x="1128" y="830"/>
                      </a:lnTo>
                      <a:lnTo>
                        <a:pt x="1126" y="830"/>
                      </a:lnTo>
                      <a:lnTo>
                        <a:pt x="1128" y="830"/>
                      </a:lnTo>
                      <a:lnTo>
                        <a:pt x="1126" y="830"/>
                      </a:lnTo>
                      <a:lnTo>
                        <a:pt x="1126" y="832"/>
                      </a:lnTo>
                      <a:lnTo>
                        <a:pt x="1126" y="830"/>
                      </a:lnTo>
                      <a:lnTo>
                        <a:pt x="1126" y="832"/>
                      </a:lnTo>
                      <a:lnTo>
                        <a:pt x="1126" y="830"/>
                      </a:lnTo>
                      <a:lnTo>
                        <a:pt x="1124" y="832"/>
                      </a:lnTo>
                      <a:lnTo>
                        <a:pt x="1126" y="832"/>
                      </a:lnTo>
                      <a:lnTo>
                        <a:pt x="1124" y="832"/>
                      </a:lnTo>
                      <a:lnTo>
                        <a:pt x="1124" y="834"/>
                      </a:lnTo>
                      <a:lnTo>
                        <a:pt x="1126" y="834"/>
                      </a:lnTo>
                      <a:lnTo>
                        <a:pt x="1124" y="836"/>
                      </a:lnTo>
                      <a:lnTo>
                        <a:pt x="1126" y="836"/>
                      </a:lnTo>
                      <a:lnTo>
                        <a:pt x="1124" y="836"/>
                      </a:lnTo>
                      <a:lnTo>
                        <a:pt x="1126" y="836"/>
                      </a:lnTo>
                      <a:lnTo>
                        <a:pt x="1124" y="836"/>
                      </a:lnTo>
                      <a:lnTo>
                        <a:pt x="1126" y="838"/>
                      </a:lnTo>
                      <a:lnTo>
                        <a:pt x="1128" y="838"/>
                      </a:lnTo>
                      <a:lnTo>
                        <a:pt x="1128" y="840"/>
                      </a:lnTo>
                      <a:lnTo>
                        <a:pt x="1128" y="842"/>
                      </a:lnTo>
                      <a:lnTo>
                        <a:pt x="1130" y="842"/>
                      </a:lnTo>
                      <a:lnTo>
                        <a:pt x="1132" y="842"/>
                      </a:lnTo>
                      <a:lnTo>
                        <a:pt x="1134" y="840"/>
                      </a:lnTo>
                      <a:lnTo>
                        <a:pt x="1134" y="842"/>
                      </a:lnTo>
                      <a:lnTo>
                        <a:pt x="1134" y="840"/>
                      </a:lnTo>
                      <a:lnTo>
                        <a:pt x="1134" y="840"/>
                      </a:lnTo>
                      <a:lnTo>
                        <a:pt x="1134" y="838"/>
                      </a:lnTo>
                      <a:lnTo>
                        <a:pt x="1134" y="840"/>
                      </a:lnTo>
                      <a:lnTo>
                        <a:pt x="1136" y="840"/>
                      </a:lnTo>
                      <a:lnTo>
                        <a:pt x="1134" y="838"/>
                      </a:lnTo>
                      <a:lnTo>
                        <a:pt x="1136" y="838"/>
                      </a:lnTo>
                      <a:lnTo>
                        <a:pt x="1136" y="836"/>
                      </a:lnTo>
                      <a:lnTo>
                        <a:pt x="1136" y="832"/>
                      </a:lnTo>
                      <a:lnTo>
                        <a:pt x="1136" y="830"/>
                      </a:lnTo>
                      <a:lnTo>
                        <a:pt x="1134" y="828"/>
                      </a:lnTo>
                      <a:lnTo>
                        <a:pt x="1134" y="828"/>
                      </a:lnTo>
                      <a:lnTo>
                        <a:pt x="1134" y="826"/>
                      </a:lnTo>
                      <a:lnTo>
                        <a:pt x="1132" y="828"/>
                      </a:lnTo>
                      <a:lnTo>
                        <a:pt x="1132" y="826"/>
                      </a:lnTo>
                      <a:lnTo>
                        <a:pt x="1134" y="826"/>
                      </a:lnTo>
                      <a:lnTo>
                        <a:pt x="1134" y="826"/>
                      </a:lnTo>
                      <a:lnTo>
                        <a:pt x="1136" y="826"/>
                      </a:lnTo>
                      <a:lnTo>
                        <a:pt x="1142" y="822"/>
                      </a:lnTo>
                      <a:lnTo>
                        <a:pt x="1142" y="820"/>
                      </a:lnTo>
                      <a:lnTo>
                        <a:pt x="1144" y="820"/>
                      </a:lnTo>
                      <a:lnTo>
                        <a:pt x="1142" y="820"/>
                      </a:lnTo>
                      <a:lnTo>
                        <a:pt x="1142" y="818"/>
                      </a:lnTo>
                      <a:lnTo>
                        <a:pt x="1144" y="818"/>
                      </a:lnTo>
                      <a:lnTo>
                        <a:pt x="1144" y="816"/>
                      </a:lnTo>
                      <a:lnTo>
                        <a:pt x="1148" y="816"/>
                      </a:lnTo>
                      <a:lnTo>
                        <a:pt x="1148" y="818"/>
                      </a:lnTo>
                      <a:lnTo>
                        <a:pt x="1146" y="820"/>
                      </a:lnTo>
                      <a:lnTo>
                        <a:pt x="1144" y="820"/>
                      </a:lnTo>
                      <a:lnTo>
                        <a:pt x="1144" y="822"/>
                      </a:lnTo>
                      <a:lnTo>
                        <a:pt x="1144" y="820"/>
                      </a:lnTo>
                      <a:lnTo>
                        <a:pt x="1146" y="822"/>
                      </a:lnTo>
                      <a:lnTo>
                        <a:pt x="1144" y="826"/>
                      </a:lnTo>
                      <a:lnTo>
                        <a:pt x="1142" y="830"/>
                      </a:lnTo>
                      <a:lnTo>
                        <a:pt x="1142" y="834"/>
                      </a:lnTo>
                      <a:lnTo>
                        <a:pt x="1140" y="834"/>
                      </a:lnTo>
                      <a:lnTo>
                        <a:pt x="1140" y="836"/>
                      </a:lnTo>
                      <a:lnTo>
                        <a:pt x="1140" y="838"/>
                      </a:lnTo>
                      <a:lnTo>
                        <a:pt x="1136" y="838"/>
                      </a:lnTo>
                      <a:lnTo>
                        <a:pt x="1136" y="840"/>
                      </a:lnTo>
                      <a:lnTo>
                        <a:pt x="1136" y="842"/>
                      </a:lnTo>
                      <a:lnTo>
                        <a:pt x="1136" y="844"/>
                      </a:lnTo>
                      <a:lnTo>
                        <a:pt x="1134" y="846"/>
                      </a:lnTo>
                      <a:lnTo>
                        <a:pt x="1134" y="848"/>
                      </a:lnTo>
                      <a:lnTo>
                        <a:pt x="1134" y="846"/>
                      </a:lnTo>
                      <a:lnTo>
                        <a:pt x="1136" y="846"/>
                      </a:lnTo>
                      <a:lnTo>
                        <a:pt x="1136" y="848"/>
                      </a:lnTo>
                      <a:lnTo>
                        <a:pt x="1134" y="848"/>
                      </a:lnTo>
                      <a:lnTo>
                        <a:pt x="1134" y="850"/>
                      </a:lnTo>
                      <a:lnTo>
                        <a:pt x="1134" y="854"/>
                      </a:lnTo>
                      <a:lnTo>
                        <a:pt x="1134" y="856"/>
                      </a:lnTo>
                      <a:lnTo>
                        <a:pt x="1132" y="858"/>
                      </a:lnTo>
                      <a:lnTo>
                        <a:pt x="1130" y="858"/>
                      </a:lnTo>
                      <a:lnTo>
                        <a:pt x="1130" y="856"/>
                      </a:lnTo>
                      <a:lnTo>
                        <a:pt x="1132" y="856"/>
                      </a:lnTo>
                      <a:lnTo>
                        <a:pt x="1130" y="856"/>
                      </a:lnTo>
                      <a:lnTo>
                        <a:pt x="1128" y="858"/>
                      </a:lnTo>
                      <a:lnTo>
                        <a:pt x="1130" y="858"/>
                      </a:lnTo>
                      <a:lnTo>
                        <a:pt x="1130" y="860"/>
                      </a:lnTo>
                      <a:lnTo>
                        <a:pt x="1128" y="862"/>
                      </a:lnTo>
                      <a:lnTo>
                        <a:pt x="1126" y="862"/>
                      </a:lnTo>
                      <a:lnTo>
                        <a:pt x="1128" y="862"/>
                      </a:lnTo>
                      <a:lnTo>
                        <a:pt x="1128" y="860"/>
                      </a:lnTo>
                      <a:lnTo>
                        <a:pt x="1126" y="860"/>
                      </a:lnTo>
                      <a:lnTo>
                        <a:pt x="1126" y="862"/>
                      </a:lnTo>
                      <a:lnTo>
                        <a:pt x="1126" y="864"/>
                      </a:lnTo>
                      <a:lnTo>
                        <a:pt x="1124" y="866"/>
                      </a:lnTo>
                      <a:lnTo>
                        <a:pt x="1122" y="868"/>
                      </a:lnTo>
                      <a:lnTo>
                        <a:pt x="1122" y="870"/>
                      </a:lnTo>
                      <a:lnTo>
                        <a:pt x="1122" y="872"/>
                      </a:lnTo>
                      <a:lnTo>
                        <a:pt x="1120" y="874"/>
                      </a:lnTo>
                      <a:lnTo>
                        <a:pt x="1120" y="876"/>
                      </a:lnTo>
                      <a:lnTo>
                        <a:pt x="1118" y="876"/>
                      </a:lnTo>
                      <a:lnTo>
                        <a:pt x="1116" y="878"/>
                      </a:lnTo>
                      <a:lnTo>
                        <a:pt x="1118" y="878"/>
                      </a:lnTo>
                      <a:lnTo>
                        <a:pt x="1116" y="878"/>
                      </a:lnTo>
                      <a:lnTo>
                        <a:pt x="1114" y="884"/>
                      </a:lnTo>
                      <a:lnTo>
                        <a:pt x="1110" y="886"/>
                      </a:lnTo>
                      <a:lnTo>
                        <a:pt x="1110" y="884"/>
                      </a:lnTo>
                      <a:lnTo>
                        <a:pt x="1110" y="882"/>
                      </a:lnTo>
                      <a:lnTo>
                        <a:pt x="1112" y="884"/>
                      </a:lnTo>
                      <a:lnTo>
                        <a:pt x="1114" y="882"/>
                      </a:lnTo>
                      <a:lnTo>
                        <a:pt x="1114" y="878"/>
                      </a:lnTo>
                      <a:lnTo>
                        <a:pt x="1116" y="876"/>
                      </a:lnTo>
                      <a:lnTo>
                        <a:pt x="1114" y="874"/>
                      </a:lnTo>
                      <a:lnTo>
                        <a:pt x="1116" y="874"/>
                      </a:lnTo>
                      <a:lnTo>
                        <a:pt x="1118" y="874"/>
                      </a:lnTo>
                      <a:lnTo>
                        <a:pt x="1120" y="874"/>
                      </a:lnTo>
                      <a:lnTo>
                        <a:pt x="1118" y="872"/>
                      </a:lnTo>
                      <a:lnTo>
                        <a:pt x="1120" y="872"/>
                      </a:lnTo>
                      <a:lnTo>
                        <a:pt x="1120" y="870"/>
                      </a:lnTo>
                      <a:lnTo>
                        <a:pt x="1120" y="868"/>
                      </a:lnTo>
                      <a:lnTo>
                        <a:pt x="1122" y="866"/>
                      </a:lnTo>
                      <a:lnTo>
                        <a:pt x="1124" y="866"/>
                      </a:lnTo>
                      <a:lnTo>
                        <a:pt x="1126" y="862"/>
                      </a:lnTo>
                      <a:lnTo>
                        <a:pt x="1124" y="860"/>
                      </a:lnTo>
                      <a:lnTo>
                        <a:pt x="1126" y="860"/>
                      </a:lnTo>
                      <a:lnTo>
                        <a:pt x="1128" y="856"/>
                      </a:lnTo>
                      <a:lnTo>
                        <a:pt x="1126" y="854"/>
                      </a:lnTo>
                      <a:lnTo>
                        <a:pt x="1128" y="856"/>
                      </a:lnTo>
                      <a:lnTo>
                        <a:pt x="1130" y="854"/>
                      </a:lnTo>
                      <a:lnTo>
                        <a:pt x="1130" y="852"/>
                      </a:lnTo>
                      <a:lnTo>
                        <a:pt x="1128" y="852"/>
                      </a:lnTo>
                      <a:lnTo>
                        <a:pt x="1130" y="854"/>
                      </a:lnTo>
                      <a:lnTo>
                        <a:pt x="1128" y="854"/>
                      </a:lnTo>
                      <a:lnTo>
                        <a:pt x="1128" y="852"/>
                      </a:lnTo>
                      <a:lnTo>
                        <a:pt x="1126" y="852"/>
                      </a:lnTo>
                      <a:lnTo>
                        <a:pt x="1124" y="850"/>
                      </a:lnTo>
                      <a:lnTo>
                        <a:pt x="1126" y="850"/>
                      </a:lnTo>
                      <a:lnTo>
                        <a:pt x="1124" y="850"/>
                      </a:lnTo>
                      <a:lnTo>
                        <a:pt x="1124" y="852"/>
                      </a:lnTo>
                      <a:lnTo>
                        <a:pt x="1124" y="854"/>
                      </a:lnTo>
                      <a:lnTo>
                        <a:pt x="1124" y="852"/>
                      </a:lnTo>
                      <a:lnTo>
                        <a:pt x="1122" y="850"/>
                      </a:lnTo>
                      <a:lnTo>
                        <a:pt x="1124" y="846"/>
                      </a:lnTo>
                      <a:lnTo>
                        <a:pt x="1124" y="844"/>
                      </a:lnTo>
                      <a:lnTo>
                        <a:pt x="1124" y="842"/>
                      </a:lnTo>
                      <a:lnTo>
                        <a:pt x="1120" y="840"/>
                      </a:lnTo>
                      <a:lnTo>
                        <a:pt x="1120" y="842"/>
                      </a:lnTo>
                      <a:lnTo>
                        <a:pt x="1118" y="842"/>
                      </a:lnTo>
                      <a:lnTo>
                        <a:pt x="1116" y="842"/>
                      </a:lnTo>
                      <a:lnTo>
                        <a:pt x="1116" y="844"/>
                      </a:lnTo>
                      <a:lnTo>
                        <a:pt x="1114" y="844"/>
                      </a:lnTo>
                      <a:lnTo>
                        <a:pt x="1114" y="842"/>
                      </a:lnTo>
                      <a:lnTo>
                        <a:pt x="1112" y="840"/>
                      </a:lnTo>
                      <a:lnTo>
                        <a:pt x="1112" y="842"/>
                      </a:lnTo>
                      <a:lnTo>
                        <a:pt x="1110" y="842"/>
                      </a:lnTo>
                      <a:lnTo>
                        <a:pt x="1110" y="844"/>
                      </a:lnTo>
                      <a:lnTo>
                        <a:pt x="1108" y="844"/>
                      </a:lnTo>
                      <a:lnTo>
                        <a:pt x="1108" y="842"/>
                      </a:lnTo>
                      <a:lnTo>
                        <a:pt x="1106" y="844"/>
                      </a:lnTo>
                      <a:lnTo>
                        <a:pt x="1108" y="846"/>
                      </a:lnTo>
                      <a:lnTo>
                        <a:pt x="1106" y="846"/>
                      </a:lnTo>
                      <a:lnTo>
                        <a:pt x="1106" y="844"/>
                      </a:lnTo>
                      <a:lnTo>
                        <a:pt x="1104" y="844"/>
                      </a:lnTo>
                      <a:lnTo>
                        <a:pt x="1104" y="846"/>
                      </a:lnTo>
                      <a:lnTo>
                        <a:pt x="1102" y="846"/>
                      </a:lnTo>
                      <a:lnTo>
                        <a:pt x="1102" y="848"/>
                      </a:lnTo>
                      <a:lnTo>
                        <a:pt x="1100" y="850"/>
                      </a:lnTo>
                      <a:lnTo>
                        <a:pt x="1098" y="850"/>
                      </a:lnTo>
                      <a:lnTo>
                        <a:pt x="1100" y="850"/>
                      </a:lnTo>
                      <a:lnTo>
                        <a:pt x="1102" y="848"/>
                      </a:lnTo>
                      <a:lnTo>
                        <a:pt x="1100" y="848"/>
                      </a:lnTo>
                      <a:lnTo>
                        <a:pt x="1100" y="846"/>
                      </a:lnTo>
                      <a:lnTo>
                        <a:pt x="1098" y="848"/>
                      </a:lnTo>
                      <a:lnTo>
                        <a:pt x="1096" y="848"/>
                      </a:lnTo>
                      <a:lnTo>
                        <a:pt x="1096" y="850"/>
                      </a:lnTo>
                      <a:lnTo>
                        <a:pt x="1094" y="848"/>
                      </a:lnTo>
                      <a:lnTo>
                        <a:pt x="1094" y="850"/>
                      </a:lnTo>
                      <a:lnTo>
                        <a:pt x="1092" y="852"/>
                      </a:lnTo>
                      <a:lnTo>
                        <a:pt x="1094" y="852"/>
                      </a:lnTo>
                      <a:lnTo>
                        <a:pt x="1096" y="850"/>
                      </a:lnTo>
                      <a:lnTo>
                        <a:pt x="1098" y="852"/>
                      </a:lnTo>
                      <a:lnTo>
                        <a:pt x="1096" y="852"/>
                      </a:lnTo>
                      <a:lnTo>
                        <a:pt x="1096" y="854"/>
                      </a:lnTo>
                      <a:lnTo>
                        <a:pt x="1094" y="856"/>
                      </a:lnTo>
                      <a:lnTo>
                        <a:pt x="1096" y="856"/>
                      </a:lnTo>
                      <a:lnTo>
                        <a:pt x="1094" y="856"/>
                      </a:lnTo>
                      <a:lnTo>
                        <a:pt x="1094" y="858"/>
                      </a:lnTo>
                      <a:lnTo>
                        <a:pt x="1092" y="858"/>
                      </a:lnTo>
                      <a:lnTo>
                        <a:pt x="1094" y="854"/>
                      </a:lnTo>
                      <a:lnTo>
                        <a:pt x="1094" y="852"/>
                      </a:lnTo>
                      <a:lnTo>
                        <a:pt x="1092" y="854"/>
                      </a:lnTo>
                      <a:lnTo>
                        <a:pt x="1092" y="852"/>
                      </a:lnTo>
                      <a:lnTo>
                        <a:pt x="1092" y="854"/>
                      </a:lnTo>
                      <a:lnTo>
                        <a:pt x="1090" y="854"/>
                      </a:lnTo>
                      <a:lnTo>
                        <a:pt x="1092" y="854"/>
                      </a:lnTo>
                      <a:lnTo>
                        <a:pt x="1090" y="852"/>
                      </a:lnTo>
                      <a:lnTo>
                        <a:pt x="1088" y="856"/>
                      </a:lnTo>
                      <a:lnTo>
                        <a:pt x="1088" y="858"/>
                      </a:lnTo>
                      <a:lnTo>
                        <a:pt x="1086" y="856"/>
                      </a:lnTo>
                      <a:lnTo>
                        <a:pt x="1086" y="858"/>
                      </a:lnTo>
                      <a:lnTo>
                        <a:pt x="1086" y="856"/>
                      </a:lnTo>
                      <a:lnTo>
                        <a:pt x="1084" y="858"/>
                      </a:lnTo>
                      <a:lnTo>
                        <a:pt x="1084" y="856"/>
                      </a:lnTo>
                      <a:lnTo>
                        <a:pt x="1082" y="856"/>
                      </a:lnTo>
                      <a:lnTo>
                        <a:pt x="1082" y="858"/>
                      </a:lnTo>
                      <a:lnTo>
                        <a:pt x="1084" y="858"/>
                      </a:lnTo>
                      <a:lnTo>
                        <a:pt x="1086" y="858"/>
                      </a:lnTo>
                      <a:lnTo>
                        <a:pt x="1082" y="860"/>
                      </a:lnTo>
                      <a:lnTo>
                        <a:pt x="1080" y="858"/>
                      </a:lnTo>
                      <a:lnTo>
                        <a:pt x="1078" y="856"/>
                      </a:lnTo>
                      <a:lnTo>
                        <a:pt x="1078" y="858"/>
                      </a:lnTo>
                      <a:lnTo>
                        <a:pt x="1078" y="860"/>
                      </a:lnTo>
                      <a:lnTo>
                        <a:pt x="1078" y="858"/>
                      </a:lnTo>
                      <a:lnTo>
                        <a:pt x="1076" y="856"/>
                      </a:lnTo>
                      <a:lnTo>
                        <a:pt x="1074" y="856"/>
                      </a:lnTo>
                      <a:lnTo>
                        <a:pt x="1074" y="858"/>
                      </a:lnTo>
                      <a:lnTo>
                        <a:pt x="1074" y="860"/>
                      </a:lnTo>
                      <a:lnTo>
                        <a:pt x="1074" y="858"/>
                      </a:lnTo>
                      <a:lnTo>
                        <a:pt x="1074" y="856"/>
                      </a:lnTo>
                      <a:lnTo>
                        <a:pt x="1074" y="854"/>
                      </a:lnTo>
                      <a:lnTo>
                        <a:pt x="1072" y="854"/>
                      </a:lnTo>
                      <a:lnTo>
                        <a:pt x="1072" y="856"/>
                      </a:lnTo>
                      <a:lnTo>
                        <a:pt x="1072" y="854"/>
                      </a:lnTo>
                      <a:lnTo>
                        <a:pt x="1072" y="856"/>
                      </a:lnTo>
                      <a:lnTo>
                        <a:pt x="1072" y="858"/>
                      </a:lnTo>
                      <a:lnTo>
                        <a:pt x="1070" y="858"/>
                      </a:lnTo>
                      <a:lnTo>
                        <a:pt x="1068" y="856"/>
                      </a:lnTo>
                      <a:lnTo>
                        <a:pt x="1066" y="856"/>
                      </a:lnTo>
                      <a:lnTo>
                        <a:pt x="1064" y="858"/>
                      </a:lnTo>
                      <a:lnTo>
                        <a:pt x="1062" y="858"/>
                      </a:lnTo>
                      <a:lnTo>
                        <a:pt x="1062" y="860"/>
                      </a:lnTo>
                      <a:lnTo>
                        <a:pt x="1060" y="860"/>
                      </a:lnTo>
                      <a:lnTo>
                        <a:pt x="1060" y="864"/>
                      </a:lnTo>
                      <a:lnTo>
                        <a:pt x="1056" y="864"/>
                      </a:lnTo>
                      <a:lnTo>
                        <a:pt x="1056" y="866"/>
                      </a:lnTo>
                      <a:lnTo>
                        <a:pt x="1054" y="866"/>
                      </a:lnTo>
                      <a:lnTo>
                        <a:pt x="1052" y="866"/>
                      </a:lnTo>
                      <a:lnTo>
                        <a:pt x="1050" y="866"/>
                      </a:lnTo>
                      <a:lnTo>
                        <a:pt x="1046" y="868"/>
                      </a:lnTo>
                      <a:lnTo>
                        <a:pt x="1042" y="868"/>
                      </a:lnTo>
                      <a:lnTo>
                        <a:pt x="1038" y="870"/>
                      </a:lnTo>
                      <a:lnTo>
                        <a:pt x="1034" y="872"/>
                      </a:lnTo>
                      <a:lnTo>
                        <a:pt x="1032" y="870"/>
                      </a:lnTo>
                      <a:lnTo>
                        <a:pt x="1028" y="868"/>
                      </a:lnTo>
                      <a:lnTo>
                        <a:pt x="1024" y="866"/>
                      </a:lnTo>
                      <a:lnTo>
                        <a:pt x="1024" y="862"/>
                      </a:lnTo>
                      <a:lnTo>
                        <a:pt x="1020" y="858"/>
                      </a:lnTo>
                      <a:lnTo>
                        <a:pt x="1018" y="858"/>
                      </a:lnTo>
                      <a:lnTo>
                        <a:pt x="1018" y="854"/>
                      </a:lnTo>
                      <a:lnTo>
                        <a:pt x="1018" y="852"/>
                      </a:lnTo>
                      <a:lnTo>
                        <a:pt x="1018" y="850"/>
                      </a:lnTo>
                      <a:lnTo>
                        <a:pt x="1018" y="848"/>
                      </a:lnTo>
                      <a:lnTo>
                        <a:pt x="1018" y="850"/>
                      </a:lnTo>
                      <a:lnTo>
                        <a:pt x="1020" y="848"/>
                      </a:lnTo>
                      <a:lnTo>
                        <a:pt x="1018" y="848"/>
                      </a:lnTo>
                      <a:lnTo>
                        <a:pt x="1018" y="844"/>
                      </a:lnTo>
                      <a:lnTo>
                        <a:pt x="1020" y="844"/>
                      </a:lnTo>
                      <a:lnTo>
                        <a:pt x="1018" y="842"/>
                      </a:lnTo>
                      <a:lnTo>
                        <a:pt x="1020" y="842"/>
                      </a:lnTo>
                      <a:lnTo>
                        <a:pt x="1020" y="840"/>
                      </a:lnTo>
                      <a:lnTo>
                        <a:pt x="1022" y="838"/>
                      </a:lnTo>
                      <a:lnTo>
                        <a:pt x="1024" y="840"/>
                      </a:lnTo>
                      <a:lnTo>
                        <a:pt x="1026" y="842"/>
                      </a:lnTo>
                      <a:lnTo>
                        <a:pt x="1028" y="842"/>
                      </a:lnTo>
                      <a:lnTo>
                        <a:pt x="1028" y="844"/>
                      </a:lnTo>
                      <a:lnTo>
                        <a:pt x="1030" y="844"/>
                      </a:lnTo>
                      <a:lnTo>
                        <a:pt x="1030" y="846"/>
                      </a:lnTo>
                      <a:lnTo>
                        <a:pt x="1028" y="846"/>
                      </a:lnTo>
                      <a:lnTo>
                        <a:pt x="1030" y="846"/>
                      </a:lnTo>
                      <a:lnTo>
                        <a:pt x="1028" y="846"/>
                      </a:lnTo>
                      <a:lnTo>
                        <a:pt x="1030" y="848"/>
                      </a:lnTo>
                      <a:lnTo>
                        <a:pt x="1030" y="846"/>
                      </a:lnTo>
                      <a:lnTo>
                        <a:pt x="1032" y="846"/>
                      </a:lnTo>
                      <a:lnTo>
                        <a:pt x="1032" y="848"/>
                      </a:lnTo>
                      <a:lnTo>
                        <a:pt x="1032" y="850"/>
                      </a:lnTo>
                      <a:lnTo>
                        <a:pt x="1034" y="850"/>
                      </a:lnTo>
                      <a:lnTo>
                        <a:pt x="1036" y="852"/>
                      </a:lnTo>
                      <a:lnTo>
                        <a:pt x="1038" y="852"/>
                      </a:lnTo>
                      <a:lnTo>
                        <a:pt x="1038" y="854"/>
                      </a:lnTo>
                      <a:lnTo>
                        <a:pt x="1040" y="852"/>
                      </a:lnTo>
                      <a:lnTo>
                        <a:pt x="1040" y="854"/>
                      </a:lnTo>
                      <a:lnTo>
                        <a:pt x="1042" y="854"/>
                      </a:lnTo>
                      <a:lnTo>
                        <a:pt x="1040" y="854"/>
                      </a:lnTo>
                      <a:lnTo>
                        <a:pt x="1042" y="854"/>
                      </a:lnTo>
                      <a:lnTo>
                        <a:pt x="1044" y="854"/>
                      </a:lnTo>
                      <a:lnTo>
                        <a:pt x="1046" y="854"/>
                      </a:lnTo>
                      <a:lnTo>
                        <a:pt x="1046" y="856"/>
                      </a:lnTo>
                      <a:lnTo>
                        <a:pt x="1048" y="854"/>
                      </a:lnTo>
                      <a:lnTo>
                        <a:pt x="1050" y="856"/>
                      </a:lnTo>
                      <a:lnTo>
                        <a:pt x="1050" y="854"/>
                      </a:lnTo>
                      <a:lnTo>
                        <a:pt x="1052" y="854"/>
                      </a:lnTo>
                      <a:lnTo>
                        <a:pt x="1054" y="854"/>
                      </a:lnTo>
                      <a:lnTo>
                        <a:pt x="1054" y="852"/>
                      </a:lnTo>
                      <a:lnTo>
                        <a:pt x="1056" y="850"/>
                      </a:lnTo>
                      <a:lnTo>
                        <a:pt x="1056" y="848"/>
                      </a:lnTo>
                      <a:lnTo>
                        <a:pt x="1056" y="846"/>
                      </a:lnTo>
                      <a:lnTo>
                        <a:pt x="1054" y="844"/>
                      </a:lnTo>
                      <a:lnTo>
                        <a:pt x="1056" y="844"/>
                      </a:lnTo>
                      <a:lnTo>
                        <a:pt x="1054" y="844"/>
                      </a:lnTo>
                      <a:lnTo>
                        <a:pt x="1052" y="844"/>
                      </a:lnTo>
                      <a:lnTo>
                        <a:pt x="1050" y="844"/>
                      </a:lnTo>
                      <a:lnTo>
                        <a:pt x="1050" y="842"/>
                      </a:lnTo>
                      <a:lnTo>
                        <a:pt x="1050" y="840"/>
                      </a:lnTo>
                      <a:lnTo>
                        <a:pt x="1048" y="842"/>
                      </a:lnTo>
                      <a:lnTo>
                        <a:pt x="1048" y="840"/>
                      </a:lnTo>
                      <a:lnTo>
                        <a:pt x="1050" y="840"/>
                      </a:lnTo>
                      <a:lnTo>
                        <a:pt x="1048" y="840"/>
                      </a:lnTo>
                      <a:lnTo>
                        <a:pt x="1048" y="838"/>
                      </a:lnTo>
                      <a:lnTo>
                        <a:pt x="1046" y="838"/>
                      </a:lnTo>
                      <a:lnTo>
                        <a:pt x="1046" y="840"/>
                      </a:lnTo>
                      <a:lnTo>
                        <a:pt x="1046" y="838"/>
                      </a:lnTo>
                      <a:lnTo>
                        <a:pt x="1046" y="836"/>
                      </a:lnTo>
                      <a:lnTo>
                        <a:pt x="1046" y="834"/>
                      </a:lnTo>
                      <a:lnTo>
                        <a:pt x="1044" y="836"/>
                      </a:lnTo>
                      <a:lnTo>
                        <a:pt x="1044" y="834"/>
                      </a:lnTo>
                      <a:lnTo>
                        <a:pt x="1044" y="836"/>
                      </a:lnTo>
                      <a:lnTo>
                        <a:pt x="1042" y="834"/>
                      </a:lnTo>
                      <a:lnTo>
                        <a:pt x="1042" y="832"/>
                      </a:lnTo>
                      <a:lnTo>
                        <a:pt x="1040" y="834"/>
                      </a:lnTo>
                      <a:lnTo>
                        <a:pt x="1038" y="834"/>
                      </a:lnTo>
                      <a:lnTo>
                        <a:pt x="1038" y="836"/>
                      </a:lnTo>
                      <a:lnTo>
                        <a:pt x="1036" y="836"/>
                      </a:lnTo>
                      <a:lnTo>
                        <a:pt x="1034" y="836"/>
                      </a:lnTo>
                      <a:lnTo>
                        <a:pt x="1032" y="834"/>
                      </a:lnTo>
                      <a:lnTo>
                        <a:pt x="1030" y="834"/>
                      </a:lnTo>
                      <a:lnTo>
                        <a:pt x="1030" y="832"/>
                      </a:lnTo>
                      <a:lnTo>
                        <a:pt x="1028" y="834"/>
                      </a:lnTo>
                      <a:lnTo>
                        <a:pt x="1026" y="834"/>
                      </a:lnTo>
                      <a:lnTo>
                        <a:pt x="1026" y="832"/>
                      </a:lnTo>
                      <a:lnTo>
                        <a:pt x="1024" y="832"/>
                      </a:lnTo>
                      <a:lnTo>
                        <a:pt x="1022" y="832"/>
                      </a:lnTo>
                      <a:lnTo>
                        <a:pt x="1020" y="830"/>
                      </a:lnTo>
                      <a:lnTo>
                        <a:pt x="1018" y="832"/>
                      </a:lnTo>
                      <a:lnTo>
                        <a:pt x="1016" y="830"/>
                      </a:lnTo>
                      <a:lnTo>
                        <a:pt x="1016" y="828"/>
                      </a:lnTo>
                      <a:lnTo>
                        <a:pt x="1018" y="828"/>
                      </a:lnTo>
                      <a:lnTo>
                        <a:pt x="1018" y="826"/>
                      </a:lnTo>
                      <a:lnTo>
                        <a:pt x="1020" y="824"/>
                      </a:lnTo>
                      <a:lnTo>
                        <a:pt x="1022" y="822"/>
                      </a:lnTo>
                      <a:lnTo>
                        <a:pt x="1024" y="822"/>
                      </a:lnTo>
                      <a:lnTo>
                        <a:pt x="1026" y="822"/>
                      </a:lnTo>
                      <a:lnTo>
                        <a:pt x="1024" y="822"/>
                      </a:lnTo>
                      <a:lnTo>
                        <a:pt x="1020" y="822"/>
                      </a:lnTo>
                      <a:lnTo>
                        <a:pt x="1016" y="824"/>
                      </a:lnTo>
                      <a:lnTo>
                        <a:pt x="1012" y="820"/>
                      </a:lnTo>
                      <a:lnTo>
                        <a:pt x="1012" y="818"/>
                      </a:lnTo>
                      <a:lnTo>
                        <a:pt x="1014" y="818"/>
                      </a:lnTo>
                      <a:lnTo>
                        <a:pt x="1012" y="816"/>
                      </a:lnTo>
                      <a:lnTo>
                        <a:pt x="1010" y="818"/>
                      </a:lnTo>
                      <a:lnTo>
                        <a:pt x="1006" y="816"/>
                      </a:lnTo>
                      <a:lnTo>
                        <a:pt x="1004" y="812"/>
                      </a:lnTo>
                      <a:lnTo>
                        <a:pt x="1006" y="810"/>
                      </a:lnTo>
                      <a:lnTo>
                        <a:pt x="1006" y="808"/>
                      </a:lnTo>
                      <a:lnTo>
                        <a:pt x="1006" y="810"/>
                      </a:lnTo>
                      <a:lnTo>
                        <a:pt x="1006" y="808"/>
                      </a:lnTo>
                      <a:lnTo>
                        <a:pt x="1006" y="806"/>
                      </a:lnTo>
                      <a:lnTo>
                        <a:pt x="1008" y="804"/>
                      </a:lnTo>
                      <a:lnTo>
                        <a:pt x="1012" y="804"/>
                      </a:lnTo>
                      <a:lnTo>
                        <a:pt x="1010" y="804"/>
                      </a:lnTo>
                      <a:lnTo>
                        <a:pt x="1008" y="804"/>
                      </a:lnTo>
                      <a:lnTo>
                        <a:pt x="1004" y="804"/>
                      </a:lnTo>
                      <a:lnTo>
                        <a:pt x="1004" y="806"/>
                      </a:lnTo>
                      <a:lnTo>
                        <a:pt x="1002" y="806"/>
                      </a:lnTo>
                      <a:lnTo>
                        <a:pt x="1000" y="804"/>
                      </a:lnTo>
                      <a:lnTo>
                        <a:pt x="1000" y="804"/>
                      </a:lnTo>
                      <a:lnTo>
                        <a:pt x="1000" y="804"/>
                      </a:lnTo>
                      <a:lnTo>
                        <a:pt x="1000" y="804"/>
                      </a:lnTo>
                      <a:lnTo>
                        <a:pt x="1002" y="804"/>
                      </a:lnTo>
                      <a:lnTo>
                        <a:pt x="1000" y="804"/>
                      </a:lnTo>
                      <a:lnTo>
                        <a:pt x="1000" y="802"/>
                      </a:lnTo>
                      <a:lnTo>
                        <a:pt x="998" y="802"/>
                      </a:lnTo>
                      <a:lnTo>
                        <a:pt x="998" y="800"/>
                      </a:lnTo>
                      <a:lnTo>
                        <a:pt x="1000" y="800"/>
                      </a:lnTo>
                      <a:lnTo>
                        <a:pt x="998" y="800"/>
                      </a:lnTo>
                      <a:lnTo>
                        <a:pt x="998" y="796"/>
                      </a:lnTo>
                      <a:lnTo>
                        <a:pt x="996" y="796"/>
                      </a:lnTo>
                      <a:lnTo>
                        <a:pt x="996" y="794"/>
                      </a:lnTo>
                      <a:lnTo>
                        <a:pt x="994" y="794"/>
                      </a:lnTo>
                      <a:lnTo>
                        <a:pt x="996" y="792"/>
                      </a:lnTo>
                      <a:lnTo>
                        <a:pt x="994" y="792"/>
                      </a:lnTo>
                      <a:lnTo>
                        <a:pt x="992" y="792"/>
                      </a:lnTo>
                      <a:lnTo>
                        <a:pt x="992" y="792"/>
                      </a:lnTo>
                      <a:lnTo>
                        <a:pt x="992" y="790"/>
                      </a:lnTo>
                      <a:lnTo>
                        <a:pt x="990" y="790"/>
                      </a:lnTo>
                      <a:lnTo>
                        <a:pt x="990" y="788"/>
                      </a:lnTo>
                      <a:lnTo>
                        <a:pt x="994" y="786"/>
                      </a:lnTo>
                      <a:lnTo>
                        <a:pt x="994" y="784"/>
                      </a:lnTo>
                      <a:lnTo>
                        <a:pt x="996" y="780"/>
                      </a:lnTo>
                      <a:lnTo>
                        <a:pt x="998" y="780"/>
                      </a:lnTo>
                      <a:lnTo>
                        <a:pt x="1000" y="780"/>
                      </a:lnTo>
                      <a:lnTo>
                        <a:pt x="1000" y="784"/>
                      </a:lnTo>
                      <a:lnTo>
                        <a:pt x="1002" y="784"/>
                      </a:lnTo>
                      <a:lnTo>
                        <a:pt x="1002" y="786"/>
                      </a:lnTo>
                      <a:lnTo>
                        <a:pt x="1004" y="786"/>
                      </a:lnTo>
                      <a:lnTo>
                        <a:pt x="1004" y="784"/>
                      </a:lnTo>
                      <a:lnTo>
                        <a:pt x="1002" y="784"/>
                      </a:lnTo>
                      <a:lnTo>
                        <a:pt x="1004" y="780"/>
                      </a:lnTo>
                      <a:lnTo>
                        <a:pt x="1002" y="780"/>
                      </a:lnTo>
                      <a:lnTo>
                        <a:pt x="1002" y="780"/>
                      </a:lnTo>
                      <a:lnTo>
                        <a:pt x="1000" y="780"/>
                      </a:lnTo>
                      <a:lnTo>
                        <a:pt x="998" y="780"/>
                      </a:lnTo>
                      <a:lnTo>
                        <a:pt x="998" y="778"/>
                      </a:lnTo>
                      <a:lnTo>
                        <a:pt x="996" y="778"/>
                      </a:lnTo>
                      <a:lnTo>
                        <a:pt x="996" y="776"/>
                      </a:lnTo>
                      <a:lnTo>
                        <a:pt x="996" y="778"/>
                      </a:lnTo>
                      <a:lnTo>
                        <a:pt x="996" y="776"/>
                      </a:lnTo>
                      <a:lnTo>
                        <a:pt x="994" y="776"/>
                      </a:lnTo>
                      <a:lnTo>
                        <a:pt x="996" y="776"/>
                      </a:lnTo>
                      <a:lnTo>
                        <a:pt x="994" y="776"/>
                      </a:lnTo>
                      <a:lnTo>
                        <a:pt x="992" y="776"/>
                      </a:lnTo>
                      <a:lnTo>
                        <a:pt x="992" y="774"/>
                      </a:lnTo>
                      <a:lnTo>
                        <a:pt x="992" y="776"/>
                      </a:lnTo>
                      <a:lnTo>
                        <a:pt x="992" y="774"/>
                      </a:lnTo>
                      <a:lnTo>
                        <a:pt x="990" y="774"/>
                      </a:lnTo>
                      <a:lnTo>
                        <a:pt x="990" y="772"/>
                      </a:lnTo>
                      <a:lnTo>
                        <a:pt x="988" y="772"/>
                      </a:lnTo>
                      <a:lnTo>
                        <a:pt x="990" y="770"/>
                      </a:lnTo>
                      <a:lnTo>
                        <a:pt x="988" y="770"/>
                      </a:lnTo>
                      <a:lnTo>
                        <a:pt x="986" y="770"/>
                      </a:lnTo>
                      <a:lnTo>
                        <a:pt x="984" y="770"/>
                      </a:lnTo>
                      <a:lnTo>
                        <a:pt x="984" y="768"/>
                      </a:lnTo>
                      <a:lnTo>
                        <a:pt x="982" y="772"/>
                      </a:lnTo>
                      <a:lnTo>
                        <a:pt x="984" y="772"/>
                      </a:lnTo>
                      <a:lnTo>
                        <a:pt x="984" y="770"/>
                      </a:lnTo>
                      <a:lnTo>
                        <a:pt x="986" y="770"/>
                      </a:lnTo>
                      <a:lnTo>
                        <a:pt x="988" y="772"/>
                      </a:lnTo>
                      <a:lnTo>
                        <a:pt x="988" y="774"/>
                      </a:lnTo>
                      <a:lnTo>
                        <a:pt x="988" y="772"/>
                      </a:lnTo>
                      <a:lnTo>
                        <a:pt x="988" y="774"/>
                      </a:lnTo>
                      <a:lnTo>
                        <a:pt x="988" y="776"/>
                      </a:lnTo>
                      <a:lnTo>
                        <a:pt x="986" y="776"/>
                      </a:lnTo>
                      <a:lnTo>
                        <a:pt x="986" y="778"/>
                      </a:lnTo>
                      <a:lnTo>
                        <a:pt x="988" y="778"/>
                      </a:lnTo>
                      <a:lnTo>
                        <a:pt x="988" y="776"/>
                      </a:lnTo>
                      <a:lnTo>
                        <a:pt x="990" y="778"/>
                      </a:lnTo>
                      <a:lnTo>
                        <a:pt x="988" y="780"/>
                      </a:lnTo>
                      <a:lnTo>
                        <a:pt x="988" y="784"/>
                      </a:lnTo>
                      <a:lnTo>
                        <a:pt x="988" y="786"/>
                      </a:lnTo>
                      <a:lnTo>
                        <a:pt x="988" y="788"/>
                      </a:lnTo>
                      <a:lnTo>
                        <a:pt x="988" y="786"/>
                      </a:lnTo>
                      <a:lnTo>
                        <a:pt x="988" y="788"/>
                      </a:lnTo>
                      <a:lnTo>
                        <a:pt x="986" y="788"/>
                      </a:lnTo>
                      <a:lnTo>
                        <a:pt x="986" y="786"/>
                      </a:lnTo>
                      <a:lnTo>
                        <a:pt x="984" y="786"/>
                      </a:lnTo>
                      <a:lnTo>
                        <a:pt x="982" y="784"/>
                      </a:lnTo>
                      <a:lnTo>
                        <a:pt x="982" y="786"/>
                      </a:lnTo>
                      <a:lnTo>
                        <a:pt x="980" y="784"/>
                      </a:lnTo>
                      <a:lnTo>
                        <a:pt x="982" y="784"/>
                      </a:lnTo>
                      <a:lnTo>
                        <a:pt x="980" y="784"/>
                      </a:lnTo>
                      <a:lnTo>
                        <a:pt x="982" y="780"/>
                      </a:lnTo>
                      <a:lnTo>
                        <a:pt x="980" y="780"/>
                      </a:lnTo>
                      <a:lnTo>
                        <a:pt x="980" y="780"/>
                      </a:lnTo>
                      <a:lnTo>
                        <a:pt x="980" y="778"/>
                      </a:lnTo>
                      <a:lnTo>
                        <a:pt x="978" y="778"/>
                      </a:lnTo>
                      <a:lnTo>
                        <a:pt x="978" y="776"/>
                      </a:lnTo>
                      <a:lnTo>
                        <a:pt x="978" y="778"/>
                      </a:lnTo>
                      <a:lnTo>
                        <a:pt x="976" y="776"/>
                      </a:lnTo>
                      <a:lnTo>
                        <a:pt x="974" y="778"/>
                      </a:lnTo>
                      <a:lnTo>
                        <a:pt x="976" y="778"/>
                      </a:lnTo>
                      <a:lnTo>
                        <a:pt x="974" y="776"/>
                      </a:lnTo>
                      <a:lnTo>
                        <a:pt x="976" y="776"/>
                      </a:lnTo>
                      <a:lnTo>
                        <a:pt x="974" y="776"/>
                      </a:lnTo>
                      <a:lnTo>
                        <a:pt x="976" y="776"/>
                      </a:lnTo>
                      <a:lnTo>
                        <a:pt x="978" y="776"/>
                      </a:lnTo>
                      <a:lnTo>
                        <a:pt x="976" y="776"/>
                      </a:lnTo>
                      <a:lnTo>
                        <a:pt x="978" y="776"/>
                      </a:lnTo>
                      <a:lnTo>
                        <a:pt x="978" y="774"/>
                      </a:lnTo>
                      <a:lnTo>
                        <a:pt x="980" y="774"/>
                      </a:lnTo>
                      <a:lnTo>
                        <a:pt x="978" y="774"/>
                      </a:lnTo>
                      <a:lnTo>
                        <a:pt x="980" y="776"/>
                      </a:lnTo>
                      <a:lnTo>
                        <a:pt x="982" y="774"/>
                      </a:lnTo>
                      <a:lnTo>
                        <a:pt x="984" y="774"/>
                      </a:lnTo>
                      <a:lnTo>
                        <a:pt x="984" y="772"/>
                      </a:lnTo>
                      <a:lnTo>
                        <a:pt x="984" y="774"/>
                      </a:lnTo>
                      <a:lnTo>
                        <a:pt x="982" y="774"/>
                      </a:lnTo>
                      <a:lnTo>
                        <a:pt x="980" y="774"/>
                      </a:lnTo>
                      <a:lnTo>
                        <a:pt x="978" y="772"/>
                      </a:lnTo>
                      <a:lnTo>
                        <a:pt x="978" y="770"/>
                      </a:lnTo>
                      <a:lnTo>
                        <a:pt x="976" y="768"/>
                      </a:lnTo>
                      <a:lnTo>
                        <a:pt x="974" y="768"/>
                      </a:lnTo>
                      <a:lnTo>
                        <a:pt x="976" y="770"/>
                      </a:lnTo>
                      <a:lnTo>
                        <a:pt x="974" y="770"/>
                      </a:lnTo>
                      <a:lnTo>
                        <a:pt x="976" y="770"/>
                      </a:lnTo>
                      <a:lnTo>
                        <a:pt x="974" y="768"/>
                      </a:lnTo>
                      <a:lnTo>
                        <a:pt x="970" y="766"/>
                      </a:lnTo>
                      <a:lnTo>
                        <a:pt x="970" y="764"/>
                      </a:lnTo>
                      <a:lnTo>
                        <a:pt x="968" y="764"/>
                      </a:lnTo>
                      <a:lnTo>
                        <a:pt x="966" y="764"/>
                      </a:lnTo>
                      <a:lnTo>
                        <a:pt x="964" y="764"/>
                      </a:lnTo>
                      <a:lnTo>
                        <a:pt x="962" y="764"/>
                      </a:lnTo>
                      <a:lnTo>
                        <a:pt x="960" y="764"/>
                      </a:lnTo>
                      <a:lnTo>
                        <a:pt x="962" y="764"/>
                      </a:lnTo>
                      <a:lnTo>
                        <a:pt x="960" y="764"/>
                      </a:lnTo>
                      <a:lnTo>
                        <a:pt x="958" y="764"/>
                      </a:lnTo>
                      <a:lnTo>
                        <a:pt x="960" y="762"/>
                      </a:lnTo>
                      <a:lnTo>
                        <a:pt x="958" y="762"/>
                      </a:lnTo>
                      <a:lnTo>
                        <a:pt x="956" y="760"/>
                      </a:lnTo>
                      <a:lnTo>
                        <a:pt x="954" y="762"/>
                      </a:lnTo>
                      <a:lnTo>
                        <a:pt x="952" y="762"/>
                      </a:lnTo>
                      <a:lnTo>
                        <a:pt x="952" y="764"/>
                      </a:lnTo>
                      <a:lnTo>
                        <a:pt x="952" y="762"/>
                      </a:lnTo>
                      <a:lnTo>
                        <a:pt x="950" y="764"/>
                      </a:lnTo>
                      <a:lnTo>
                        <a:pt x="952" y="764"/>
                      </a:lnTo>
                      <a:lnTo>
                        <a:pt x="952" y="762"/>
                      </a:lnTo>
                      <a:lnTo>
                        <a:pt x="952" y="764"/>
                      </a:lnTo>
                      <a:lnTo>
                        <a:pt x="954" y="764"/>
                      </a:lnTo>
                      <a:lnTo>
                        <a:pt x="952" y="764"/>
                      </a:lnTo>
                      <a:lnTo>
                        <a:pt x="950" y="766"/>
                      </a:lnTo>
                      <a:lnTo>
                        <a:pt x="950" y="768"/>
                      </a:lnTo>
                      <a:lnTo>
                        <a:pt x="950" y="766"/>
                      </a:lnTo>
                      <a:lnTo>
                        <a:pt x="950" y="764"/>
                      </a:lnTo>
                      <a:lnTo>
                        <a:pt x="948" y="762"/>
                      </a:lnTo>
                      <a:lnTo>
                        <a:pt x="950" y="762"/>
                      </a:lnTo>
                      <a:lnTo>
                        <a:pt x="952" y="762"/>
                      </a:lnTo>
                      <a:lnTo>
                        <a:pt x="952" y="760"/>
                      </a:lnTo>
                      <a:lnTo>
                        <a:pt x="950" y="760"/>
                      </a:lnTo>
                      <a:lnTo>
                        <a:pt x="952" y="760"/>
                      </a:lnTo>
                      <a:lnTo>
                        <a:pt x="948" y="760"/>
                      </a:lnTo>
                      <a:lnTo>
                        <a:pt x="950" y="758"/>
                      </a:lnTo>
                      <a:lnTo>
                        <a:pt x="948" y="760"/>
                      </a:lnTo>
                      <a:lnTo>
                        <a:pt x="946" y="762"/>
                      </a:lnTo>
                      <a:lnTo>
                        <a:pt x="946" y="760"/>
                      </a:lnTo>
                      <a:lnTo>
                        <a:pt x="946" y="758"/>
                      </a:lnTo>
                      <a:lnTo>
                        <a:pt x="944" y="758"/>
                      </a:lnTo>
                      <a:lnTo>
                        <a:pt x="944" y="760"/>
                      </a:lnTo>
                      <a:lnTo>
                        <a:pt x="946" y="760"/>
                      </a:lnTo>
                      <a:lnTo>
                        <a:pt x="944" y="760"/>
                      </a:lnTo>
                      <a:lnTo>
                        <a:pt x="946" y="760"/>
                      </a:lnTo>
                      <a:lnTo>
                        <a:pt x="944" y="762"/>
                      </a:lnTo>
                      <a:lnTo>
                        <a:pt x="944" y="764"/>
                      </a:lnTo>
                      <a:lnTo>
                        <a:pt x="944" y="762"/>
                      </a:lnTo>
                      <a:lnTo>
                        <a:pt x="942" y="762"/>
                      </a:lnTo>
                      <a:lnTo>
                        <a:pt x="942" y="764"/>
                      </a:lnTo>
                      <a:lnTo>
                        <a:pt x="940" y="762"/>
                      </a:lnTo>
                      <a:lnTo>
                        <a:pt x="942" y="762"/>
                      </a:lnTo>
                      <a:lnTo>
                        <a:pt x="940" y="762"/>
                      </a:lnTo>
                      <a:lnTo>
                        <a:pt x="940" y="764"/>
                      </a:lnTo>
                      <a:lnTo>
                        <a:pt x="940" y="762"/>
                      </a:lnTo>
                      <a:lnTo>
                        <a:pt x="938" y="762"/>
                      </a:lnTo>
                      <a:lnTo>
                        <a:pt x="938" y="764"/>
                      </a:lnTo>
                      <a:lnTo>
                        <a:pt x="936" y="762"/>
                      </a:lnTo>
                      <a:lnTo>
                        <a:pt x="934" y="762"/>
                      </a:lnTo>
                      <a:lnTo>
                        <a:pt x="934" y="764"/>
                      </a:lnTo>
                      <a:lnTo>
                        <a:pt x="932" y="762"/>
                      </a:lnTo>
                      <a:lnTo>
                        <a:pt x="934" y="762"/>
                      </a:lnTo>
                      <a:lnTo>
                        <a:pt x="932" y="760"/>
                      </a:lnTo>
                      <a:lnTo>
                        <a:pt x="932" y="758"/>
                      </a:lnTo>
                      <a:lnTo>
                        <a:pt x="934" y="758"/>
                      </a:lnTo>
                      <a:lnTo>
                        <a:pt x="932" y="756"/>
                      </a:lnTo>
                      <a:lnTo>
                        <a:pt x="932" y="758"/>
                      </a:lnTo>
                      <a:lnTo>
                        <a:pt x="930" y="758"/>
                      </a:lnTo>
                      <a:lnTo>
                        <a:pt x="930" y="756"/>
                      </a:lnTo>
                      <a:lnTo>
                        <a:pt x="930" y="756"/>
                      </a:lnTo>
                      <a:lnTo>
                        <a:pt x="926" y="756"/>
                      </a:lnTo>
                      <a:lnTo>
                        <a:pt x="924" y="756"/>
                      </a:lnTo>
                      <a:lnTo>
                        <a:pt x="924" y="754"/>
                      </a:lnTo>
                      <a:lnTo>
                        <a:pt x="922" y="756"/>
                      </a:lnTo>
                      <a:lnTo>
                        <a:pt x="922" y="754"/>
                      </a:lnTo>
                      <a:lnTo>
                        <a:pt x="920" y="754"/>
                      </a:lnTo>
                      <a:lnTo>
                        <a:pt x="920" y="752"/>
                      </a:lnTo>
                      <a:lnTo>
                        <a:pt x="922" y="752"/>
                      </a:lnTo>
                      <a:lnTo>
                        <a:pt x="920" y="752"/>
                      </a:lnTo>
                      <a:lnTo>
                        <a:pt x="918" y="752"/>
                      </a:lnTo>
                      <a:lnTo>
                        <a:pt x="918" y="754"/>
                      </a:lnTo>
                      <a:lnTo>
                        <a:pt x="918" y="754"/>
                      </a:lnTo>
                      <a:lnTo>
                        <a:pt x="918" y="752"/>
                      </a:lnTo>
                      <a:lnTo>
                        <a:pt x="918" y="750"/>
                      </a:lnTo>
                      <a:lnTo>
                        <a:pt x="918" y="750"/>
                      </a:lnTo>
                      <a:lnTo>
                        <a:pt x="918" y="748"/>
                      </a:lnTo>
                      <a:lnTo>
                        <a:pt x="916" y="748"/>
                      </a:lnTo>
                      <a:lnTo>
                        <a:pt x="918" y="746"/>
                      </a:lnTo>
                      <a:lnTo>
                        <a:pt x="916" y="744"/>
                      </a:lnTo>
                      <a:lnTo>
                        <a:pt x="914" y="744"/>
                      </a:lnTo>
                      <a:lnTo>
                        <a:pt x="910" y="744"/>
                      </a:lnTo>
                      <a:lnTo>
                        <a:pt x="910" y="746"/>
                      </a:lnTo>
                      <a:lnTo>
                        <a:pt x="914" y="748"/>
                      </a:lnTo>
                      <a:lnTo>
                        <a:pt x="916" y="750"/>
                      </a:lnTo>
                      <a:lnTo>
                        <a:pt x="914" y="750"/>
                      </a:lnTo>
                      <a:lnTo>
                        <a:pt x="906" y="736"/>
                      </a:lnTo>
                      <a:lnTo>
                        <a:pt x="904" y="726"/>
                      </a:lnTo>
                      <a:lnTo>
                        <a:pt x="902" y="724"/>
                      </a:lnTo>
                      <a:lnTo>
                        <a:pt x="900" y="714"/>
                      </a:lnTo>
                      <a:lnTo>
                        <a:pt x="894" y="700"/>
                      </a:lnTo>
                      <a:lnTo>
                        <a:pt x="890" y="694"/>
                      </a:lnTo>
                      <a:lnTo>
                        <a:pt x="892" y="696"/>
                      </a:lnTo>
                      <a:lnTo>
                        <a:pt x="894" y="696"/>
                      </a:lnTo>
                      <a:lnTo>
                        <a:pt x="894" y="698"/>
                      </a:lnTo>
                      <a:lnTo>
                        <a:pt x="894" y="696"/>
                      </a:lnTo>
                      <a:lnTo>
                        <a:pt x="894" y="698"/>
                      </a:lnTo>
                      <a:lnTo>
                        <a:pt x="894" y="696"/>
                      </a:lnTo>
                      <a:lnTo>
                        <a:pt x="894" y="692"/>
                      </a:lnTo>
                      <a:lnTo>
                        <a:pt x="892" y="690"/>
                      </a:lnTo>
                      <a:lnTo>
                        <a:pt x="892" y="688"/>
                      </a:lnTo>
                      <a:lnTo>
                        <a:pt x="892" y="686"/>
                      </a:lnTo>
                      <a:lnTo>
                        <a:pt x="890" y="686"/>
                      </a:lnTo>
                      <a:lnTo>
                        <a:pt x="892" y="686"/>
                      </a:lnTo>
                      <a:lnTo>
                        <a:pt x="892" y="684"/>
                      </a:lnTo>
                      <a:lnTo>
                        <a:pt x="890" y="686"/>
                      </a:lnTo>
                      <a:lnTo>
                        <a:pt x="890" y="684"/>
                      </a:lnTo>
                      <a:lnTo>
                        <a:pt x="890" y="682"/>
                      </a:lnTo>
                      <a:lnTo>
                        <a:pt x="888" y="682"/>
                      </a:lnTo>
                      <a:lnTo>
                        <a:pt x="888" y="680"/>
                      </a:lnTo>
                      <a:lnTo>
                        <a:pt x="888" y="682"/>
                      </a:lnTo>
                      <a:lnTo>
                        <a:pt x="888" y="680"/>
                      </a:lnTo>
                      <a:lnTo>
                        <a:pt x="886" y="680"/>
                      </a:lnTo>
                      <a:lnTo>
                        <a:pt x="886" y="682"/>
                      </a:lnTo>
                      <a:lnTo>
                        <a:pt x="886" y="684"/>
                      </a:lnTo>
                      <a:lnTo>
                        <a:pt x="884" y="682"/>
                      </a:lnTo>
                      <a:lnTo>
                        <a:pt x="884" y="684"/>
                      </a:lnTo>
                      <a:lnTo>
                        <a:pt x="884" y="682"/>
                      </a:lnTo>
                      <a:lnTo>
                        <a:pt x="884" y="684"/>
                      </a:lnTo>
                      <a:lnTo>
                        <a:pt x="882" y="684"/>
                      </a:lnTo>
                      <a:lnTo>
                        <a:pt x="884" y="682"/>
                      </a:lnTo>
                      <a:lnTo>
                        <a:pt x="882" y="684"/>
                      </a:lnTo>
                      <a:lnTo>
                        <a:pt x="882" y="682"/>
                      </a:lnTo>
                      <a:lnTo>
                        <a:pt x="882" y="680"/>
                      </a:lnTo>
                      <a:lnTo>
                        <a:pt x="880" y="680"/>
                      </a:lnTo>
                      <a:lnTo>
                        <a:pt x="880" y="682"/>
                      </a:lnTo>
                      <a:lnTo>
                        <a:pt x="880" y="680"/>
                      </a:lnTo>
                      <a:lnTo>
                        <a:pt x="880" y="682"/>
                      </a:lnTo>
                      <a:lnTo>
                        <a:pt x="878" y="682"/>
                      </a:lnTo>
                      <a:lnTo>
                        <a:pt x="880" y="682"/>
                      </a:lnTo>
                      <a:lnTo>
                        <a:pt x="880" y="684"/>
                      </a:lnTo>
                      <a:lnTo>
                        <a:pt x="880" y="682"/>
                      </a:lnTo>
                      <a:lnTo>
                        <a:pt x="880" y="684"/>
                      </a:lnTo>
                      <a:lnTo>
                        <a:pt x="878" y="682"/>
                      </a:lnTo>
                      <a:lnTo>
                        <a:pt x="878" y="680"/>
                      </a:lnTo>
                      <a:lnTo>
                        <a:pt x="878" y="682"/>
                      </a:lnTo>
                      <a:lnTo>
                        <a:pt x="878" y="680"/>
                      </a:lnTo>
                      <a:lnTo>
                        <a:pt x="876" y="680"/>
                      </a:lnTo>
                      <a:lnTo>
                        <a:pt x="874" y="680"/>
                      </a:lnTo>
                      <a:lnTo>
                        <a:pt x="872" y="680"/>
                      </a:lnTo>
                      <a:lnTo>
                        <a:pt x="868" y="678"/>
                      </a:lnTo>
                      <a:lnTo>
                        <a:pt x="866" y="680"/>
                      </a:lnTo>
                      <a:lnTo>
                        <a:pt x="866" y="678"/>
                      </a:lnTo>
                      <a:lnTo>
                        <a:pt x="868" y="678"/>
                      </a:lnTo>
                      <a:lnTo>
                        <a:pt x="870" y="678"/>
                      </a:lnTo>
                      <a:lnTo>
                        <a:pt x="868" y="676"/>
                      </a:lnTo>
                      <a:lnTo>
                        <a:pt x="866" y="676"/>
                      </a:lnTo>
                      <a:lnTo>
                        <a:pt x="866" y="674"/>
                      </a:lnTo>
                      <a:lnTo>
                        <a:pt x="866" y="672"/>
                      </a:lnTo>
                      <a:lnTo>
                        <a:pt x="868" y="672"/>
                      </a:lnTo>
                      <a:lnTo>
                        <a:pt x="868" y="674"/>
                      </a:lnTo>
                      <a:lnTo>
                        <a:pt x="870" y="674"/>
                      </a:lnTo>
                      <a:lnTo>
                        <a:pt x="872" y="674"/>
                      </a:lnTo>
                      <a:lnTo>
                        <a:pt x="874" y="670"/>
                      </a:lnTo>
                      <a:lnTo>
                        <a:pt x="876" y="668"/>
                      </a:lnTo>
                      <a:lnTo>
                        <a:pt x="878" y="664"/>
                      </a:lnTo>
                      <a:lnTo>
                        <a:pt x="880" y="662"/>
                      </a:lnTo>
                      <a:lnTo>
                        <a:pt x="880" y="660"/>
                      </a:lnTo>
                      <a:lnTo>
                        <a:pt x="880" y="652"/>
                      </a:lnTo>
                      <a:lnTo>
                        <a:pt x="882" y="650"/>
                      </a:lnTo>
                      <a:lnTo>
                        <a:pt x="884" y="650"/>
                      </a:lnTo>
                      <a:lnTo>
                        <a:pt x="884" y="648"/>
                      </a:lnTo>
                      <a:lnTo>
                        <a:pt x="888" y="644"/>
                      </a:lnTo>
                      <a:lnTo>
                        <a:pt x="890" y="644"/>
                      </a:lnTo>
                      <a:lnTo>
                        <a:pt x="890" y="642"/>
                      </a:lnTo>
                      <a:lnTo>
                        <a:pt x="890" y="640"/>
                      </a:lnTo>
                      <a:lnTo>
                        <a:pt x="892" y="642"/>
                      </a:lnTo>
                      <a:lnTo>
                        <a:pt x="894" y="640"/>
                      </a:lnTo>
                      <a:lnTo>
                        <a:pt x="894" y="638"/>
                      </a:lnTo>
                      <a:lnTo>
                        <a:pt x="892" y="638"/>
                      </a:lnTo>
                      <a:lnTo>
                        <a:pt x="892" y="640"/>
                      </a:lnTo>
                      <a:lnTo>
                        <a:pt x="890" y="640"/>
                      </a:lnTo>
                      <a:lnTo>
                        <a:pt x="888" y="642"/>
                      </a:lnTo>
                      <a:lnTo>
                        <a:pt x="886" y="642"/>
                      </a:lnTo>
                      <a:lnTo>
                        <a:pt x="884" y="644"/>
                      </a:lnTo>
                      <a:lnTo>
                        <a:pt x="884" y="646"/>
                      </a:lnTo>
                      <a:lnTo>
                        <a:pt x="882" y="646"/>
                      </a:lnTo>
                      <a:lnTo>
                        <a:pt x="880" y="648"/>
                      </a:lnTo>
                      <a:lnTo>
                        <a:pt x="882" y="648"/>
                      </a:lnTo>
                      <a:lnTo>
                        <a:pt x="880" y="648"/>
                      </a:lnTo>
                      <a:lnTo>
                        <a:pt x="880" y="650"/>
                      </a:lnTo>
                      <a:lnTo>
                        <a:pt x="880" y="648"/>
                      </a:lnTo>
                      <a:lnTo>
                        <a:pt x="878" y="650"/>
                      </a:lnTo>
                      <a:lnTo>
                        <a:pt x="878" y="652"/>
                      </a:lnTo>
                      <a:lnTo>
                        <a:pt x="876" y="654"/>
                      </a:lnTo>
                      <a:lnTo>
                        <a:pt x="876" y="656"/>
                      </a:lnTo>
                      <a:lnTo>
                        <a:pt x="878" y="658"/>
                      </a:lnTo>
                      <a:lnTo>
                        <a:pt x="876" y="658"/>
                      </a:lnTo>
                      <a:lnTo>
                        <a:pt x="876" y="660"/>
                      </a:lnTo>
                      <a:lnTo>
                        <a:pt x="876" y="662"/>
                      </a:lnTo>
                      <a:lnTo>
                        <a:pt x="876" y="664"/>
                      </a:lnTo>
                      <a:lnTo>
                        <a:pt x="874" y="664"/>
                      </a:lnTo>
                      <a:lnTo>
                        <a:pt x="876" y="666"/>
                      </a:lnTo>
                      <a:lnTo>
                        <a:pt x="874" y="666"/>
                      </a:lnTo>
                      <a:lnTo>
                        <a:pt x="874" y="668"/>
                      </a:lnTo>
                      <a:lnTo>
                        <a:pt x="872" y="668"/>
                      </a:lnTo>
                      <a:lnTo>
                        <a:pt x="870" y="668"/>
                      </a:lnTo>
                      <a:lnTo>
                        <a:pt x="870" y="670"/>
                      </a:lnTo>
                      <a:lnTo>
                        <a:pt x="868" y="672"/>
                      </a:lnTo>
                      <a:lnTo>
                        <a:pt x="866" y="670"/>
                      </a:lnTo>
                      <a:lnTo>
                        <a:pt x="864" y="672"/>
                      </a:lnTo>
                      <a:lnTo>
                        <a:pt x="862" y="672"/>
                      </a:lnTo>
                      <a:lnTo>
                        <a:pt x="860" y="670"/>
                      </a:lnTo>
                      <a:lnTo>
                        <a:pt x="860" y="668"/>
                      </a:lnTo>
                      <a:lnTo>
                        <a:pt x="860" y="670"/>
                      </a:lnTo>
                      <a:lnTo>
                        <a:pt x="858" y="670"/>
                      </a:lnTo>
                      <a:lnTo>
                        <a:pt x="856" y="668"/>
                      </a:lnTo>
                      <a:lnTo>
                        <a:pt x="858" y="666"/>
                      </a:lnTo>
                      <a:lnTo>
                        <a:pt x="858" y="664"/>
                      </a:lnTo>
                      <a:lnTo>
                        <a:pt x="858" y="662"/>
                      </a:lnTo>
                      <a:lnTo>
                        <a:pt x="858" y="660"/>
                      </a:lnTo>
                      <a:lnTo>
                        <a:pt x="856" y="658"/>
                      </a:lnTo>
                      <a:lnTo>
                        <a:pt x="858" y="658"/>
                      </a:lnTo>
                      <a:lnTo>
                        <a:pt x="856" y="658"/>
                      </a:lnTo>
                      <a:lnTo>
                        <a:pt x="856" y="656"/>
                      </a:lnTo>
                      <a:lnTo>
                        <a:pt x="854" y="656"/>
                      </a:lnTo>
                      <a:lnTo>
                        <a:pt x="854" y="654"/>
                      </a:lnTo>
                      <a:lnTo>
                        <a:pt x="852" y="652"/>
                      </a:lnTo>
                      <a:lnTo>
                        <a:pt x="852" y="650"/>
                      </a:lnTo>
                      <a:lnTo>
                        <a:pt x="850" y="648"/>
                      </a:lnTo>
                      <a:lnTo>
                        <a:pt x="852" y="646"/>
                      </a:lnTo>
                      <a:lnTo>
                        <a:pt x="852" y="644"/>
                      </a:lnTo>
                      <a:lnTo>
                        <a:pt x="850" y="644"/>
                      </a:lnTo>
                      <a:lnTo>
                        <a:pt x="852" y="642"/>
                      </a:lnTo>
                      <a:lnTo>
                        <a:pt x="852" y="638"/>
                      </a:lnTo>
                      <a:lnTo>
                        <a:pt x="852" y="634"/>
                      </a:lnTo>
                      <a:lnTo>
                        <a:pt x="852" y="632"/>
                      </a:lnTo>
                      <a:lnTo>
                        <a:pt x="852" y="630"/>
                      </a:lnTo>
                      <a:lnTo>
                        <a:pt x="852" y="628"/>
                      </a:lnTo>
                      <a:lnTo>
                        <a:pt x="852" y="626"/>
                      </a:lnTo>
                      <a:lnTo>
                        <a:pt x="852" y="624"/>
                      </a:lnTo>
                      <a:lnTo>
                        <a:pt x="850" y="622"/>
                      </a:lnTo>
                      <a:lnTo>
                        <a:pt x="850" y="620"/>
                      </a:lnTo>
                      <a:lnTo>
                        <a:pt x="850" y="618"/>
                      </a:lnTo>
                      <a:lnTo>
                        <a:pt x="848" y="618"/>
                      </a:lnTo>
                      <a:lnTo>
                        <a:pt x="846" y="618"/>
                      </a:lnTo>
                      <a:lnTo>
                        <a:pt x="844" y="616"/>
                      </a:lnTo>
                      <a:lnTo>
                        <a:pt x="844" y="614"/>
                      </a:lnTo>
                      <a:lnTo>
                        <a:pt x="844" y="610"/>
                      </a:lnTo>
                      <a:lnTo>
                        <a:pt x="846" y="610"/>
                      </a:lnTo>
                      <a:lnTo>
                        <a:pt x="848" y="610"/>
                      </a:lnTo>
                      <a:lnTo>
                        <a:pt x="848" y="608"/>
                      </a:lnTo>
                      <a:lnTo>
                        <a:pt x="846" y="606"/>
                      </a:lnTo>
                      <a:lnTo>
                        <a:pt x="844" y="606"/>
                      </a:lnTo>
                      <a:lnTo>
                        <a:pt x="842" y="608"/>
                      </a:lnTo>
                      <a:lnTo>
                        <a:pt x="842" y="606"/>
                      </a:lnTo>
                      <a:lnTo>
                        <a:pt x="840" y="606"/>
                      </a:lnTo>
                      <a:lnTo>
                        <a:pt x="840" y="608"/>
                      </a:lnTo>
                      <a:lnTo>
                        <a:pt x="838" y="608"/>
                      </a:lnTo>
                      <a:lnTo>
                        <a:pt x="838" y="610"/>
                      </a:lnTo>
                      <a:lnTo>
                        <a:pt x="836" y="612"/>
                      </a:lnTo>
                      <a:lnTo>
                        <a:pt x="834" y="612"/>
                      </a:lnTo>
                      <a:lnTo>
                        <a:pt x="832" y="612"/>
                      </a:lnTo>
                      <a:lnTo>
                        <a:pt x="832" y="610"/>
                      </a:lnTo>
                      <a:lnTo>
                        <a:pt x="830" y="610"/>
                      </a:lnTo>
                      <a:lnTo>
                        <a:pt x="830" y="606"/>
                      </a:lnTo>
                      <a:lnTo>
                        <a:pt x="826" y="608"/>
                      </a:lnTo>
                      <a:lnTo>
                        <a:pt x="826" y="610"/>
                      </a:lnTo>
                      <a:lnTo>
                        <a:pt x="828" y="610"/>
                      </a:lnTo>
                      <a:lnTo>
                        <a:pt x="830" y="612"/>
                      </a:lnTo>
                      <a:lnTo>
                        <a:pt x="832" y="614"/>
                      </a:lnTo>
                      <a:lnTo>
                        <a:pt x="836" y="624"/>
                      </a:lnTo>
                      <a:lnTo>
                        <a:pt x="838" y="632"/>
                      </a:lnTo>
                      <a:lnTo>
                        <a:pt x="838" y="634"/>
                      </a:lnTo>
                      <a:lnTo>
                        <a:pt x="836" y="636"/>
                      </a:lnTo>
                      <a:lnTo>
                        <a:pt x="836" y="634"/>
                      </a:lnTo>
                      <a:lnTo>
                        <a:pt x="836" y="632"/>
                      </a:lnTo>
                      <a:lnTo>
                        <a:pt x="836" y="630"/>
                      </a:lnTo>
                      <a:lnTo>
                        <a:pt x="836" y="632"/>
                      </a:lnTo>
                      <a:lnTo>
                        <a:pt x="836" y="630"/>
                      </a:lnTo>
                      <a:lnTo>
                        <a:pt x="836" y="632"/>
                      </a:lnTo>
                      <a:lnTo>
                        <a:pt x="836" y="630"/>
                      </a:lnTo>
                      <a:lnTo>
                        <a:pt x="838" y="630"/>
                      </a:lnTo>
                      <a:lnTo>
                        <a:pt x="836" y="630"/>
                      </a:lnTo>
                      <a:lnTo>
                        <a:pt x="838" y="630"/>
                      </a:lnTo>
                      <a:lnTo>
                        <a:pt x="836" y="630"/>
                      </a:lnTo>
                      <a:lnTo>
                        <a:pt x="836" y="628"/>
                      </a:lnTo>
                      <a:lnTo>
                        <a:pt x="834" y="630"/>
                      </a:lnTo>
                      <a:lnTo>
                        <a:pt x="834" y="632"/>
                      </a:lnTo>
                      <a:lnTo>
                        <a:pt x="832" y="632"/>
                      </a:lnTo>
                      <a:lnTo>
                        <a:pt x="832" y="634"/>
                      </a:lnTo>
                      <a:lnTo>
                        <a:pt x="832" y="632"/>
                      </a:lnTo>
                      <a:lnTo>
                        <a:pt x="830" y="634"/>
                      </a:lnTo>
                      <a:lnTo>
                        <a:pt x="830" y="632"/>
                      </a:lnTo>
                      <a:lnTo>
                        <a:pt x="828" y="632"/>
                      </a:lnTo>
                      <a:lnTo>
                        <a:pt x="826" y="632"/>
                      </a:lnTo>
                      <a:lnTo>
                        <a:pt x="824" y="632"/>
                      </a:lnTo>
                      <a:lnTo>
                        <a:pt x="826" y="630"/>
                      </a:lnTo>
                      <a:lnTo>
                        <a:pt x="824" y="630"/>
                      </a:lnTo>
                      <a:lnTo>
                        <a:pt x="826" y="628"/>
                      </a:lnTo>
                      <a:lnTo>
                        <a:pt x="824" y="630"/>
                      </a:lnTo>
                      <a:lnTo>
                        <a:pt x="824" y="628"/>
                      </a:lnTo>
                      <a:lnTo>
                        <a:pt x="824" y="630"/>
                      </a:lnTo>
                      <a:lnTo>
                        <a:pt x="824" y="632"/>
                      </a:lnTo>
                      <a:lnTo>
                        <a:pt x="822" y="630"/>
                      </a:lnTo>
                      <a:lnTo>
                        <a:pt x="820" y="630"/>
                      </a:lnTo>
                      <a:lnTo>
                        <a:pt x="818" y="628"/>
                      </a:lnTo>
                      <a:lnTo>
                        <a:pt x="816" y="628"/>
                      </a:lnTo>
                      <a:lnTo>
                        <a:pt x="818" y="630"/>
                      </a:lnTo>
                      <a:lnTo>
                        <a:pt x="820" y="632"/>
                      </a:lnTo>
                      <a:lnTo>
                        <a:pt x="820" y="634"/>
                      </a:lnTo>
                      <a:lnTo>
                        <a:pt x="812" y="624"/>
                      </a:lnTo>
                      <a:lnTo>
                        <a:pt x="810" y="624"/>
                      </a:lnTo>
                      <a:lnTo>
                        <a:pt x="810" y="622"/>
                      </a:lnTo>
                      <a:lnTo>
                        <a:pt x="812" y="622"/>
                      </a:lnTo>
                      <a:lnTo>
                        <a:pt x="810" y="622"/>
                      </a:lnTo>
                      <a:lnTo>
                        <a:pt x="812" y="624"/>
                      </a:lnTo>
                      <a:lnTo>
                        <a:pt x="814" y="624"/>
                      </a:lnTo>
                      <a:lnTo>
                        <a:pt x="812" y="626"/>
                      </a:lnTo>
                      <a:lnTo>
                        <a:pt x="814" y="626"/>
                      </a:lnTo>
                      <a:lnTo>
                        <a:pt x="814" y="624"/>
                      </a:lnTo>
                      <a:lnTo>
                        <a:pt x="812" y="622"/>
                      </a:lnTo>
                      <a:lnTo>
                        <a:pt x="814" y="622"/>
                      </a:lnTo>
                      <a:lnTo>
                        <a:pt x="814" y="620"/>
                      </a:lnTo>
                      <a:lnTo>
                        <a:pt x="814" y="622"/>
                      </a:lnTo>
                      <a:lnTo>
                        <a:pt x="812" y="620"/>
                      </a:lnTo>
                      <a:lnTo>
                        <a:pt x="812" y="622"/>
                      </a:lnTo>
                      <a:lnTo>
                        <a:pt x="810" y="618"/>
                      </a:lnTo>
                      <a:lnTo>
                        <a:pt x="808" y="618"/>
                      </a:lnTo>
                      <a:lnTo>
                        <a:pt x="808" y="616"/>
                      </a:lnTo>
                      <a:lnTo>
                        <a:pt x="808" y="614"/>
                      </a:lnTo>
                      <a:lnTo>
                        <a:pt x="808" y="616"/>
                      </a:lnTo>
                      <a:lnTo>
                        <a:pt x="806" y="616"/>
                      </a:lnTo>
                      <a:lnTo>
                        <a:pt x="806" y="614"/>
                      </a:lnTo>
                      <a:lnTo>
                        <a:pt x="804" y="612"/>
                      </a:lnTo>
                      <a:lnTo>
                        <a:pt x="804" y="610"/>
                      </a:lnTo>
                      <a:lnTo>
                        <a:pt x="802" y="610"/>
                      </a:lnTo>
                      <a:lnTo>
                        <a:pt x="800" y="610"/>
                      </a:lnTo>
                      <a:lnTo>
                        <a:pt x="800" y="608"/>
                      </a:lnTo>
                      <a:lnTo>
                        <a:pt x="796" y="604"/>
                      </a:lnTo>
                      <a:lnTo>
                        <a:pt x="796" y="606"/>
                      </a:lnTo>
                      <a:lnTo>
                        <a:pt x="800" y="610"/>
                      </a:lnTo>
                      <a:lnTo>
                        <a:pt x="802" y="612"/>
                      </a:lnTo>
                      <a:lnTo>
                        <a:pt x="804" y="616"/>
                      </a:lnTo>
                      <a:lnTo>
                        <a:pt x="806" y="616"/>
                      </a:lnTo>
                      <a:lnTo>
                        <a:pt x="804" y="616"/>
                      </a:lnTo>
                      <a:lnTo>
                        <a:pt x="806" y="618"/>
                      </a:lnTo>
                      <a:lnTo>
                        <a:pt x="806" y="620"/>
                      </a:lnTo>
                      <a:lnTo>
                        <a:pt x="808" y="622"/>
                      </a:lnTo>
                      <a:lnTo>
                        <a:pt x="790" y="598"/>
                      </a:lnTo>
                      <a:lnTo>
                        <a:pt x="786" y="590"/>
                      </a:lnTo>
                      <a:lnTo>
                        <a:pt x="786" y="592"/>
                      </a:lnTo>
                      <a:lnTo>
                        <a:pt x="786" y="590"/>
                      </a:lnTo>
                      <a:lnTo>
                        <a:pt x="788" y="590"/>
                      </a:lnTo>
                      <a:lnTo>
                        <a:pt x="790" y="592"/>
                      </a:lnTo>
                      <a:lnTo>
                        <a:pt x="790" y="590"/>
                      </a:lnTo>
                      <a:lnTo>
                        <a:pt x="788" y="590"/>
                      </a:lnTo>
                      <a:lnTo>
                        <a:pt x="790" y="590"/>
                      </a:lnTo>
                      <a:lnTo>
                        <a:pt x="788" y="590"/>
                      </a:lnTo>
                      <a:lnTo>
                        <a:pt x="788" y="588"/>
                      </a:lnTo>
                      <a:lnTo>
                        <a:pt x="788" y="590"/>
                      </a:lnTo>
                      <a:lnTo>
                        <a:pt x="786" y="590"/>
                      </a:lnTo>
                      <a:lnTo>
                        <a:pt x="786" y="588"/>
                      </a:lnTo>
                      <a:lnTo>
                        <a:pt x="784" y="584"/>
                      </a:lnTo>
                      <a:lnTo>
                        <a:pt x="782" y="582"/>
                      </a:lnTo>
                      <a:lnTo>
                        <a:pt x="782" y="580"/>
                      </a:lnTo>
                      <a:lnTo>
                        <a:pt x="780" y="580"/>
                      </a:lnTo>
                      <a:lnTo>
                        <a:pt x="780" y="578"/>
                      </a:lnTo>
                      <a:lnTo>
                        <a:pt x="780" y="576"/>
                      </a:lnTo>
                      <a:lnTo>
                        <a:pt x="778" y="576"/>
                      </a:lnTo>
                      <a:lnTo>
                        <a:pt x="780" y="576"/>
                      </a:lnTo>
                      <a:lnTo>
                        <a:pt x="778" y="574"/>
                      </a:lnTo>
                      <a:lnTo>
                        <a:pt x="778" y="572"/>
                      </a:lnTo>
                      <a:lnTo>
                        <a:pt x="776" y="570"/>
                      </a:lnTo>
                      <a:lnTo>
                        <a:pt x="774" y="570"/>
                      </a:lnTo>
                      <a:lnTo>
                        <a:pt x="774" y="568"/>
                      </a:lnTo>
                      <a:lnTo>
                        <a:pt x="772" y="568"/>
                      </a:lnTo>
                      <a:lnTo>
                        <a:pt x="772" y="566"/>
                      </a:lnTo>
                      <a:lnTo>
                        <a:pt x="770" y="566"/>
                      </a:lnTo>
                      <a:lnTo>
                        <a:pt x="772" y="566"/>
                      </a:lnTo>
                      <a:lnTo>
                        <a:pt x="772" y="564"/>
                      </a:lnTo>
                      <a:lnTo>
                        <a:pt x="770" y="564"/>
                      </a:lnTo>
                      <a:lnTo>
                        <a:pt x="772" y="564"/>
                      </a:lnTo>
                      <a:lnTo>
                        <a:pt x="770" y="562"/>
                      </a:lnTo>
                      <a:lnTo>
                        <a:pt x="770" y="562"/>
                      </a:lnTo>
                      <a:lnTo>
                        <a:pt x="770" y="558"/>
                      </a:lnTo>
                      <a:lnTo>
                        <a:pt x="770" y="556"/>
                      </a:lnTo>
                      <a:lnTo>
                        <a:pt x="768" y="556"/>
                      </a:lnTo>
                      <a:lnTo>
                        <a:pt x="768" y="558"/>
                      </a:lnTo>
                      <a:lnTo>
                        <a:pt x="768" y="556"/>
                      </a:lnTo>
                      <a:lnTo>
                        <a:pt x="766" y="552"/>
                      </a:lnTo>
                      <a:lnTo>
                        <a:pt x="766" y="550"/>
                      </a:lnTo>
                      <a:lnTo>
                        <a:pt x="764" y="550"/>
                      </a:lnTo>
                      <a:lnTo>
                        <a:pt x="764" y="548"/>
                      </a:lnTo>
                      <a:lnTo>
                        <a:pt x="762" y="548"/>
                      </a:lnTo>
                      <a:lnTo>
                        <a:pt x="762" y="546"/>
                      </a:lnTo>
                      <a:lnTo>
                        <a:pt x="758" y="546"/>
                      </a:lnTo>
                      <a:lnTo>
                        <a:pt x="756" y="546"/>
                      </a:lnTo>
                      <a:lnTo>
                        <a:pt x="752" y="542"/>
                      </a:lnTo>
                      <a:lnTo>
                        <a:pt x="750" y="542"/>
                      </a:lnTo>
                      <a:lnTo>
                        <a:pt x="750" y="540"/>
                      </a:lnTo>
                      <a:lnTo>
                        <a:pt x="746" y="540"/>
                      </a:lnTo>
                      <a:lnTo>
                        <a:pt x="746" y="538"/>
                      </a:lnTo>
                      <a:lnTo>
                        <a:pt x="748" y="538"/>
                      </a:lnTo>
                      <a:lnTo>
                        <a:pt x="750" y="538"/>
                      </a:lnTo>
                      <a:lnTo>
                        <a:pt x="752" y="538"/>
                      </a:lnTo>
                      <a:lnTo>
                        <a:pt x="752" y="538"/>
                      </a:lnTo>
                      <a:lnTo>
                        <a:pt x="752" y="536"/>
                      </a:lnTo>
                      <a:lnTo>
                        <a:pt x="748" y="536"/>
                      </a:lnTo>
                      <a:lnTo>
                        <a:pt x="750" y="536"/>
                      </a:lnTo>
                      <a:lnTo>
                        <a:pt x="748" y="536"/>
                      </a:lnTo>
                      <a:lnTo>
                        <a:pt x="750" y="536"/>
                      </a:lnTo>
                      <a:lnTo>
                        <a:pt x="748" y="538"/>
                      </a:lnTo>
                      <a:lnTo>
                        <a:pt x="748" y="536"/>
                      </a:lnTo>
                      <a:lnTo>
                        <a:pt x="748" y="538"/>
                      </a:lnTo>
                      <a:lnTo>
                        <a:pt x="746" y="538"/>
                      </a:lnTo>
                      <a:lnTo>
                        <a:pt x="746" y="536"/>
                      </a:lnTo>
                      <a:lnTo>
                        <a:pt x="744" y="536"/>
                      </a:lnTo>
                      <a:lnTo>
                        <a:pt x="746" y="536"/>
                      </a:lnTo>
                      <a:lnTo>
                        <a:pt x="746" y="534"/>
                      </a:lnTo>
                      <a:lnTo>
                        <a:pt x="748" y="536"/>
                      </a:lnTo>
                      <a:lnTo>
                        <a:pt x="746" y="532"/>
                      </a:lnTo>
                      <a:lnTo>
                        <a:pt x="746" y="534"/>
                      </a:lnTo>
                      <a:lnTo>
                        <a:pt x="748" y="532"/>
                      </a:lnTo>
                      <a:lnTo>
                        <a:pt x="750" y="532"/>
                      </a:lnTo>
                      <a:lnTo>
                        <a:pt x="752" y="530"/>
                      </a:lnTo>
                      <a:lnTo>
                        <a:pt x="750" y="532"/>
                      </a:lnTo>
                      <a:lnTo>
                        <a:pt x="752" y="532"/>
                      </a:lnTo>
                      <a:lnTo>
                        <a:pt x="754" y="532"/>
                      </a:lnTo>
                      <a:lnTo>
                        <a:pt x="756" y="532"/>
                      </a:lnTo>
                      <a:lnTo>
                        <a:pt x="756" y="530"/>
                      </a:lnTo>
                      <a:lnTo>
                        <a:pt x="756" y="526"/>
                      </a:lnTo>
                      <a:lnTo>
                        <a:pt x="758" y="526"/>
                      </a:lnTo>
                      <a:lnTo>
                        <a:pt x="758" y="526"/>
                      </a:lnTo>
                      <a:lnTo>
                        <a:pt x="760" y="526"/>
                      </a:lnTo>
                      <a:lnTo>
                        <a:pt x="760" y="524"/>
                      </a:lnTo>
                      <a:lnTo>
                        <a:pt x="760" y="522"/>
                      </a:lnTo>
                      <a:lnTo>
                        <a:pt x="758" y="522"/>
                      </a:lnTo>
                      <a:lnTo>
                        <a:pt x="758" y="524"/>
                      </a:lnTo>
                      <a:lnTo>
                        <a:pt x="756" y="524"/>
                      </a:lnTo>
                      <a:lnTo>
                        <a:pt x="756" y="522"/>
                      </a:lnTo>
                      <a:lnTo>
                        <a:pt x="758" y="522"/>
                      </a:lnTo>
                      <a:lnTo>
                        <a:pt x="756" y="522"/>
                      </a:lnTo>
                      <a:lnTo>
                        <a:pt x="754" y="522"/>
                      </a:lnTo>
                      <a:lnTo>
                        <a:pt x="756" y="520"/>
                      </a:lnTo>
                      <a:lnTo>
                        <a:pt x="754" y="522"/>
                      </a:lnTo>
                      <a:lnTo>
                        <a:pt x="752" y="520"/>
                      </a:lnTo>
                      <a:lnTo>
                        <a:pt x="756" y="520"/>
                      </a:lnTo>
                      <a:lnTo>
                        <a:pt x="758" y="520"/>
                      </a:lnTo>
                      <a:lnTo>
                        <a:pt x="760" y="520"/>
                      </a:lnTo>
                      <a:lnTo>
                        <a:pt x="758" y="518"/>
                      </a:lnTo>
                      <a:lnTo>
                        <a:pt x="760" y="518"/>
                      </a:lnTo>
                      <a:lnTo>
                        <a:pt x="758" y="518"/>
                      </a:lnTo>
                      <a:lnTo>
                        <a:pt x="760" y="514"/>
                      </a:lnTo>
                      <a:lnTo>
                        <a:pt x="758" y="514"/>
                      </a:lnTo>
                      <a:lnTo>
                        <a:pt x="760" y="512"/>
                      </a:lnTo>
                      <a:lnTo>
                        <a:pt x="760" y="510"/>
                      </a:lnTo>
                      <a:lnTo>
                        <a:pt x="762" y="506"/>
                      </a:lnTo>
                      <a:lnTo>
                        <a:pt x="762" y="508"/>
                      </a:lnTo>
                      <a:lnTo>
                        <a:pt x="762" y="506"/>
                      </a:lnTo>
                      <a:lnTo>
                        <a:pt x="762" y="504"/>
                      </a:lnTo>
                      <a:lnTo>
                        <a:pt x="762" y="506"/>
                      </a:lnTo>
                      <a:lnTo>
                        <a:pt x="762" y="504"/>
                      </a:lnTo>
                      <a:lnTo>
                        <a:pt x="764" y="504"/>
                      </a:lnTo>
                      <a:lnTo>
                        <a:pt x="766" y="504"/>
                      </a:lnTo>
                      <a:lnTo>
                        <a:pt x="764" y="506"/>
                      </a:lnTo>
                      <a:lnTo>
                        <a:pt x="766" y="506"/>
                      </a:lnTo>
                      <a:lnTo>
                        <a:pt x="768" y="502"/>
                      </a:lnTo>
                      <a:lnTo>
                        <a:pt x="766" y="504"/>
                      </a:lnTo>
                      <a:lnTo>
                        <a:pt x="764" y="502"/>
                      </a:lnTo>
                      <a:lnTo>
                        <a:pt x="766" y="502"/>
                      </a:lnTo>
                      <a:lnTo>
                        <a:pt x="766" y="500"/>
                      </a:lnTo>
                      <a:lnTo>
                        <a:pt x="768" y="498"/>
                      </a:lnTo>
                      <a:lnTo>
                        <a:pt x="770" y="496"/>
                      </a:lnTo>
                      <a:lnTo>
                        <a:pt x="768" y="496"/>
                      </a:lnTo>
                      <a:lnTo>
                        <a:pt x="770" y="496"/>
                      </a:lnTo>
                      <a:lnTo>
                        <a:pt x="770" y="494"/>
                      </a:lnTo>
                      <a:lnTo>
                        <a:pt x="768" y="492"/>
                      </a:lnTo>
                      <a:lnTo>
                        <a:pt x="770" y="492"/>
                      </a:lnTo>
                      <a:lnTo>
                        <a:pt x="772" y="490"/>
                      </a:lnTo>
                      <a:lnTo>
                        <a:pt x="774" y="490"/>
                      </a:lnTo>
                      <a:lnTo>
                        <a:pt x="772" y="490"/>
                      </a:lnTo>
                      <a:lnTo>
                        <a:pt x="774" y="490"/>
                      </a:lnTo>
                      <a:lnTo>
                        <a:pt x="774" y="488"/>
                      </a:lnTo>
                      <a:lnTo>
                        <a:pt x="776" y="488"/>
                      </a:lnTo>
                      <a:lnTo>
                        <a:pt x="778" y="488"/>
                      </a:lnTo>
                      <a:lnTo>
                        <a:pt x="776" y="488"/>
                      </a:lnTo>
                      <a:lnTo>
                        <a:pt x="774" y="488"/>
                      </a:lnTo>
                      <a:lnTo>
                        <a:pt x="776" y="488"/>
                      </a:lnTo>
                      <a:lnTo>
                        <a:pt x="774" y="488"/>
                      </a:lnTo>
                      <a:lnTo>
                        <a:pt x="776" y="486"/>
                      </a:lnTo>
                      <a:lnTo>
                        <a:pt x="778" y="488"/>
                      </a:lnTo>
                      <a:lnTo>
                        <a:pt x="778" y="486"/>
                      </a:lnTo>
                      <a:lnTo>
                        <a:pt x="780" y="486"/>
                      </a:lnTo>
                      <a:lnTo>
                        <a:pt x="778" y="486"/>
                      </a:lnTo>
                      <a:lnTo>
                        <a:pt x="776" y="486"/>
                      </a:lnTo>
                      <a:lnTo>
                        <a:pt x="774" y="486"/>
                      </a:lnTo>
                      <a:lnTo>
                        <a:pt x="776" y="486"/>
                      </a:lnTo>
                      <a:lnTo>
                        <a:pt x="774" y="486"/>
                      </a:lnTo>
                      <a:lnTo>
                        <a:pt x="774" y="488"/>
                      </a:lnTo>
                      <a:lnTo>
                        <a:pt x="774" y="486"/>
                      </a:lnTo>
                      <a:lnTo>
                        <a:pt x="776" y="484"/>
                      </a:lnTo>
                      <a:lnTo>
                        <a:pt x="776" y="486"/>
                      </a:lnTo>
                      <a:lnTo>
                        <a:pt x="776" y="484"/>
                      </a:lnTo>
                      <a:lnTo>
                        <a:pt x="776" y="486"/>
                      </a:lnTo>
                      <a:lnTo>
                        <a:pt x="778" y="486"/>
                      </a:lnTo>
                      <a:lnTo>
                        <a:pt x="776" y="486"/>
                      </a:lnTo>
                      <a:lnTo>
                        <a:pt x="778" y="486"/>
                      </a:lnTo>
                      <a:lnTo>
                        <a:pt x="776" y="486"/>
                      </a:lnTo>
                      <a:lnTo>
                        <a:pt x="776" y="484"/>
                      </a:lnTo>
                      <a:lnTo>
                        <a:pt x="778" y="484"/>
                      </a:lnTo>
                      <a:lnTo>
                        <a:pt x="776" y="484"/>
                      </a:lnTo>
                      <a:lnTo>
                        <a:pt x="776" y="482"/>
                      </a:lnTo>
                      <a:lnTo>
                        <a:pt x="778" y="482"/>
                      </a:lnTo>
                      <a:lnTo>
                        <a:pt x="776" y="482"/>
                      </a:lnTo>
                      <a:lnTo>
                        <a:pt x="778" y="482"/>
                      </a:lnTo>
                      <a:lnTo>
                        <a:pt x="776" y="482"/>
                      </a:lnTo>
                      <a:lnTo>
                        <a:pt x="778" y="480"/>
                      </a:lnTo>
                      <a:lnTo>
                        <a:pt x="776" y="482"/>
                      </a:lnTo>
                      <a:lnTo>
                        <a:pt x="776" y="480"/>
                      </a:lnTo>
                      <a:lnTo>
                        <a:pt x="778" y="480"/>
                      </a:lnTo>
                      <a:lnTo>
                        <a:pt x="780" y="478"/>
                      </a:lnTo>
                      <a:lnTo>
                        <a:pt x="778" y="478"/>
                      </a:lnTo>
                      <a:lnTo>
                        <a:pt x="778" y="476"/>
                      </a:lnTo>
                      <a:lnTo>
                        <a:pt x="778" y="478"/>
                      </a:lnTo>
                      <a:lnTo>
                        <a:pt x="778" y="476"/>
                      </a:lnTo>
                      <a:lnTo>
                        <a:pt x="780" y="472"/>
                      </a:lnTo>
                      <a:lnTo>
                        <a:pt x="778" y="474"/>
                      </a:lnTo>
                      <a:lnTo>
                        <a:pt x="776" y="474"/>
                      </a:lnTo>
                      <a:lnTo>
                        <a:pt x="776" y="472"/>
                      </a:lnTo>
                      <a:lnTo>
                        <a:pt x="776" y="470"/>
                      </a:lnTo>
                      <a:lnTo>
                        <a:pt x="776" y="468"/>
                      </a:lnTo>
                      <a:lnTo>
                        <a:pt x="774" y="466"/>
                      </a:lnTo>
                      <a:lnTo>
                        <a:pt x="772" y="466"/>
                      </a:lnTo>
                      <a:lnTo>
                        <a:pt x="772" y="468"/>
                      </a:lnTo>
                      <a:lnTo>
                        <a:pt x="770" y="466"/>
                      </a:lnTo>
                      <a:lnTo>
                        <a:pt x="774" y="466"/>
                      </a:lnTo>
                      <a:lnTo>
                        <a:pt x="772" y="466"/>
                      </a:lnTo>
                      <a:lnTo>
                        <a:pt x="774" y="466"/>
                      </a:lnTo>
                      <a:lnTo>
                        <a:pt x="772" y="466"/>
                      </a:lnTo>
                      <a:lnTo>
                        <a:pt x="772" y="464"/>
                      </a:lnTo>
                      <a:lnTo>
                        <a:pt x="772" y="462"/>
                      </a:lnTo>
                      <a:lnTo>
                        <a:pt x="774" y="462"/>
                      </a:lnTo>
                      <a:lnTo>
                        <a:pt x="772" y="460"/>
                      </a:lnTo>
                      <a:lnTo>
                        <a:pt x="772" y="458"/>
                      </a:lnTo>
                      <a:lnTo>
                        <a:pt x="772" y="460"/>
                      </a:lnTo>
                      <a:lnTo>
                        <a:pt x="770" y="460"/>
                      </a:lnTo>
                      <a:lnTo>
                        <a:pt x="770" y="462"/>
                      </a:lnTo>
                      <a:lnTo>
                        <a:pt x="772" y="462"/>
                      </a:lnTo>
                      <a:lnTo>
                        <a:pt x="772" y="464"/>
                      </a:lnTo>
                      <a:lnTo>
                        <a:pt x="770" y="466"/>
                      </a:lnTo>
                      <a:lnTo>
                        <a:pt x="770" y="464"/>
                      </a:lnTo>
                      <a:lnTo>
                        <a:pt x="770" y="466"/>
                      </a:lnTo>
                      <a:lnTo>
                        <a:pt x="768" y="466"/>
                      </a:lnTo>
                      <a:lnTo>
                        <a:pt x="766" y="466"/>
                      </a:lnTo>
                      <a:lnTo>
                        <a:pt x="766" y="464"/>
                      </a:lnTo>
                      <a:lnTo>
                        <a:pt x="766" y="462"/>
                      </a:lnTo>
                      <a:lnTo>
                        <a:pt x="762" y="466"/>
                      </a:lnTo>
                      <a:lnTo>
                        <a:pt x="764" y="470"/>
                      </a:lnTo>
                      <a:lnTo>
                        <a:pt x="764" y="472"/>
                      </a:lnTo>
                      <a:lnTo>
                        <a:pt x="764" y="474"/>
                      </a:lnTo>
                      <a:lnTo>
                        <a:pt x="766" y="476"/>
                      </a:lnTo>
                      <a:lnTo>
                        <a:pt x="768" y="476"/>
                      </a:lnTo>
                      <a:lnTo>
                        <a:pt x="768" y="480"/>
                      </a:lnTo>
                      <a:lnTo>
                        <a:pt x="766" y="480"/>
                      </a:lnTo>
                      <a:lnTo>
                        <a:pt x="764" y="480"/>
                      </a:lnTo>
                      <a:lnTo>
                        <a:pt x="760" y="480"/>
                      </a:lnTo>
                      <a:lnTo>
                        <a:pt x="758" y="480"/>
                      </a:lnTo>
                      <a:lnTo>
                        <a:pt x="758" y="478"/>
                      </a:lnTo>
                      <a:lnTo>
                        <a:pt x="756" y="478"/>
                      </a:lnTo>
                      <a:lnTo>
                        <a:pt x="758" y="476"/>
                      </a:lnTo>
                      <a:lnTo>
                        <a:pt x="756" y="476"/>
                      </a:lnTo>
                      <a:lnTo>
                        <a:pt x="756" y="478"/>
                      </a:lnTo>
                      <a:lnTo>
                        <a:pt x="756" y="476"/>
                      </a:lnTo>
                      <a:lnTo>
                        <a:pt x="756" y="478"/>
                      </a:lnTo>
                      <a:lnTo>
                        <a:pt x="756" y="476"/>
                      </a:lnTo>
                      <a:lnTo>
                        <a:pt x="758" y="474"/>
                      </a:lnTo>
                      <a:lnTo>
                        <a:pt x="758" y="472"/>
                      </a:lnTo>
                      <a:lnTo>
                        <a:pt x="756" y="472"/>
                      </a:lnTo>
                      <a:lnTo>
                        <a:pt x="756" y="470"/>
                      </a:lnTo>
                      <a:lnTo>
                        <a:pt x="758" y="472"/>
                      </a:lnTo>
                      <a:lnTo>
                        <a:pt x="758" y="470"/>
                      </a:lnTo>
                      <a:lnTo>
                        <a:pt x="756" y="470"/>
                      </a:lnTo>
                      <a:lnTo>
                        <a:pt x="758" y="470"/>
                      </a:lnTo>
                      <a:lnTo>
                        <a:pt x="756" y="470"/>
                      </a:lnTo>
                      <a:lnTo>
                        <a:pt x="756" y="468"/>
                      </a:lnTo>
                      <a:lnTo>
                        <a:pt x="758" y="468"/>
                      </a:lnTo>
                      <a:lnTo>
                        <a:pt x="756" y="468"/>
                      </a:lnTo>
                      <a:lnTo>
                        <a:pt x="756" y="466"/>
                      </a:lnTo>
                      <a:lnTo>
                        <a:pt x="758" y="466"/>
                      </a:lnTo>
                      <a:lnTo>
                        <a:pt x="756" y="466"/>
                      </a:lnTo>
                      <a:lnTo>
                        <a:pt x="758" y="464"/>
                      </a:lnTo>
                      <a:lnTo>
                        <a:pt x="756" y="464"/>
                      </a:lnTo>
                      <a:lnTo>
                        <a:pt x="758" y="464"/>
                      </a:lnTo>
                      <a:lnTo>
                        <a:pt x="756" y="464"/>
                      </a:lnTo>
                      <a:lnTo>
                        <a:pt x="758" y="464"/>
                      </a:lnTo>
                      <a:lnTo>
                        <a:pt x="756" y="464"/>
                      </a:lnTo>
                      <a:lnTo>
                        <a:pt x="758" y="464"/>
                      </a:lnTo>
                      <a:lnTo>
                        <a:pt x="756" y="464"/>
                      </a:lnTo>
                      <a:lnTo>
                        <a:pt x="756" y="462"/>
                      </a:lnTo>
                      <a:lnTo>
                        <a:pt x="756" y="464"/>
                      </a:lnTo>
                      <a:lnTo>
                        <a:pt x="756" y="462"/>
                      </a:lnTo>
                      <a:lnTo>
                        <a:pt x="754" y="462"/>
                      </a:lnTo>
                      <a:lnTo>
                        <a:pt x="752" y="464"/>
                      </a:lnTo>
                      <a:lnTo>
                        <a:pt x="754" y="462"/>
                      </a:lnTo>
                      <a:lnTo>
                        <a:pt x="752" y="460"/>
                      </a:lnTo>
                      <a:lnTo>
                        <a:pt x="750" y="460"/>
                      </a:lnTo>
                      <a:lnTo>
                        <a:pt x="750" y="458"/>
                      </a:lnTo>
                      <a:lnTo>
                        <a:pt x="748" y="458"/>
                      </a:lnTo>
                      <a:lnTo>
                        <a:pt x="746" y="458"/>
                      </a:lnTo>
                      <a:lnTo>
                        <a:pt x="744" y="458"/>
                      </a:lnTo>
                      <a:lnTo>
                        <a:pt x="744" y="456"/>
                      </a:lnTo>
                      <a:lnTo>
                        <a:pt x="742" y="456"/>
                      </a:lnTo>
                      <a:lnTo>
                        <a:pt x="740" y="454"/>
                      </a:lnTo>
                      <a:lnTo>
                        <a:pt x="738" y="454"/>
                      </a:lnTo>
                      <a:lnTo>
                        <a:pt x="736" y="454"/>
                      </a:lnTo>
                      <a:lnTo>
                        <a:pt x="738" y="454"/>
                      </a:lnTo>
                      <a:lnTo>
                        <a:pt x="738" y="456"/>
                      </a:lnTo>
                      <a:lnTo>
                        <a:pt x="736" y="456"/>
                      </a:lnTo>
                      <a:lnTo>
                        <a:pt x="738" y="456"/>
                      </a:lnTo>
                      <a:lnTo>
                        <a:pt x="736" y="456"/>
                      </a:lnTo>
                      <a:lnTo>
                        <a:pt x="736" y="454"/>
                      </a:lnTo>
                      <a:lnTo>
                        <a:pt x="736" y="452"/>
                      </a:lnTo>
                      <a:lnTo>
                        <a:pt x="732" y="450"/>
                      </a:lnTo>
                      <a:lnTo>
                        <a:pt x="734" y="452"/>
                      </a:lnTo>
                      <a:lnTo>
                        <a:pt x="732" y="452"/>
                      </a:lnTo>
                      <a:lnTo>
                        <a:pt x="732" y="450"/>
                      </a:lnTo>
                      <a:lnTo>
                        <a:pt x="730" y="452"/>
                      </a:lnTo>
                      <a:lnTo>
                        <a:pt x="734" y="456"/>
                      </a:lnTo>
                      <a:lnTo>
                        <a:pt x="734" y="458"/>
                      </a:lnTo>
                      <a:lnTo>
                        <a:pt x="732" y="460"/>
                      </a:lnTo>
                      <a:lnTo>
                        <a:pt x="732" y="462"/>
                      </a:lnTo>
                      <a:lnTo>
                        <a:pt x="732" y="460"/>
                      </a:lnTo>
                      <a:lnTo>
                        <a:pt x="734" y="460"/>
                      </a:lnTo>
                      <a:lnTo>
                        <a:pt x="732" y="464"/>
                      </a:lnTo>
                      <a:lnTo>
                        <a:pt x="736" y="462"/>
                      </a:lnTo>
                      <a:lnTo>
                        <a:pt x="730" y="464"/>
                      </a:lnTo>
                      <a:lnTo>
                        <a:pt x="730" y="466"/>
                      </a:lnTo>
                      <a:lnTo>
                        <a:pt x="728" y="466"/>
                      </a:lnTo>
                      <a:lnTo>
                        <a:pt x="730" y="466"/>
                      </a:lnTo>
                      <a:lnTo>
                        <a:pt x="728" y="466"/>
                      </a:lnTo>
                      <a:lnTo>
                        <a:pt x="730" y="466"/>
                      </a:lnTo>
                      <a:lnTo>
                        <a:pt x="728" y="468"/>
                      </a:lnTo>
                      <a:lnTo>
                        <a:pt x="730" y="466"/>
                      </a:lnTo>
                      <a:lnTo>
                        <a:pt x="728" y="468"/>
                      </a:lnTo>
                      <a:lnTo>
                        <a:pt x="730" y="468"/>
                      </a:lnTo>
                      <a:lnTo>
                        <a:pt x="732" y="468"/>
                      </a:lnTo>
                      <a:lnTo>
                        <a:pt x="734" y="470"/>
                      </a:lnTo>
                      <a:lnTo>
                        <a:pt x="734" y="468"/>
                      </a:lnTo>
                      <a:lnTo>
                        <a:pt x="736" y="470"/>
                      </a:lnTo>
                      <a:lnTo>
                        <a:pt x="738" y="470"/>
                      </a:lnTo>
                      <a:lnTo>
                        <a:pt x="740" y="470"/>
                      </a:lnTo>
                      <a:lnTo>
                        <a:pt x="742" y="472"/>
                      </a:lnTo>
                      <a:lnTo>
                        <a:pt x="740" y="472"/>
                      </a:lnTo>
                      <a:lnTo>
                        <a:pt x="742" y="472"/>
                      </a:lnTo>
                      <a:lnTo>
                        <a:pt x="742" y="474"/>
                      </a:lnTo>
                      <a:lnTo>
                        <a:pt x="744" y="474"/>
                      </a:lnTo>
                      <a:lnTo>
                        <a:pt x="744" y="472"/>
                      </a:lnTo>
                      <a:lnTo>
                        <a:pt x="744" y="474"/>
                      </a:lnTo>
                      <a:lnTo>
                        <a:pt x="744" y="476"/>
                      </a:lnTo>
                      <a:lnTo>
                        <a:pt x="746" y="474"/>
                      </a:lnTo>
                      <a:lnTo>
                        <a:pt x="746" y="476"/>
                      </a:lnTo>
                      <a:lnTo>
                        <a:pt x="750" y="474"/>
                      </a:lnTo>
                      <a:lnTo>
                        <a:pt x="748" y="476"/>
                      </a:lnTo>
                      <a:lnTo>
                        <a:pt x="748" y="478"/>
                      </a:lnTo>
                      <a:lnTo>
                        <a:pt x="750" y="478"/>
                      </a:lnTo>
                      <a:lnTo>
                        <a:pt x="750" y="480"/>
                      </a:lnTo>
                      <a:lnTo>
                        <a:pt x="750" y="482"/>
                      </a:lnTo>
                      <a:lnTo>
                        <a:pt x="748" y="482"/>
                      </a:lnTo>
                      <a:lnTo>
                        <a:pt x="750" y="480"/>
                      </a:lnTo>
                      <a:lnTo>
                        <a:pt x="748" y="480"/>
                      </a:lnTo>
                      <a:lnTo>
                        <a:pt x="746" y="480"/>
                      </a:lnTo>
                      <a:lnTo>
                        <a:pt x="748" y="478"/>
                      </a:lnTo>
                      <a:lnTo>
                        <a:pt x="746" y="478"/>
                      </a:lnTo>
                      <a:lnTo>
                        <a:pt x="744" y="478"/>
                      </a:lnTo>
                      <a:lnTo>
                        <a:pt x="746" y="480"/>
                      </a:lnTo>
                      <a:lnTo>
                        <a:pt x="748" y="480"/>
                      </a:lnTo>
                      <a:lnTo>
                        <a:pt x="748" y="482"/>
                      </a:lnTo>
                      <a:lnTo>
                        <a:pt x="752" y="484"/>
                      </a:lnTo>
                      <a:lnTo>
                        <a:pt x="750" y="484"/>
                      </a:lnTo>
                      <a:lnTo>
                        <a:pt x="750" y="486"/>
                      </a:lnTo>
                      <a:lnTo>
                        <a:pt x="750" y="488"/>
                      </a:lnTo>
                      <a:lnTo>
                        <a:pt x="748" y="488"/>
                      </a:lnTo>
                      <a:lnTo>
                        <a:pt x="748" y="490"/>
                      </a:lnTo>
                      <a:lnTo>
                        <a:pt x="746" y="490"/>
                      </a:lnTo>
                      <a:lnTo>
                        <a:pt x="746" y="492"/>
                      </a:lnTo>
                      <a:lnTo>
                        <a:pt x="746" y="490"/>
                      </a:lnTo>
                      <a:lnTo>
                        <a:pt x="748" y="492"/>
                      </a:lnTo>
                      <a:lnTo>
                        <a:pt x="746" y="492"/>
                      </a:lnTo>
                      <a:lnTo>
                        <a:pt x="748" y="492"/>
                      </a:lnTo>
                      <a:lnTo>
                        <a:pt x="746" y="492"/>
                      </a:lnTo>
                      <a:lnTo>
                        <a:pt x="748" y="492"/>
                      </a:lnTo>
                      <a:lnTo>
                        <a:pt x="748" y="494"/>
                      </a:lnTo>
                      <a:lnTo>
                        <a:pt x="746" y="494"/>
                      </a:lnTo>
                      <a:lnTo>
                        <a:pt x="748" y="494"/>
                      </a:lnTo>
                      <a:lnTo>
                        <a:pt x="748" y="496"/>
                      </a:lnTo>
                      <a:lnTo>
                        <a:pt x="746" y="498"/>
                      </a:lnTo>
                      <a:lnTo>
                        <a:pt x="748" y="498"/>
                      </a:lnTo>
                      <a:lnTo>
                        <a:pt x="746" y="500"/>
                      </a:lnTo>
                      <a:lnTo>
                        <a:pt x="748" y="500"/>
                      </a:lnTo>
                      <a:lnTo>
                        <a:pt x="748" y="502"/>
                      </a:lnTo>
                      <a:lnTo>
                        <a:pt x="746" y="504"/>
                      </a:lnTo>
                      <a:lnTo>
                        <a:pt x="742" y="504"/>
                      </a:lnTo>
                      <a:lnTo>
                        <a:pt x="742" y="502"/>
                      </a:lnTo>
                      <a:lnTo>
                        <a:pt x="742" y="504"/>
                      </a:lnTo>
                      <a:lnTo>
                        <a:pt x="740" y="502"/>
                      </a:lnTo>
                      <a:lnTo>
                        <a:pt x="742" y="502"/>
                      </a:lnTo>
                      <a:lnTo>
                        <a:pt x="740" y="502"/>
                      </a:lnTo>
                      <a:lnTo>
                        <a:pt x="738" y="502"/>
                      </a:lnTo>
                      <a:lnTo>
                        <a:pt x="738" y="500"/>
                      </a:lnTo>
                      <a:lnTo>
                        <a:pt x="740" y="500"/>
                      </a:lnTo>
                      <a:lnTo>
                        <a:pt x="738" y="500"/>
                      </a:lnTo>
                      <a:lnTo>
                        <a:pt x="740" y="500"/>
                      </a:lnTo>
                      <a:lnTo>
                        <a:pt x="738" y="500"/>
                      </a:lnTo>
                      <a:lnTo>
                        <a:pt x="740" y="500"/>
                      </a:lnTo>
                      <a:lnTo>
                        <a:pt x="738" y="500"/>
                      </a:lnTo>
                      <a:lnTo>
                        <a:pt x="738" y="498"/>
                      </a:lnTo>
                      <a:lnTo>
                        <a:pt x="736" y="498"/>
                      </a:lnTo>
                      <a:lnTo>
                        <a:pt x="734" y="498"/>
                      </a:lnTo>
                      <a:lnTo>
                        <a:pt x="734" y="496"/>
                      </a:lnTo>
                      <a:lnTo>
                        <a:pt x="732" y="498"/>
                      </a:lnTo>
                      <a:lnTo>
                        <a:pt x="732" y="496"/>
                      </a:lnTo>
                      <a:lnTo>
                        <a:pt x="732" y="498"/>
                      </a:lnTo>
                      <a:lnTo>
                        <a:pt x="730" y="498"/>
                      </a:lnTo>
                      <a:lnTo>
                        <a:pt x="730" y="496"/>
                      </a:lnTo>
                      <a:lnTo>
                        <a:pt x="732" y="498"/>
                      </a:lnTo>
                      <a:lnTo>
                        <a:pt x="732" y="496"/>
                      </a:lnTo>
                      <a:lnTo>
                        <a:pt x="732" y="494"/>
                      </a:lnTo>
                      <a:lnTo>
                        <a:pt x="730" y="492"/>
                      </a:lnTo>
                      <a:lnTo>
                        <a:pt x="730" y="494"/>
                      </a:lnTo>
                      <a:lnTo>
                        <a:pt x="728" y="492"/>
                      </a:lnTo>
                      <a:lnTo>
                        <a:pt x="728" y="488"/>
                      </a:lnTo>
                      <a:lnTo>
                        <a:pt x="726" y="488"/>
                      </a:lnTo>
                      <a:lnTo>
                        <a:pt x="728" y="488"/>
                      </a:lnTo>
                      <a:lnTo>
                        <a:pt x="728" y="486"/>
                      </a:lnTo>
                      <a:lnTo>
                        <a:pt x="728" y="484"/>
                      </a:lnTo>
                      <a:lnTo>
                        <a:pt x="726" y="486"/>
                      </a:lnTo>
                      <a:lnTo>
                        <a:pt x="726" y="484"/>
                      </a:lnTo>
                      <a:lnTo>
                        <a:pt x="724" y="484"/>
                      </a:lnTo>
                      <a:lnTo>
                        <a:pt x="724" y="486"/>
                      </a:lnTo>
                      <a:lnTo>
                        <a:pt x="726" y="484"/>
                      </a:lnTo>
                      <a:lnTo>
                        <a:pt x="726" y="486"/>
                      </a:lnTo>
                      <a:lnTo>
                        <a:pt x="726" y="488"/>
                      </a:lnTo>
                      <a:lnTo>
                        <a:pt x="726" y="490"/>
                      </a:lnTo>
                      <a:lnTo>
                        <a:pt x="724" y="488"/>
                      </a:lnTo>
                      <a:lnTo>
                        <a:pt x="722" y="490"/>
                      </a:lnTo>
                      <a:lnTo>
                        <a:pt x="722" y="488"/>
                      </a:lnTo>
                      <a:lnTo>
                        <a:pt x="720" y="488"/>
                      </a:lnTo>
                      <a:lnTo>
                        <a:pt x="722" y="486"/>
                      </a:lnTo>
                      <a:lnTo>
                        <a:pt x="720" y="486"/>
                      </a:lnTo>
                      <a:lnTo>
                        <a:pt x="718" y="486"/>
                      </a:lnTo>
                      <a:lnTo>
                        <a:pt x="716" y="486"/>
                      </a:lnTo>
                      <a:lnTo>
                        <a:pt x="716" y="484"/>
                      </a:lnTo>
                      <a:lnTo>
                        <a:pt x="714" y="482"/>
                      </a:lnTo>
                      <a:lnTo>
                        <a:pt x="714" y="480"/>
                      </a:lnTo>
                      <a:lnTo>
                        <a:pt x="716" y="476"/>
                      </a:lnTo>
                      <a:lnTo>
                        <a:pt x="714" y="476"/>
                      </a:lnTo>
                      <a:lnTo>
                        <a:pt x="716" y="472"/>
                      </a:lnTo>
                      <a:lnTo>
                        <a:pt x="716" y="470"/>
                      </a:lnTo>
                      <a:lnTo>
                        <a:pt x="716" y="468"/>
                      </a:lnTo>
                      <a:lnTo>
                        <a:pt x="718" y="466"/>
                      </a:lnTo>
                      <a:lnTo>
                        <a:pt x="718" y="464"/>
                      </a:lnTo>
                      <a:lnTo>
                        <a:pt x="718" y="460"/>
                      </a:lnTo>
                      <a:lnTo>
                        <a:pt x="720" y="462"/>
                      </a:lnTo>
                      <a:lnTo>
                        <a:pt x="718" y="460"/>
                      </a:lnTo>
                      <a:lnTo>
                        <a:pt x="718" y="458"/>
                      </a:lnTo>
                      <a:lnTo>
                        <a:pt x="718" y="456"/>
                      </a:lnTo>
                      <a:lnTo>
                        <a:pt x="718" y="454"/>
                      </a:lnTo>
                      <a:lnTo>
                        <a:pt x="718" y="452"/>
                      </a:lnTo>
                      <a:lnTo>
                        <a:pt x="718" y="450"/>
                      </a:lnTo>
                      <a:lnTo>
                        <a:pt x="720" y="450"/>
                      </a:lnTo>
                      <a:lnTo>
                        <a:pt x="718" y="448"/>
                      </a:lnTo>
                      <a:lnTo>
                        <a:pt x="718" y="450"/>
                      </a:lnTo>
                      <a:lnTo>
                        <a:pt x="718" y="448"/>
                      </a:lnTo>
                      <a:lnTo>
                        <a:pt x="718" y="446"/>
                      </a:lnTo>
                      <a:lnTo>
                        <a:pt x="718" y="442"/>
                      </a:lnTo>
                      <a:lnTo>
                        <a:pt x="716" y="442"/>
                      </a:lnTo>
                      <a:lnTo>
                        <a:pt x="718" y="442"/>
                      </a:lnTo>
                      <a:lnTo>
                        <a:pt x="718" y="440"/>
                      </a:lnTo>
                      <a:lnTo>
                        <a:pt x="718" y="442"/>
                      </a:lnTo>
                      <a:lnTo>
                        <a:pt x="716" y="440"/>
                      </a:lnTo>
                      <a:lnTo>
                        <a:pt x="718" y="440"/>
                      </a:lnTo>
                      <a:lnTo>
                        <a:pt x="716" y="440"/>
                      </a:lnTo>
                      <a:lnTo>
                        <a:pt x="716" y="438"/>
                      </a:lnTo>
                      <a:lnTo>
                        <a:pt x="716" y="436"/>
                      </a:lnTo>
                      <a:lnTo>
                        <a:pt x="716" y="438"/>
                      </a:lnTo>
                      <a:lnTo>
                        <a:pt x="716" y="436"/>
                      </a:lnTo>
                      <a:lnTo>
                        <a:pt x="714" y="434"/>
                      </a:lnTo>
                      <a:lnTo>
                        <a:pt x="714" y="436"/>
                      </a:lnTo>
                      <a:lnTo>
                        <a:pt x="714" y="434"/>
                      </a:lnTo>
                      <a:lnTo>
                        <a:pt x="712" y="432"/>
                      </a:lnTo>
                      <a:lnTo>
                        <a:pt x="714" y="432"/>
                      </a:lnTo>
                      <a:lnTo>
                        <a:pt x="712" y="430"/>
                      </a:lnTo>
                      <a:lnTo>
                        <a:pt x="714" y="428"/>
                      </a:lnTo>
                      <a:lnTo>
                        <a:pt x="714" y="426"/>
                      </a:lnTo>
                      <a:lnTo>
                        <a:pt x="716" y="426"/>
                      </a:lnTo>
                      <a:lnTo>
                        <a:pt x="718" y="424"/>
                      </a:lnTo>
                      <a:lnTo>
                        <a:pt x="716" y="424"/>
                      </a:lnTo>
                      <a:lnTo>
                        <a:pt x="718" y="422"/>
                      </a:lnTo>
                      <a:lnTo>
                        <a:pt x="716" y="422"/>
                      </a:lnTo>
                      <a:lnTo>
                        <a:pt x="716" y="420"/>
                      </a:lnTo>
                      <a:lnTo>
                        <a:pt x="718" y="420"/>
                      </a:lnTo>
                      <a:lnTo>
                        <a:pt x="718" y="418"/>
                      </a:lnTo>
                      <a:lnTo>
                        <a:pt x="716" y="418"/>
                      </a:lnTo>
                      <a:lnTo>
                        <a:pt x="718" y="418"/>
                      </a:lnTo>
                      <a:lnTo>
                        <a:pt x="720" y="418"/>
                      </a:lnTo>
                      <a:lnTo>
                        <a:pt x="718" y="416"/>
                      </a:lnTo>
                      <a:lnTo>
                        <a:pt x="718" y="414"/>
                      </a:lnTo>
                      <a:lnTo>
                        <a:pt x="720" y="414"/>
                      </a:lnTo>
                      <a:lnTo>
                        <a:pt x="720" y="416"/>
                      </a:lnTo>
                      <a:lnTo>
                        <a:pt x="722" y="414"/>
                      </a:lnTo>
                      <a:lnTo>
                        <a:pt x="720" y="414"/>
                      </a:lnTo>
                      <a:lnTo>
                        <a:pt x="718" y="414"/>
                      </a:lnTo>
                      <a:lnTo>
                        <a:pt x="720" y="414"/>
                      </a:lnTo>
                      <a:lnTo>
                        <a:pt x="720" y="412"/>
                      </a:lnTo>
                      <a:lnTo>
                        <a:pt x="720" y="410"/>
                      </a:lnTo>
                      <a:lnTo>
                        <a:pt x="718" y="410"/>
                      </a:lnTo>
                      <a:lnTo>
                        <a:pt x="720" y="408"/>
                      </a:lnTo>
                      <a:lnTo>
                        <a:pt x="718" y="406"/>
                      </a:lnTo>
                      <a:lnTo>
                        <a:pt x="720" y="402"/>
                      </a:lnTo>
                      <a:lnTo>
                        <a:pt x="722" y="402"/>
                      </a:lnTo>
                      <a:lnTo>
                        <a:pt x="720" y="402"/>
                      </a:lnTo>
                      <a:lnTo>
                        <a:pt x="720" y="400"/>
                      </a:lnTo>
                      <a:lnTo>
                        <a:pt x="722" y="400"/>
                      </a:lnTo>
                      <a:lnTo>
                        <a:pt x="722" y="398"/>
                      </a:lnTo>
                      <a:lnTo>
                        <a:pt x="720" y="396"/>
                      </a:lnTo>
                      <a:lnTo>
                        <a:pt x="722" y="396"/>
                      </a:lnTo>
                      <a:lnTo>
                        <a:pt x="720" y="394"/>
                      </a:lnTo>
                      <a:lnTo>
                        <a:pt x="722" y="394"/>
                      </a:lnTo>
                      <a:lnTo>
                        <a:pt x="724" y="392"/>
                      </a:lnTo>
                      <a:lnTo>
                        <a:pt x="722" y="392"/>
                      </a:lnTo>
                      <a:lnTo>
                        <a:pt x="722" y="390"/>
                      </a:lnTo>
                      <a:lnTo>
                        <a:pt x="724" y="390"/>
                      </a:lnTo>
                      <a:lnTo>
                        <a:pt x="724" y="388"/>
                      </a:lnTo>
                      <a:lnTo>
                        <a:pt x="726" y="388"/>
                      </a:lnTo>
                      <a:lnTo>
                        <a:pt x="724" y="388"/>
                      </a:lnTo>
                      <a:lnTo>
                        <a:pt x="724" y="386"/>
                      </a:lnTo>
                      <a:lnTo>
                        <a:pt x="726" y="386"/>
                      </a:lnTo>
                      <a:lnTo>
                        <a:pt x="724" y="386"/>
                      </a:lnTo>
                      <a:lnTo>
                        <a:pt x="726" y="386"/>
                      </a:lnTo>
                      <a:lnTo>
                        <a:pt x="724" y="386"/>
                      </a:lnTo>
                      <a:lnTo>
                        <a:pt x="726" y="384"/>
                      </a:lnTo>
                      <a:lnTo>
                        <a:pt x="724" y="384"/>
                      </a:lnTo>
                      <a:lnTo>
                        <a:pt x="722" y="384"/>
                      </a:lnTo>
                      <a:lnTo>
                        <a:pt x="724" y="382"/>
                      </a:lnTo>
                      <a:lnTo>
                        <a:pt x="724" y="380"/>
                      </a:lnTo>
                      <a:lnTo>
                        <a:pt x="724" y="378"/>
                      </a:lnTo>
                      <a:lnTo>
                        <a:pt x="724" y="376"/>
                      </a:lnTo>
                      <a:lnTo>
                        <a:pt x="726" y="376"/>
                      </a:lnTo>
                      <a:lnTo>
                        <a:pt x="724" y="374"/>
                      </a:lnTo>
                      <a:lnTo>
                        <a:pt x="722" y="374"/>
                      </a:lnTo>
                      <a:lnTo>
                        <a:pt x="724" y="374"/>
                      </a:lnTo>
                      <a:lnTo>
                        <a:pt x="722" y="374"/>
                      </a:lnTo>
                      <a:lnTo>
                        <a:pt x="724" y="372"/>
                      </a:lnTo>
                      <a:lnTo>
                        <a:pt x="724" y="374"/>
                      </a:lnTo>
                      <a:lnTo>
                        <a:pt x="726" y="372"/>
                      </a:lnTo>
                      <a:lnTo>
                        <a:pt x="724" y="372"/>
                      </a:lnTo>
                      <a:lnTo>
                        <a:pt x="726" y="370"/>
                      </a:lnTo>
                      <a:lnTo>
                        <a:pt x="724" y="370"/>
                      </a:lnTo>
                      <a:lnTo>
                        <a:pt x="726" y="368"/>
                      </a:lnTo>
                      <a:lnTo>
                        <a:pt x="724" y="368"/>
                      </a:lnTo>
                      <a:lnTo>
                        <a:pt x="726" y="368"/>
                      </a:lnTo>
                      <a:lnTo>
                        <a:pt x="724" y="366"/>
                      </a:lnTo>
                      <a:lnTo>
                        <a:pt x="724" y="364"/>
                      </a:lnTo>
                      <a:lnTo>
                        <a:pt x="726" y="364"/>
                      </a:lnTo>
                      <a:lnTo>
                        <a:pt x="724" y="364"/>
                      </a:lnTo>
                      <a:lnTo>
                        <a:pt x="724" y="362"/>
                      </a:lnTo>
                      <a:lnTo>
                        <a:pt x="722" y="362"/>
                      </a:lnTo>
                      <a:lnTo>
                        <a:pt x="724" y="362"/>
                      </a:lnTo>
                      <a:lnTo>
                        <a:pt x="722" y="362"/>
                      </a:lnTo>
                      <a:lnTo>
                        <a:pt x="722" y="360"/>
                      </a:lnTo>
                      <a:lnTo>
                        <a:pt x="722" y="362"/>
                      </a:lnTo>
                      <a:lnTo>
                        <a:pt x="722" y="360"/>
                      </a:lnTo>
                      <a:lnTo>
                        <a:pt x="722" y="358"/>
                      </a:lnTo>
                      <a:lnTo>
                        <a:pt x="724" y="358"/>
                      </a:lnTo>
                      <a:lnTo>
                        <a:pt x="722" y="358"/>
                      </a:lnTo>
                      <a:lnTo>
                        <a:pt x="722" y="356"/>
                      </a:lnTo>
                      <a:lnTo>
                        <a:pt x="722" y="354"/>
                      </a:lnTo>
                      <a:lnTo>
                        <a:pt x="722" y="352"/>
                      </a:lnTo>
                      <a:lnTo>
                        <a:pt x="724" y="352"/>
                      </a:lnTo>
                      <a:lnTo>
                        <a:pt x="722" y="350"/>
                      </a:lnTo>
                      <a:lnTo>
                        <a:pt x="722" y="348"/>
                      </a:lnTo>
                      <a:lnTo>
                        <a:pt x="722" y="346"/>
                      </a:lnTo>
                      <a:lnTo>
                        <a:pt x="724" y="346"/>
                      </a:lnTo>
                      <a:lnTo>
                        <a:pt x="722" y="346"/>
                      </a:lnTo>
                      <a:lnTo>
                        <a:pt x="722" y="344"/>
                      </a:lnTo>
                      <a:lnTo>
                        <a:pt x="720" y="344"/>
                      </a:lnTo>
                      <a:lnTo>
                        <a:pt x="722" y="344"/>
                      </a:lnTo>
                      <a:lnTo>
                        <a:pt x="722" y="342"/>
                      </a:lnTo>
                      <a:lnTo>
                        <a:pt x="720" y="342"/>
                      </a:lnTo>
                      <a:lnTo>
                        <a:pt x="718" y="340"/>
                      </a:lnTo>
                      <a:lnTo>
                        <a:pt x="720" y="340"/>
                      </a:lnTo>
                      <a:lnTo>
                        <a:pt x="720" y="338"/>
                      </a:lnTo>
                      <a:lnTo>
                        <a:pt x="720" y="336"/>
                      </a:lnTo>
                      <a:lnTo>
                        <a:pt x="722" y="336"/>
                      </a:lnTo>
                      <a:lnTo>
                        <a:pt x="722" y="334"/>
                      </a:lnTo>
                      <a:lnTo>
                        <a:pt x="720" y="334"/>
                      </a:lnTo>
                      <a:lnTo>
                        <a:pt x="722" y="332"/>
                      </a:lnTo>
                      <a:lnTo>
                        <a:pt x="722" y="330"/>
                      </a:lnTo>
                      <a:lnTo>
                        <a:pt x="720" y="330"/>
                      </a:lnTo>
                      <a:lnTo>
                        <a:pt x="720" y="328"/>
                      </a:lnTo>
                      <a:lnTo>
                        <a:pt x="718" y="328"/>
                      </a:lnTo>
                      <a:lnTo>
                        <a:pt x="720" y="328"/>
                      </a:lnTo>
                      <a:lnTo>
                        <a:pt x="718" y="326"/>
                      </a:lnTo>
                      <a:lnTo>
                        <a:pt x="718" y="324"/>
                      </a:lnTo>
                      <a:lnTo>
                        <a:pt x="720" y="322"/>
                      </a:lnTo>
                      <a:lnTo>
                        <a:pt x="720" y="320"/>
                      </a:lnTo>
                      <a:lnTo>
                        <a:pt x="718" y="320"/>
                      </a:lnTo>
                      <a:lnTo>
                        <a:pt x="718" y="318"/>
                      </a:lnTo>
                      <a:lnTo>
                        <a:pt x="720" y="318"/>
                      </a:lnTo>
                      <a:lnTo>
                        <a:pt x="718" y="316"/>
                      </a:lnTo>
                      <a:lnTo>
                        <a:pt x="718" y="314"/>
                      </a:lnTo>
                      <a:lnTo>
                        <a:pt x="716" y="316"/>
                      </a:lnTo>
                      <a:lnTo>
                        <a:pt x="716" y="314"/>
                      </a:lnTo>
                      <a:lnTo>
                        <a:pt x="714" y="314"/>
                      </a:lnTo>
                      <a:lnTo>
                        <a:pt x="712" y="314"/>
                      </a:lnTo>
                      <a:lnTo>
                        <a:pt x="710" y="314"/>
                      </a:lnTo>
                      <a:lnTo>
                        <a:pt x="712" y="312"/>
                      </a:lnTo>
                      <a:lnTo>
                        <a:pt x="710" y="310"/>
                      </a:lnTo>
                      <a:lnTo>
                        <a:pt x="710" y="312"/>
                      </a:lnTo>
                      <a:lnTo>
                        <a:pt x="710" y="310"/>
                      </a:lnTo>
                      <a:lnTo>
                        <a:pt x="708" y="310"/>
                      </a:lnTo>
                      <a:lnTo>
                        <a:pt x="706" y="310"/>
                      </a:lnTo>
                      <a:lnTo>
                        <a:pt x="706" y="310"/>
                      </a:lnTo>
                      <a:lnTo>
                        <a:pt x="698" y="310"/>
                      </a:lnTo>
                      <a:lnTo>
                        <a:pt x="700" y="310"/>
                      </a:lnTo>
                      <a:lnTo>
                        <a:pt x="702" y="308"/>
                      </a:lnTo>
                      <a:lnTo>
                        <a:pt x="704" y="308"/>
                      </a:lnTo>
                      <a:lnTo>
                        <a:pt x="704" y="304"/>
                      </a:lnTo>
                      <a:lnTo>
                        <a:pt x="702" y="304"/>
                      </a:lnTo>
                      <a:lnTo>
                        <a:pt x="702" y="302"/>
                      </a:lnTo>
                      <a:lnTo>
                        <a:pt x="704" y="302"/>
                      </a:lnTo>
                      <a:lnTo>
                        <a:pt x="704" y="300"/>
                      </a:lnTo>
                      <a:lnTo>
                        <a:pt x="702" y="300"/>
                      </a:lnTo>
                      <a:lnTo>
                        <a:pt x="700" y="300"/>
                      </a:lnTo>
                      <a:lnTo>
                        <a:pt x="702" y="302"/>
                      </a:lnTo>
                      <a:lnTo>
                        <a:pt x="700" y="302"/>
                      </a:lnTo>
                      <a:lnTo>
                        <a:pt x="700" y="300"/>
                      </a:lnTo>
                      <a:lnTo>
                        <a:pt x="700" y="302"/>
                      </a:lnTo>
                      <a:lnTo>
                        <a:pt x="700" y="300"/>
                      </a:lnTo>
                      <a:lnTo>
                        <a:pt x="698" y="300"/>
                      </a:lnTo>
                      <a:lnTo>
                        <a:pt x="700" y="300"/>
                      </a:lnTo>
                      <a:lnTo>
                        <a:pt x="700" y="298"/>
                      </a:lnTo>
                      <a:lnTo>
                        <a:pt x="700" y="298"/>
                      </a:lnTo>
                      <a:lnTo>
                        <a:pt x="698" y="298"/>
                      </a:lnTo>
                      <a:lnTo>
                        <a:pt x="700" y="298"/>
                      </a:lnTo>
                      <a:lnTo>
                        <a:pt x="698" y="298"/>
                      </a:lnTo>
                      <a:lnTo>
                        <a:pt x="700" y="296"/>
                      </a:lnTo>
                      <a:lnTo>
                        <a:pt x="698" y="296"/>
                      </a:lnTo>
                      <a:lnTo>
                        <a:pt x="698" y="294"/>
                      </a:lnTo>
                      <a:lnTo>
                        <a:pt x="698" y="292"/>
                      </a:lnTo>
                      <a:lnTo>
                        <a:pt x="696" y="294"/>
                      </a:lnTo>
                      <a:lnTo>
                        <a:pt x="694" y="294"/>
                      </a:lnTo>
                      <a:lnTo>
                        <a:pt x="694" y="292"/>
                      </a:lnTo>
                      <a:lnTo>
                        <a:pt x="696" y="292"/>
                      </a:lnTo>
                      <a:lnTo>
                        <a:pt x="694" y="292"/>
                      </a:lnTo>
                      <a:lnTo>
                        <a:pt x="696" y="292"/>
                      </a:lnTo>
                      <a:lnTo>
                        <a:pt x="694" y="288"/>
                      </a:lnTo>
                      <a:lnTo>
                        <a:pt x="694" y="292"/>
                      </a:lnTo>
                      <a:lnTo>
                        <a:pt x="692" y="292"/>
                      </a:lnTo>
                      <a:lnTo>
                        <a:pt x="692" y="288"/>
                      </a:lnTo>
                      <a:lnTo>
                        <a:pt x="692" y="292"/>
                      </a:lnTo>
                      <a:lnTo>
                        <a:pt x="690" y="292"/>
                      </a:lnTo>
                      <a:lnTo>
                        <a:pt x="690" y="288"/>
                      </a:lnTo>
                      <a:lnTo>
                        <a:pt x="692" y="286"/>
                      </a:lnTo>
                      <a:lnTo>
                        <a:pt x="690" y="286"/>
                      </a:lnTo>
                      <a:lnTo>
                        <a:pt x="692" y="286"/>
                      </a:lnTo>
                      <a:lnTo>
                        <a:pt x="690" y="286"/>
                      </a:lnTo>
                      <a:lnTo>
                        <a:pt x="692" y="286"/>
                      </a:lnTo>
                      <a:lnTo>
                        <a:pt x="690" y="286"/>
                      </a:lnTo>
                      <a:lnTo>
                        <a:pt x="690" y="284"/>
                      </a:lnTo>
                      <a:lnTo>
                        <a:pt x="690" y="282"/>
                      </a:lnTo>
                      <a:lnTo>
                        <a:pt x="690" y="282"/>
                      </a:lnTo>
                      <a:lnTo>
                        <a:pt x="690" y="282"/>
                      </a:lnTo>
                      <a:lnTo>
                        <a:pt x="690" y="280"/>
                      </a:lnTo>
                      <a:lnTo>
                        <a:pt x="690" y="278"/>
                      </a:lnTo>
                      <a:lnTo>
                        <a:pt x="688" y="278"/>
                      </a:lnTo>
                      <a:lnTo>
                        <a:pt x="688" y="280"/>
                      </a:lnTo>
                      <a:lnTo>
                        <a:pt x="684" y="280"/>
                      </a:lnTo>
                      <a:lnTo>
                        <a:pt x="684" y="278"/>
                      </a:lnTo>
                      <a:lnTo>
                        <a:pt x="682" y="280"/>
                      </a:lnTo>
                      <a:lnTo>
                        <a:pt x="682" y="278"/>
                      </a:lnTo>
                      <a:lnTo>
                        <a:pt x="680" y="280"/>
                      </a:lnTo>
                      <a:lnTo>
                        <a:pt x="678" y="280"/>
                      </a:lnTo>
                      <a:lnTo>
                        <a:pt x="678" y="280"/>
                      </a:lnTo>
                      <a:lnTo>
                        <a:pt x="678" y="278"/>
                      </a:lnTo>
                      <a:lnTo>
                        <a:pt x="676" y="280"/>
                      </a:lnTo>
                      <a:lnTo>
                        <a:pt x="674" y="280"/>
                      </a:lnTo>
                      <a:lnTo>
                        <a:pt x="672" y="280"/>
                      </a:lnTo>
                      <a:lnTo>
                        <a:pt x="670" y="280"/>
                      </a:lnTo>
                      <a:lnTo>
                        <a:pt x="666" y="280"/>
                      </a:lnTo>
                      <a:lnTo>
                        <a:pt x="670" y="280"/>
                      </a:lnTo>
                      <a:lnTo>
                        <a:pt x="666" y="280"/>
                      </a:lnTo>
                      <a:lnTo>
                        <a:pt x="666" y="278"/>
                      </a:lnTo>
                      <a:lnTo>
                        <a:pt x="666" y="280"/>
                      </a:lnTo>
                      <a:lnTo>
                        <a:pt x="666" y="280"/>
                      </a:lnTo>
                      <a:lnTo>
                        <a:pt x="662" y="280"/>
                      </a:lnTo>
                      <a:lnTo>
                        <a:pt x="664" y="280"/>
                      </a:lnTo>
                      <a:lnTo>
                        <a:pt x="664" y="282"/>
                      </a:lnTo>
                      <a:lnTo>
                        <a:pt x="662" y="280"/>
                      </a:lnTo>
                      <a:lnTo>
                        <a:pt x="662" y="282"/>
                      </a:lnTo>
                      <a:lnTo>
                        <a:pt x="660" y="282"/>
                      </a:lnTo>
                      <a:lnTo>
                        <a:pt x="658" y="282"/>
                      </a:lnTo>
                      <a:lnTo>
                        <a:pt x="658" y="280"/>
                      </a:lnTo>
                      <a:lnTo>
                        <a:pt x="656" y="280"/>
                      </a:lnTo>
                      <a:lnTo>
                        <a:pt x="656" y="282"/>
                      </a:lnTo>
                      <a:lnTo>
                        <a:pt x="656" y="280"/>
                      </a:lnTo>
                      <a:lnTo>
                        <a:pt x="654" y="280"/>
                      </a:lnTo>
                      <a:lnTo>
                        <a:pt x="654" y="278"/>
                      </a:lnTo>
                      <a:lnTo>
                        <a:pt x="654" y="276"/>
                      </a:lnTo>
                      <a:lnTo>
                        <a:pt x="652" y="274"/>
                      </a:lnTo>
                      <a:lnTo>
                        <a:pt x="654" y="272"/>
                      </a:lnTo>
                      <a:lnTo>
                        <a:pt x="652" y="272"/>
                      </a:lnTo>
                      <a:lnTo>
                        <a:pt x="652" y="270"/>
                      </a:lnTo>
                      <a:lnTo>
                        <a:pt x="650" y="270"/>
                      </a:lnTo>
                      <a:lnTo>
                        <a:pt x="652" y="268"/>
                      </a:lnTo>
                      <a:lnTo>
                        <a:pt x="650" y="268"/>
                      </a:lnTo>
                      <a:lnTo>
                        <a:pt x="648" y="268"/>
                      </a:lnTo>
                      <a:lnTo>
                        <a:pt x="646" y="268"/>
                      </a:lnTo>
                      <a:lnTo>
                        <a:pt x="646" y="266"/>
                      </a:lnTo>
                      <a:lnTo>
                        <a:pt x="646" y="264"/>
                      </a:lnTo>
                      <a:lnTo>
                        <a:pt x="644" y="262"/>
                      </a:lnTo>
                      <a:lnTo>
                        <a:pt x="644" y="260"/>
                      </a:lnTo>
                      <a:lnTo>
                        <a:pt x="642" y="260"/>
                      </a:lnTo>
                      <a:lnTo>
                        <a:pt x="640" y="260"/>
                      </a:lnTo>
                      <a:lnTo>
                        <a:pt x="640" y="262"/>
                      </a:lnTo>
                      <a:lnTo>
                        <a:pt x="638" y="262"/>
                      </a:lnTo>
                      <a:lnTo>
                        <a:pt x="640" y="260"/>
                      </a:lnTo>
                      <a:lnTo>
                        <a:pt x="638" y="260"/>
                      </a:lnTo>
                      <a:lnTo>
                        <a:pt x="638" y="258"/>
                      </a:lnTo>
                      <a:lnTo>
                        <a:pt x="636" y="258"/>
                      </a:lnTo>
                      <a:lnTo>
                        <a:pt x="636" y="256"/>
                      </a:lnTo>
                      <a:lnTo>
                        <a:pt x="634" y="256"/>
                      </a:lnTo>
                      <a:lnTo>
                        <a:pt x="636" y="258"/>
                      </a:lnTo>
                      <a:lnTo>
                        <a:pt x="634" y="256"/>
                      </a:lnTo>
                      <a:lnTo>
                        <a:pt x="634" y="254"/>
                      </a:lnTo>
                      <a:lnTo>
                        <a:pt x="632" y="254"/>
                      </a:lnTo>
                      <a:lnTo>
                        <a:pt x="634" y="252"/>
                      </a:lnTo>
                      <a:lnTo>
                        <a:pt x="632" y="252"/>
                      </a:lnTo>
                      <a:lnTo>
                        <a:pt x="632" y="254"/>
                      </a:lnTo>
                      <a:lnTo>
                        <a:pt x="630" y="250"/>
                      </a:lnTo>
                      <a:lnTo>
                        <a:pt x="628" y="246"/>
                      </a:lnTo>
                      <a:lnTo>
                        <a:pt x="626" y="246"/>
                      </a:lnTo>
                      <a:lnTo>
                        <a:pt x="624" y="244"/>
                      </a:lnTo>
                      <a:lnTo>
                        <a:pt x="622" y="244"/>
                      </a:lnTo>
                      <a:lnTo>
                        <a:pt x="622" y="246"/>
                      </a:lnTo>
                      <a:lnTo>
                        <a:pt x="620" y="244"/>
                      </a:lnTo>
                      <a:lnTo>
                        <a:pt x="620" y="246"/>
                      </a:lnTo>
                      <a:lnTo>
                        <a:pt x="618" y="246"/>
                      </a:lnTo>
                      <a:lnTo>
                        <a:pt x="620" y="246"/>
                      </a:lnTo>
                      <a:lnTo>
                        <a:pt x="618" y="244"/>
                      </a:lnTo>
                      <a:lnTo>
                        <a:pt x="616" y="246"/>
                      </a:lnTo>
                      <a:lnTo>
                        <a:pt x="618" y="244"/>
                      </a:lnTo>
                      <a:lnTo>
                        <a:pt x="616" y="244"/>
                      </a:lnTo>
                      <a:lnTo>
                        <a:pt x="616" y="242"/>
                      </a:lnTo>
                      <a:lnTo>
                        <a:pt x="614" y="242"/>
                      </a:lnTo>
                      <a:lnTo>
                        <a:pt x="614" y="240"/>
                      </a:lnTo>
                      <a:lnTo>
                        <a:pt x="612" y="240"/>
                      </a:lnTo>
                      <a:lnTo>
                        <a:pt x="610" y="240"/>
                      </a:lnTo>
                      <a:lnTo>
                        <a:pt x="610" y="238"/>
                      </a:lnTo>
                      <a:lnTo>
                        <a:pt x="608" y="238"/>
                      </a:lnTo>
                      <a:lnTo>
                        <a:pt x="606" y="236"/>
                      </a:lnTo>
                      <a:lnTo>
                        <a:pt x="604" y="236"/>
                      </a:lnTo>
                      <a:lnTo>
                        <a:pt x="600" y="234"/>
                      </a:lnTo>
                      <a:lnTo>
                        <a:pt x="602" y="234"/>
                      </a:lnTo>
                      <a:lnTo>
                        <a:pt x="600" y="232"/>
                      </a:lnTo>
                      <a:lnTo>
                        <a:pt x="602" y="232"/>
                      </a:lnTo>
                      <a:lnTo>
                        <a:pt x="600" y="232"/>
                      </a:lnTo>
                      <a:lnTo>
                        <a:pt x="600" y="230"/>
                      </a:lnTo>
                      <a:lnTo>
                        <a:pt x="600" y="228"/>
                      </a:lnTo>
                      <a:lnTo>
                        <a:pt x="598" y="228"/>
                      </a:lnTo>
                      <a:lnTo>
                        <a:pt x="600" y="228"/>
                      </a:lnTo>
                      <a:lnTo>
                        <a:pt x="598" y="228"/>
                      </a:lnTo>
                      <a:lnTo>
                        <a:pt x="600" y="226"/>
                      </a:lnTo>
                      <a:lnTo>
                        <a:pt x="598" y="226"/>
                      </a:lnTo>
                      <a:lnTo>
                        <a:pt x="600" y="226"/>
                      </a:lnTo>
                      <a:lnTo>
                        <a:pt x="598" y="226"/>
                      </a:lnTo>
                      <a:lnTo>
                        <a:pt x="598" y="224"/>
                      </a:lnTo>
                      <a:lnTo>
                        <a:pt x="598" y="222"/>
                      </a:lnTo>
                      <a:lnTo>
                        <a:pt x="600" y="222"/>
                      </a:lnTo>
                      <a:lnTo>
                        <a:pt x="598" y="222"/>
                      </a:lnTo>
                      <a:lnTo>
                        <a:pt x="598" y="220"/>
                      </a:lnTo>
                      <a:lnTo>
                        <a:pt x="598" y="218"/>
                      </a:lnTo>
                      <a:lnTo>
                        <a:pt x="598" y="216"/>
                      </a:lnTo>
                      <a:lnTo>
                        <a:pt x="598" y="214"/>
                      </a:lnTo>
                      <a:lnTo>
                        <a:pt x="598" y="212"/>
                      </a:lnTo>
                      <a:lnTo>
                        <a:pt x="596" y="212"/>
                      </a:lnTo>
                      <a:lnTo>
                        <a:pt x="596" y="210"/>
                      </a:lnTo>
                      <a:lnTo>
                        <a:pt x="594" y="210"/>
                      </a:lnTo>
                      <a:lnTo>
                        <a:pt x="594" y="212"/>
                      </a:lnTo>
                      <a:lnTo>
                        <a:pt x="592" y="210"/>
                      </a:lnTo>
                      <a:lnTo>
                        <a:pt x="590" y="210"/>
                      </a:lnTo>
                      <a:lnTo>
                        <a:pt x="588" y="210"/>
                      </a:lnTo>
                      <a:lnTo>
                        <a:pt x="586" y="210"/>
                      </a:lnTo>
                      <a:lnTo>
                        <a:pt x="586" y="208"/>
                      </a:lnTo>
                      <a:lnTo>
                        <a:pt x="586" y="210"/>
                      </a:lnTo>
                      <a:lnTo>
                        <a:pt x="586" y="208"/>
                      </a:lnTo>
                      <a:lnTo>
                        <a:pt x="584" y="208"/>
                      </a:lnTo>
                      <a:lnTo>
                        <a:pt x="582" y="206"/>
                      </a:lnTo>
                      <a:lnTo>
                        <a:pt x="584" y="206"/>
                      </a:lnTo>
                      <a:lnTo>
                        <a:pt x="582" y="206"/>
                      </a:lnTo>
                      <a:lnTo>
                        <a:pt x="580" y="206"/>
                      </a:lnTo>
                      <a:lnTo>
                        <a:pt x="578" y="206"/>
                      </a:lnTo>
                      <a:lnTo>
                        <a:pt x="578" y="204"/>
                      </a:lnTo>
                      <a:lnTo>
                        <a:pt x="578" y="206"/>
                      </a:lnTo>
                      <a:lnTo>
                        <a:pt x="576" y="204"/>
                      </a:lnTo>
                      <a:lnTo>
                        <a:pt x="574" y="204"/>
                      </a:lnTo>
                      <a:lnTo>
                        <a:pt x="574" y="202"/>
                      </a:lnTo>
                      <a:lnTo>
                        <a:pt x="572" y="200"/>
                      </a:lnTo>
                      <a:lnTo>
                        <a:pt x="570" y="200"/>
                      </a:lnTo>
                      <a:lnTo>
                        <a:pt x="570" y="198"/>
                      </a:lnTo>
                      <a:lnTo>
                        <a:pt x="568" y="196"/>
                      </a:lnTo>
                      <a:lnTo>
                        <a:pt x="570" y="196"/>
                      </a:lnTo>
                      <a:lnTo>
                        <a:pt x="570" y="194"/>
                      </a:lnTo>
                      <a:lnTo>
                        <a:pt x="568" y="194"/>
                      </a:lnTo>
                      <a:lnTo>
                        <a:pt x="568" y="192"/>
                      </a:lnTo>
                      <a:lnTo>
                        <a:pt x="568" y="190"/>
                      </a:lnTo>
                      <a:lnTo>
                        <a:pt x="568" y="192"/>
                      </a:lnTo>
                      <a:lnTo>
                        <a:pt x="566" y="192"/>
                      </a:lnTo>
                      <a:lnTo>
                        <a:pt x="566" y="190"/>
                      </a:lnTo>
                      <a:lnTo>
                        <a:pt x="566" y="188"/>
                      </a:lnTo>
                      <a:lnTo>
                        <a:pt x="564" y="188"/>
                      </a:lnTo>
                      <a:lnTo>
                        <a:pt x="562" y="186"/>
                      </a:lnTo>
                      <a:lnTo>
                        <a:pt x="562" y="184"/>
                      </a:lnTo>
                      <a:lnTo>
                        <a:pt x="560" y="184"/>
                      </a:lnTo>
                      <a:lnTo>
                        <a:pt x="560" y="182"/>
                      </a:lnTo>
                      <a:lnTo>
                        <a:pt x="558" y="180"/>
                      </a:lnTo>
                      <a:lnTo>
                        <a:pt x="556" y="180"/>
                      </a:lnTo>
                      <a:lnTo>
                        <a:pt x="556" y="178"/>
                      </a:lnTo>
                      <a:lnTo>
                        <a:pt x="554" y="180"/>
                      </a:lnTo>
                      <a:lnTo>
                        <a:pt x="554" y="178"/>
                      </a:lnTo>
                      <a:lnTo>
                        <a:pt x="552" y="176"/>
                      </a:lnTo>
                      <a:lnTo>
                        <a:pt x="548" y="176"/>
                      </a:lnTo>
                      <a:lnTo>
                        <a:pt x="548" y="174"/>
                      </a:lnTo>
                      <a:lnTo>
                        <a:pt x="546" y="174"/>
                      </a:lnTo>
                      <a:lnTo>
                        <a:pt x="544" y="174"/>
                      </a:lnTo>
                      <a:lnTo>
                        <a:pt x="544" y="172"/>
                      </a:lnTo>
                      <a:lnTo>
                        <a:pt x="542" y="172"/>
                      </a:lnTo>
                      <a:lnTo>
                        <a:pt x="540" y="172"/>
                      </a:lnTo>
                      <a:lnTo>
                        <a:pt x="540" y="170"/>
                      </a:lnTo>
                      <a:lnTo>
                        <a:pt x="540" y="172"/>
                      </a:lnTo>
                      <a:lnTo>
                        <a:pt x="538" y="170"/>
                      </a:lnTo>
                      <a:lnTo>
                        <a:pt x="536" y="170"/>
                      </a:lnTo>
                      <a:lnTo>
                        <a:pt x="536" y="168"/>
                      </a:lnTo>
                      <a:lnTo>
                        <a:pt x="536" y="170"/>
                      </a:lnTo>
                      <a:lnTo>
                        <a:pt x="534" y="170"/>
                      </a:lnTo>
                      <a:lnTo>
                        <a:pt x="534" y="168"/>
                      </a:lnTo>
                      <a:lnTo>
                        <a:pt x="532" y="170"/>
                      </a:lnTo>
                      <a:lnTo>
                        <a:pt x="530" y="170"/>
                      </a:lnTo>
                      <a:lnTo>
                        <a:pt x="530" y="168"/>
                      </a:lnTo>
                      <a:lnTo>
                        <a:pt x="530" y="170"/>
                      </a:lnTo>
                      <a:lnTo>
                        <a:pt x="530" y="168"/>
                      </a:lnTo>
                      <a:lnTo>
                        <a:pt x="528" y="168"/>
                      </a:lnTo>
                      <a:lnTo>
                        <a:pt x="526" y="166"/>
                      </a:lnTo>
                      <a:lnTo>
                        <a:pt x="522" y="166"/>
                      </a:lnTo>
                      <a:lnTo>
                        <a:pt x="520" y="164"/>
                      </a:lnTo>
                      <a:lnTo>
                        <a:pt x="518" y="164"/>
                      </a:lnTo>
                      <a:lnTo>
                        <a:pt x="516" y="164"/>
                      </a:lnTo>
                      <a:lnTo>
                        <a:pt x="516" y="162"/>
                      </a:lnTo>
                      <a:lnTo>
                        <a:pt x="516" y="164"/>
                      </a:lnTo>
                      <a:lnTo>
                        <a:pt x="516" y="162"/>
                      </a:lnTo>
                      <a:lnTo>
                        <a:pt x="514" y="162"/>
                      </a:lnTo>
                      <a:lnTo>
                        <a:pt x="514" y="160"/>
                      </a:lnTo>
                      <a:lnTo>
                        <a:pt x="514" y="162"/>
                      </a:lnTo>
                      <a:lnTo>
                        <a:pt x="512" y="160"/>
                      </a:lnTo>
                      <a:lnTo>
                        <a:pt x="510" y="160"/>
                      </a:lnTo>
                      <a:lnTo>
                        <a:pt x="508" y="158"/>
                      </a:lnTo>
                      <a:lnTo>
                        <a:pt x="508" y="156"/>
                      </a:lnTo>
                      <a:lnTo>
                        <a:pt x="506" y="156"/>
                      </a:lnTo>
                      <a:lnTo>
                        <a:pt x="506" y="158"/>
                      </a:lnTo>
                      <a:lnTo>
                        <a:pt x="506" y="156"/>
                      </a:lnTo>
                      <a:lnTo>
                        <a:pt x="506" y="154"/>
                      </a:lnTo>
                      <a:lnTo>
                        <a:pt x="504" y="156"/>
                      </a:lnTo>
                      <a:lnTo>
                        <a:pt x="502" y="154"/>
                      </a:lnTo>
                      <a:lnTo>
                        <a:pt x="500" y="154"/>
                      </a:lnTo>
                      <a:lnTo>
                        <a:pt x="500" y="156"/>
                      </a:lnTo>
                      <a:lnTo>
                        <a:pt x="496" y="156"/>
                      </a:lnTo>
                      <a:lnTo>
                        <a:pt x="494" y="158"/>
                      </a:lnTo>
                      <a:lnTo>
                        <a:pt x="492" y="158"/>
                      </a:lnTo>
                      <a:lnTo>
                        <a:pt x="490" y="158"/>
                      </a:lnTo>
                      <a:lnTo>
                        <a:pt x="488" y="158"/>
                      </a:lnTo>
                      <a:lnTo>
                        <a:pt x="486" y="160"/>
                      </a:lnTo>
                      <a:lnTo>
                        <a:pt x="488" y="160"/>
                      </a:lnTo>
                      <a:lnTo>
                        <a:pt x="486" y="160"/>
                      </a:lnTo>
                      <a:lnTo>
                        <a:pt x="484" y="162"/>
                      </a:lnTo>
                      <a:lnTo>
                        <a:pt x="482" y="162"/>
                      </a:lnTo>
                      <a:lnTo>
                        <a:pt x="480" y="162"/>
                      </a:lnTo>
                      <a:lnTo>
                        <a:pt x="482" y="160"/>
                      </a:lnTo>
                      <a:lnTo>
                        <a:pt x="480" y="160"/>
                      </a:lnTo>
                      <a:lnTo>
                        <a:pt x="482" y="160"/>
                      </a:lnTo>
                      <a:lnTo>
                        <a:pt x="480" y="160"/>
                      </a:lnTo>
                      <a:lnTo>
                        <a:pt x="478" y="158"/>
                      </a:lnTo>
                      <a:lnTo>
                        <a:pt x="476" y="158"/>
                      </a:lnTo>
                      <a:lnTo>
                        <a:pt x="476" y="160"/>
                      </a:lnTo>
                      <a:lnTo>
                        <a:pt x="474" y="160"/>
                      </a:lnTo>
                      <a:lnTo>
                        <a:pt x="476" y="162"/>
                      </a:lnTo>
                      <a:lnTo>
                        <a:pt x="474" y="162"/>
                      </a:lnTo>
                      <a:lnTo>
                        <a:pt x="474" y="160"/>
                      </a:lnTo>
                      <a:lnTo>
                        <a:pt x="472" y="162"/>
                      </a:lnTo>
                      <a:lnTo>
                        <a:pt x="474" y="160"/>
                      </a:lnTo>
                      <a:lnTo>
                        <a:pt x="472" y="160"/>
                      </a:lnTo>
                      <a:lnTo>
                        <a:pt x="470" y="158"/>
                      </a:lnTo>
                      <a:lnTo>
                        <a:pt x="468" y="162"/>
                      </a:lnTo>
                      <a:lnTo>
                        <a:pt x="468" y="164"/>
                      </a:lnTo>
                      <a:lnTo>
                        <a:pt x="468" y="166"/>
                      </a:lnTo>
                      <a:lnTo>
                        <a:pt x="466" y="168"/>
                      </a:lnTo>
                      <a:lnTo>
                        <a:pt x="466" y="166"/>
                      </a:lnTo>
                      <a:lnTo>
                        <a:pt x="464" y="166"/>
                      </a:lnTo>
                      <a:lnTo>
                        <a:pt x="462" y="164"/>
                      </a:lnTo>
                      <a:lnTo>
                        <a:pt x="462" y="166"/>
                      </a:lnTo>
                      <a:lnTo>
                        <a:pt x="460" y="166"/>
                      </a:lnTo>
                      <a:lnTo>
                        <a:pt x="460" y="166"/>
                      </a:lnTo>
                      <a:lnTo>
                        <a:pt x="460" y="168"/>
                      </a:lnTo>
                      <a:lnTo>
                        <a:pt x="456" y="168"/>
                      </a:lnTo>
                      <a:lnTo>
                        <a:pt x="460" y="170"/>
                      </a:lnTo>
                      <a:lnTo>
                        <a:pt x="456" y="174"/>
                      </a:lnTo>
                      <a:lnTo>
                        <a:pt x="460" y="174"/>
                      </a:lnTo>
                      <a:lnTo>
                        <a:pt x="456" y="174"/>
                      </a:lnTo>
                      <a:lnTo>
                        <a:pt x="454" y="174"/>
                      </a:lnTo>
                      <a:lnTo>
                        <a:pt x="456" y="174"/>
                      </a:lnTo>
                      <a:lnTo>
                        <a:pt x="456" y="172"/>
                      </a:lnTo>
                      <a:lnTo>
                        <a:pt x="454" y="172"/>
                      </a:lnTo>
                      <a:lnTo>
                        <a:pt x="454" y="174"/>
                      </a:lnTo>
                      <a:lnTo>
                        <a:pt x="456" y="174"/>
                      </a:lnTo>
                      <a:lnTo>
                        <a:pt x="454" y="176"/>
                      </a:lnTo>
                      <a:lnTo>
                        <a:pt x="454" y="178"/>
                      </a:lnTo>
                      <a:lnTo>
                        <a:pt x="454" y="180"/>
                      </a:lnTo>
                      <a:lnTo>
                        <a:pt x="454" y="178"/>
                      </a:lnTo>
                      <a:lnTo>
                        <a:pt x="456" y="178"/>
                      </a:lnTo>
                      <a:lnTo>
                        <a:pt x="456" y="180"/>
                      </a:lnTo>
                      <a:lnTo>
                        <a:pt x="456" y="178"/>
                      </a:lnTo>
                      <a:lnTo>
                        <a:pt x="456" y="176"/>
                      </a:lnTo>
                      <a:lnTo>
                        <a:pt x="456" y="178"/>
                      </a:lnTo>
                      <a:lnTo>
                        <a:pt x="456" y="176"/>
                      </a:lnTo>
                      <a:lnTo>
                        <a:pt x="460" y="178"/>
                      </a:lnTo>
                      <a:lnTo>
                        <a:pt x="460" y="180"/>
                      </a:lnTo>
                      <a:lnTo>
                        <a:pt x="460" y="182"/>
                      </a:lnTo>
                      <a:lnTo>
                        <a:pt x="460" y="180"/>
                      </a:lnTo>
                      <a:lnTo>
                        <a:pt x="462" y="180"/>
                      </a:lnTo>
                      <a:lnTo>
                        <a:pt x="460" y="180"/>
                      </a:lnTo>
                      <a:lnTo>
                        <a:pt x="462" y="180"/>
                      </a:lnTo>
                      <a:lnTo>
                        <a:pt x="460" y="182"/>
                      </a:lnTo>
                      <a:lnTo>
                        <a:pt x="462" y="182"/>
                      </a:lnTo>
                      <a:lnTo>
                        <a:pt x="462" y="180"/>
                      </a:lnTo>
                      <a:lnTo>
                        <a:pt x="462" y="182"/>
                      </a:lnTo>
                      <a:lnTo>
                        <a:pt x="460" y="182"/>
                      </a:lnTo>
                      <a:lnTo>
                        <a:pt x="452" y="180"/>
                      </a:lnTo>
                      <a:lnTo>
                        <a:pt x="450" y="182"/>
                      </a:lnTo>
                      <a:lnTo>
                        <a:pt x="450" y="180"/>
                      </a:lnTo>
                      <a:lnTo>
                        <a:pt x="450" y="180"/>
                      </a:lnTo>
                      <a:lnTo>
                        <a:pt x="448" y="180"/>
                      </a:lnTo>
                      <a:lnTo>
                        <a:pt x="448" y="182"/>
                      </a:lnTo>
                      <a:lnTo>
                        <a:pt x="450" y="182"/>
                      </a:lnTo>
                      <a:lnTo>
                        <a:pt x="450" y="184"/>
                      </a:lnTo>
                      <a:lnTo>
                        <a:pt x="450" y="186"/>
                      </a:lnTo>
                      <a:lnTo>
                        <a:pt x="452" y="184"/>
                      </a:lnTo>
                      <a:lnTo>
                        <a:pt x="454" y="184"/>
                      </a:lnTo>
                      <a:lnTo>
                        <a:pt x="456" y="184"/>
                      </a:lnTo>
                      <a:lnTo>
                        <a:pt x="460" y="186"/>
                      </a:lnTo>
                      <a:lnTo>
                        <a:pt x="460" y="184"/>
                      </a:lnTo>
                      <a:lnTo>
                        <a:pt x="462" y="186"/>
                      </a:lnTo>
                      <a:lnTo>
                        <a:pt x="464" y="190"/>
                      </a:lnTo>
                      <a:lnTo>
                        <a:pt x="462" y="192"/>
                      </a:lnTo>
                      <a:lnTo>
                        <a:pt x="462" y="194"/>
                      </a:lnTo>
                      <a:lnTo>
                        <a:pt x="460" y="194"/>
                      </a:lnTo>
                      <a:lnTo>
                        <a:pt x="454" y="194"/>
                      </a:lnTo>
                      <a:lnTo>
                        <a:pt x="452" y="194"/>
                      </a:lnTo>
                      <a:lnTo>
                        <a:pt x="450" y="194"/>
                      </a:lnTo>
                      <a:lnTo>
                        <a:pt x="456" y="194"/>
                      </a:lnTo>
                      <a:lnTo>
                        <a:pt x="460" y="194"/>
                      </a:lnTo>
                      <a:lnTo>
                        <a:pt x="460" y="194"/>
                      </a:lnTo>
                      <a:lnTo>
                        <a:pt x="460" y="192"/>
                      </a:lnTo>
                      <a:lnTo>
                        <a:pt x="460" y="194"/>
                      </a:lnTo>
                      <a:lnTo>
                        <a:pt x="460" y="192"/>
                      </a:lnTo>
                      <a:lnTo>
                        <a:pt x="460" y="192"/>
                      </a:lnTo>
                      <a:lnTo>
                        <a:pt x="456" y="190"/>
                      </a:lnTo>
                      <a:lnTo>
                        <a:pt x="456" y="192"/>
                      </a:lnTo>
                      <a:lnTo>
                        <a:pt x="456" y="190"/>
                      </a:lnTo>
                      <a:lnTo>
                        <a:pt x="454" y="190"/>
                      </a:lnTo>
                      <a:lnTo>
                        <a:pt x="450" y="190"/>
                      </a:lnTo>
                      <a:lnTo>
                        <a:pt x="446" y="192"/>
                      </a:lnTo>
                      <a:lnTo>
                        <a:pt x="444" y="194"/>
                      </a:lnTo>
                      <a:lnTo>
                        <a:pt x="440" y="194"/>
                      </a:lnTo>
                      <a:lnTo>
                        <a:pt x="438" y="194"/>
                      </a:lnTo>
                      <a:lnTo>
                        <a:pt x="436" y="194"/>
                      </a:lnTo>
                      <a:lnTo>
                        <a:pt x="436" y="198"/>
                      </a:lnTo>
                      <a:lnTo>
                        <a:pt x="430" y="200"/>
                      </a:lnTo>
                      <a:lnTo>
                        <a:pt x="430" y="202"/>
                      </a:lnTo>
                      <a:lnTo>
                        <a:pt x="428" y="202"/>
                      </a:lnTo>
                      <a:lnTo>
                        <a:pt x="424" y="206"/>
                      </a:lnTo>
                      <a:lnTo>
                        <a:pt x="422" y="208"/>
                      </a:lnTo>
                      <a:lnTo>
                        <a:pt x="420" y="208"/>
                      </a:lnTo>
                      <a:lnTo>
                        <a:pt x="420" y="210"/>
                      </a:lnTo>
                      <a:lnTo>
                        <a:pt x="418" y="210"/>
                      </a:lnTo>
                      <a:lnTo>
                        <a:pt x="414" y="214"/>
                      </a:lnTo>
                      <a:lnTo>
                        <a:pt x="412" y="214"/>
                      </a:lnTo>
                      <a:lnTo>
                        <a:pt x="410" y="218"/>
                      </a:lnTo>
                      <a:lnTo>
                        <a:pt x="406" y="222"/>
                      </a:lnTo>
                      <a:lnTo>
                        <a:pt x="396" y="226"/>
                      </a:lnTo>
                      <a:lnTo>
                        <a:pt x="394" y="228"/>
                      </a:lnTo>
                      <a:lnTo>
                        <a:pt x="394" y="230"/>
                      </a:lnTo>
                      <a:lnTo>
                        <a:pt x="392" y="230"/>
                      </a:lnTo>
                      <a:lnTo>
                        <a:pt x="392" y="228"/>
                      </a:lnTo>
                      <a:lnTo>
                        <a:pt x="390" y="230"/>
                      </a:lnTo>
                      <a:lnTo>
                        <a:pt x="392" y="228"/>
                      </a:lnTo>
                      <a:lnTo>
                        <a:pt x="394" y="224"/>
                      </a:lnTo>
                      <a:lnTo>
                        <a:pt x="394" y="222"/>
                      </a:lnTo>
                      <a:lnTo>
                        <a:pt x="394" y="220"/>
                      </a:lnTo>
                      <a:lnTo>
                        <a:pt x="396" y="218"/>
                      </a:lnTo>
                      <a:lnTo>
                        <a:pt x="396" y="216"/>
                      </a:lnTo>
                      <a:lnTo>
                        <a:pt x="396" y="218"/>
                      </a:lnTo>
                      <a:lnTo>
                        <a:pt x="394" y="218"/>
                      </a:lnTo>
                      <a:lnTo>
                        <a:pt x="392" y="218"/>
                      </a:lnTo>
                      <a:lnTo>
                        <a:pt x="392" y="216"/>
                      </a:lnTo>
                      <a:lnTo>
                        <a:pt x="392" y="218"/>
                      </a:lnTo>
                      <a:lnTo>
                        <a:pt x="390" y="218"/>
                      </a:lnTo>
                      <a:lnTo>
                        <a:pt x="392" y="218"/>
                      </a:lnTo>
                      <a:lnTo>
                        <a:pt x="394" y="220"/>
                      </a:lnTo>
                      <a:lnTo>
                        <a:pt x="392" y="220"/>
                      </a:lnTo>
                      <a:lnTo>
                        <a:pt x="390" y="220"/>
                      </a:lnTo>
                      <a:lnTo>
                        <a:pt x="388" y="222"/>
                      </a:lnTo>
                      <a:lnTo>
                        <a:pt x="386" y="220"/>
                      </a:lnTo>
                      <a:lnTo>
                        <a:pt x="384" y="220"/>
                      </a:lnTo>
                      <a:lnTo>
                        <a:pt x="386" y="220"/>
                      </a:lnTo>
                      <a:lnTo>
                        <a:pt x="386" y="222"/>
                      </a:lnTo>
                      <a:lnTo>
                        <a:pt x="388" y="222"/>
                      </a:lnTo>
                      <a:lnTo>
                        <a:pt x="388" y="224"/>
                      </a:lnTo>
                      <a:lnTo>
                        <a:pt x="388" y="222"/>
                      </a:lnTo>
                      <a:lnTo>
                        <a:pt x="388" y="224"/>
                      </a:lnTo>
                      <a:lnTo>
                        <a:pt x="386" y="224"/>
                      </a:lnTo>
                      <a:lnTo>
                        <a:pt x="388" y="226"/>
                      </a:lnTo>
                      <a:lnTo>
                        <a:pt x="386" y="224"/>
                      </a:lnTo>
                      <a:lnTo>
                        <a:pt x="386" y="226"/>
                      </a:lnTo>
                      <a:lnTo>
                        <a:pt x="386" y="228"/>
                      </a:lnTo>
                      <a:lnTo>
                        <a:pt x="384" y="228"/>
                      </a:lnTo>
                      <a:lnTo>
                        <a:pt x="382" y="228"/>
                      </a:lnTo>
                      <a:lnTo>
                        <a:pt x="382" y="226"/>
                      </a:lnTo>
                      <a:lnTo>
                        <a:pt x="380" y="226"/>
                      </a:lnTo>
                      <a:lnTo>
                        <a:pt x="382" y="228"/>
                      </a:lnTo>
                      <a:lnTo>
                        <a:pt x="382" y="230"/>
                      </a:lnTo>
                      <a:lnTo>
                        <a:pt x="380" y="228"/>
                      </a:lnTo>
                      <a:lnTo>
                        <a:pt x="380" y="230"/>
                      </a:lnTo>
                      <a:lnTo>
                        <a:pt x="382" y="230"/>
                      </a:lnTo>
                      <a:lnTo>
                        <a:pt x="380" y="230"/>
                      </a:lnTo>
                      <a:lnTo>
                        <a:pt x="380" y="232"/>
                      </a:lnTo>
                      <a:lnTo>
                        <a:pt x="378" y="234"/>
                      </a:lnTo>
                      <a:lnTo>
                        <a:pt x="376" y="234"/>
                      </a:lnTo>
                      <a:lnTo>
                        <a:pt x="374" y="236"/>
                      </a:lnTo>
                      <a:lnTo>
                        <a:pt x="374" y="234"/>
                      </a:lnTo>
                      <a:lnTo>
                        <a:pt x="368" y="234"/>
                      </a:lnTo>
                      <a:lnTo>
                        <a:pt x="362" y="236"/>
                      </a:lnTo>
                      <a:lnTo>
                        <a:pt x="356" y="238"/>
                      </a:lnTo>
                      <a:lnTo>
                        <a:pt x="354" y="240"/>
                      </a:lnTo>
                      <a:lnTo>
                        <a:pt x="354" y="238"/>
                      </a:lnTo>
                      <a:lnTo>
                        <a:pt x="352" y="240"/>
                      </a:lnTo>
                      <a:lnTo>
                        <a:pt x="346" y="242"/>
                      </a:lnTo>
                      <a:lnTo>
                        <a:pt x="342" y="242"/>
                      </a:lnTo>
                      <a:lnTo>
                        <a:pt x="344" y="244"/>
                      </a:lnTo>
                      <a:lnTo>
                        <a:pt x="348" y="242"/>
                      </a:lnTo>
                      <a:lnTo>
                        <a:pt x="348" y="244"/>
                      </a:lnTo>
                      <a:lnTo>
                        <a:pt x="346" y="244"/>
                      </a:lnTo>
                      <a:lnTo>
                        <a:pt x="340" y="244"/>
                      </a:lnTo>
                      <a:lnTo>
                        <a:pt x="334" y="244"/>
                      </a:lnTo>
                      <a:lnTo>
                        <a:pt x="332" y="246"/>
                      </a:lnTo>
                      <a:lnTo>
                        <a:pt x="332" y="248"/>
                      </a:lnTo>
                      <a:lnTo>
                        <a:pt x="332" y="250"/>
                      </a:lnTo>
                      <a:lnTo>
                        <a:pt x="330" y="248"/>
                      </a:lnTo>
                      <a:lnTo>
                        <a:pt x="328" y="246"/>
                      </a:lnTo>
                      <a:lnTo>
                        <a:pt x="326" y="242"/>
                      </a:lnTo>
                      <a:lnTo>
                        <a:pt x="324" y="238"/>
                      </a:lnTo>
                      <a:lnTo>
                        <a:pt x="320" y="228"/>
                      </a:lnTo>
                      <a:lnTo>
                        <a:pt x="318" y="224"/>
                      </a:lnTo>
                      <a:lnTo>
                        <a:pt x="318" y="220"/>
                      </a:lnTo>
                      <a:lnTo>
                        <a:pt x="318" y="218"/>
                      </a:lnTo>
                      <a:lnTo>
                        <a:pt x="320" y="216"/>
                      </a:lnTo>
                      <a:lnTo>
                        <a:pt x="322" y="216"/>
                      </a:lnTo>
                      <a:lnTo>
                        <a:pt x="320" y="218"/>
                      </a:lnTo>
                      <a:lnTo>
                        <a:pt x="320" y="222"/>
                      </a:lnTo>
                      <a:lnTo>
                        <a:pt x="320" y="224"/>
                      </a:lnTo>
                      <a:lnTo>
                        <a:pt x="320" y="226"/>
                      </a:lnTo>
                      <a:lnTo>
                        <a:pt x="322" y="230"/>
                      </a:lnTo>
                      <a:lnTo>
                        <a:pt x="322" y="232"/>
                      </a:lnTo>
                      <a:lnTo>
                        <a:pt x="322" y="230"/>
                      </a:lnTo>
                      <a:lnTo>
                        <a:pt x="322" y="232"/>
                      </a:lnTo>
                      <a:lnTo>
                        <a:pt x="324" y="238"/>
                      </a:lnTo>
                      <a:lnTo>
                        <a:pt x="326" y="240"/>
                      </a:lnTo>
                      <a:lnTo>
                        <a:pt x="328" y="242"/>
                      </a:lnTo>
                      <a:lnTo>
                        <a:pt x="328" y="244"/>
                      </a:lnTo>
                      <a:lnTo>
                        <a:pt x="328" y="246"/>
                      </a:lnTo>
                      <a:lnTo>
                        <a:pt x="330" y="246"/>
                      </a:lnTo>
                      <a:lnTo>
                        <a:pt x="330" y="244"/>
                      </a:lnTo>
                      <a:lnTo>
                        <a:pt x="330" y="246"/>
                      </a:lnTo>
                      <a:lnTo>
                        <a:pt x="330" y="244"/>
                      </a:lnTo>
                      <a:lnTo>
                        <a:pt x="332" y="244"/>
                      </a:lnTo>
                      <a:lnTo>
                        <a:pt x="334" y="244"/>
                      </a:lnTo>
                      <a:lnTo>
                        <a:pt x="336" y="244"/>
                      </a:lnTo>
                      <a:lnTo>
                        <a:pt x="336" y="240"/>
                      </a:lnTo>
                      <a:lnTo>
                        <a:pt x="336" y="238"/>
                      </a:lnTo>
                      <a:lnTo>
                        <a:pt x="336" y="236"/>
                      </a:lnTo>
                      <a:lnTo>
                        <a:pt x="336" y="234"/>
                      </a:lnTo>
                      <a:lnTo>
                        <a:pt x="336" y="232"/>
                      </a:lnTo>
                      <a:lnTo>
                        <a:pt x="336" y="226"/>
                      </a:lnTo>
                      <a:lnTo>
                        <a:pt x="336" y="224"/>
                      </a:lnTo>
                      <a:lnTo>
                        <a:pt x="334" y="224"/>
                      </a:lnTo>
                      <a:lnTo>
                        <a:pt x="332" y="220"/>
                      </a:lnTo>
                      <a:lnTo>
                        <a:pt x="332" y="218"/>
                      </a:lnTo>
                      <a:lnTo>
                        <a:pt x="330" y="218"/>
                      </a:lnTo>
                      <a:lnTo>
                        <a:pt x="326" y="212"/>
                      </a:lnTo>
                      <a:lnTo>
                        <a:pt x="320" y="208"/>
                      </a:lnTo>
                      <a:lnTo>
                        <a:pt x="318" y="204"/>
                      </a:lnTo>
                      <a:lnTo>
                        <a:pt x="312" y="204"/>
                      </a:lnTo>
                      <a:lnTo>
                        <a:pt x="306" y="204"/>
                      </a:lnTo>
                      <a:lnTo>
                        <a:pt x="302" y="202"/>
                      </a:lnTo>
                      <a:lnTo>
                        <a:pt x="298" y="198"/>
                      </a:lnTo>
                      <a:lnTo>
                        <a:pt x="302" y="200"/>
                      </a:lnTo>
                      <a:lnTo>
                        <a:pt x="304" y="200"/>
                      </a:lnTo>
                      <a:lnTo>
                        <a:pt x="304" y="202"/>
                      </a:lnTo>
                      <a:lnTo>
                        <a:pt x="308" y="202"/>
                      </a:lnTo>
                      <a:lnTo>
                        <a:pt x="310" y="202"/>
                      </a:lnTo>
                      <a:lnTo>
                        <a:pt x="308" y="202"/>
                      </a:lnTo>
                      <a:lnTo>
                        <a:pt x="306" y="202"/>
                      </a:lnTo>
                      <a:lnTo>
                        <a:pt x="304" y="200"/>
                      </a:lnTo>
                      <a:lnTo>
                        <a:pt x="304" y="198"/>
                      </a:lnTo>
                      <a:lnTo>
                        <a:pt x="302" y="198"/>
                      </a:lnTo>
                      <a:lnTo>
                        <a:pt x="300" y="196"/>
                      </a:lnTo>
                      <a:lnTo>
                        <a:pt x="298" y="194"/>
                      </a:lnTo>
                      <a:lnTo>
                        <a:pt x="294" y="192"/>
                      </a:lnTo>
                      <a:lnTo>
                        <a:pt x="292" y="190"/>
                      </a:lnTo>
                      <a:lnTo>
                        <a:pt x="290" y="190"/>
                      </a:lnTo>
                      <a:lnTo>
                        <a:pt x="286" y="188"/>
                      </a:lnTo>
                      <a:lnTo>
                        <a:pt x="288" y="188"/>
                      </a:lnTo>
                      <a:lnTo>
                        <a:pt x="288" y="190"/>
                      </a:lnTo>
                      <a:lnTo>
                        <a:pt x="290" y="190"/>
                      </a:lnTo>
                      <a:lnTo>
                        <a:pt x="288" y="190"/>
                      </a:lnTo>
                      <a:lnTo>
                        <a:pt x="288" y="188"/>
                      </a:lnTo>
                      <a:lnTo>
                        <a:pt x="284" y="186"/>
                      </a:lnTo>
                      <a:lnTo>
                        <a:pt x="282" y="184"/>
                      </a:lnTo>
                      <a:lnTo>
                        <a:pt x="278" y="184"/>
                      </a:lnTo>
                      <a:lnTo>
                        <a:pt x="276" y="182"/>
                      </a:lnTo>
                      <a:lnTo>
                        <a:pt x="276" y="180"/>
                      </a:lnTo>
                      <a:lnTo>
                        <a:pt x="278" y="180"/>
                      </a:lnTo>
                      <a:lnTo>
                        <a:pt x="278" y="178"/>
                      </a:lnTo>
                      <a:lnTo>
                        <a:pt x="280" y="180"/>
                      </a:lnTo>
                      <a:lnTo>
                        <a:pt x="282" y="180"/>
                      </a:lnTo>
                      <a:lnTo>
                        <a:pt x="284" y="182"/>
                      </a:lnTo>
                      <a:lnTo>
                        <a:pt x="284" y="180"/>
                      </a:lnTo>
                      <a:lnTo>
                        <a:pt x="286" y="180"/>
                      </a:lnTo>
                      <a:lnTo>
                        <a:pt x="286" y="182"/>
                      </a:lnTo>
                      <a:lnTo>
                        <a:pt x="286" y="184"/>
                      </a:lnTo>
                      <a:lnTo>
                        <a:pt x="284" y="182"/>
                      </a:lnTo>
                      <a:lnTo>
                        <a:pt x="286" y="184"/>
                      </a:lnTo>
                      <a:lnTo>
                        <a:pt x="284" y="184"/>
                      </a:lnTo>
                      <a:lnTo>
                        <a:pt x="286" y="184"/>
                      </a:lnTo>
                      <a:lnTo>
                        <a:pt x="286" y="186"/>
                      </a:lnTo>
                      <a:lnTo>
                        <a:pt x="286" y="184"/>
                      </a:lnTo>
                      <a:lnTo>
                        <a:pt x="288" y="182"/>
                      </a:lnTo>
                      <a:lnTo>
                        <a:pt x="288" y="184"/>
                      </a:lnTo>
                      <a:lnTo>
                        <a:pt x="290" y="184"/>
                      </a:lnTo>
                      <a:lnTo>
                        <a:pt x="294" y="184"/>
                      </a:lnTo>
                      <a:lnTo>
                        <a:pt x="294" y="186"/>
                      </a:lnTo>
                      <a:lnTo>
                        <a:pt x="298" y="186"/>
                      </a:lnTo>
                      <a:lnTo>
                        <a:pt x="298" y="188"/>
                      </a:lnTo>
                      <a:lnTo>
                        <a:pt x="298" y="190"/>
                      </a:lnTo>
                      <a:lnTo>
                        <a:pt x="298" y="188"/>
                      </a:lnTo>
                      <a:lnTo>
                        <a:pt x="300" y="188"/>
                      </a:lnTo>
                      <a:lnTo>
                        <a:pt x="302" y="190"/>
                      </a:lnTo>
                      <a:lnTo>
                        <a:pt x="302" y="192"/>
                      </a:lnTo>
                      <a:lnTo>
                        <a:pt x="304" y="192"/>
                      </a:lnTo>
                      <a:lnTo>
                        <a:pt x="306" y="192"/>
                      </a:lnTo>
                      <a:lnTo>
                        <a:pt x="306" y="194"/>
                      </a:lnTo>
                      <a:lnTo>
                        <a:pt x="308" y="194"/>
                      </a:lnTo>
                      <a:lnTo>
                        <a:pt x="310" y="194"/>
                      </a:lnTo>
                      <a:lnTo>
                        <a:pt x="312" y="194"/>
                      </a:lnTo>
                      <a:lnTo>
                        <a:pt x="316" y="192"/>
                      </a:lnTo>
                      <a:lnTo>
                        <a:pt x="312" y="192"/>
                      </a:lnTo>
                      <a:lnTo>
                        <a:pt x="312" y="190"/>
                      </a:lnTo>
                      <a:lnTo>
                        <a:pt x="314" y="188"/>
                      </a:lnTo>
                      <a:lnTo>
                        <a:pt x="314" y="190"/>
                      </a:lnTo>
                      <a:lnTo>
                        <a:pt x="316" y="190"/>
                      </a:lnTo>
                      <a:lnTo>
                        <a:pt x="318" y="190"/>
                      </a:lnTo>
                      <a:lnTo>
                        <a:pt x="318" y="192"/>
                      </a:lnTo>
                      <a:lnTo>
                        <a:pt x="318" y="190"/>
                      </a:lnTo>
                      <a:lnTo>
                        <a:pt x="316" y="188"/>
                      </a:lnTo>
                      <a:lnTo>
                        <a:pt x="318" y="188"/>
                      </a:lnTo>
                      <a:lnTo>
                        <a:pt x="316" y="188"/>
                      </a:lnTo>
                      <a:lnTo>
                        <a:pt x="314" y="188"/>
                      </a:lnTo>
                      <a:lnTo>
                        <a:pt x="312" y="188"/>
                      </a:lnTo>
                      <a:lnTo>
                        <a:pt x="312" y="184"/>
                      </a:lnTo>
                      <a:lnTo>
                        <a:pt x="312" y="186"/>
                      </a:lnTo>
                      <a:lnTo>
                        <a:pt x="312" y="184"/>
                      </a:lnTo>
                      <a:lnTo>
                        <a:pt x="310" y="188"/>
                      </a:lnTo>
                      <a:lnTo>
                        <a:pt x="312" y="188"/>
                      </a:lnTo>
                      <a:lnTo>
                        <a:pt x="310" y="190"/>
                      </a:lnTo>
                      <a:lnTo>
                        <a:pt x="310" y="192"/>
                      </a:lnTo>
                      <a:lnTo>
                        <a:pt x="306" y="192"/>
                      </a:lnTo>
                      <a:lnTo>
                        <a:pt x="306" y="190"/>
                      </a:lnTo>
                      <a:lnTo>
                        <a:pt x="304" y="190"/>
                      </a:lnTo>
                      <a:lnTo>
                        <a:pt x="304" y="188"/>
                      </a:lnTo>
                      <a:lnTo>
                        <a:pt x="304" y="186"/>
                      </a:lnTo>
                      <a:lnTo>
                        <a:pt x="304" y="184"/>
                      </a:lnTo>
                      <a:lnTo>
                        <a:pt x="304" y="182"/>
                      </a:lnTo>
                      <a:lnTo>
                        <a:pt x="300" y="182"/>
                      </a:lnTo>
                      <a:lnTo>
                        <a:pt x="298" y="180"/>
                      </a:lnTo>
                      <a:lnTo>
                        <a:pt x="296" y="178"/>
                      </a:lnTo>
                      <a:lnTo>
                        <a:pt x="294" y="178"/>
                      </a:lnTo>
                      <a:lnTo>
                        <a:pt x="294" y="180"/>
                      </a:lnTo>
                      <a:lnTo>
                        <a:pt x="292" y="180"/>
                      </a:lnTo>
                      <a:lnTo>
                        <a:pt x="290" y="180"/>
                      </a:lnTo>
                      <a:lnTo>
                        <a:pt x="288" y="182"/>
                      </a:lnTo>
                      <a:lnTo>
                        <a:pt x="288" y="180"/>
                      </a:lnTo>
                      <a:lnTo>
                        <a:pt x="288" y="178"/>
                      </a:lnTo>
                      <a:lnTo>
                        <a:pt x="288" y="180"/>
                      </a:lnTo>
                      <a:lnTo>
                        <a:pt x="288" y="178"/>
                      </a:lnTo>
                      <a:lnTo>
                        <a:pt x="286" y="180"/>
                      </a:lnTo>
                      <a:lnTo>
                        <a:pt x="286" y="178"/>
                      </a:lnTo>
                      <a:lnTo>
                        <a:pt x="282" y="178"/>
                      </a:lnTo>
                      <a:lnTo>
                        <a:pt x="280" y="178"/>
                      </a:lnTo>
                      <a:lnTo>
                        <a:pt x="280" y="176"/>
                      </a:lnTo>
                      <a:lnTo>
                        <a:pt x="278" y="176"/>
                      </a:lnTo>
                      <a:lnTo>
                        <a:pt x="278" y="174"/>
                      </a:lnTo>
                      <a:lnTo>
                        <a:pt x="274" y="174"/>
                      </a:lnTo>
                      <a:lnTo>
                        <a:pt x="272" y="174"/>
                      </a:lnTo>
                      <a:lnTo>
                        <a:pt x="270" y="172"/>
                      </a:lnTo>
                      <a:lnTo>
                        <a:pt x="270" y="174"/>
                      </a:lnTo>
                      <a:lnTo>
                        <a:pt x="270" y="172"/>
                      </a:lnTo>
                      <a:lnTo>
                        <a:pt x="268" y="172"/>
                      </a:lnTo>
                      <a:lnTo>
                        <a:pt x="270" y="172"/>
                      </a:lnTo>
                      <a:lnTo>
                        <a:pt x="272" y="168"/>
                      </a:lnTo>
                      <a:lnTo>
                        <a:pt x="274" y="164"/>
                      </a:lnTo>
                      <a:lnTo>
                        <a:pt x="274" y="162"/>
                      </a:lnTo>
                      <a:lnTo>
                        <a:pt x="276" y="162"/>
                      </a:lnTo>
                      <a:lnTo>
                        <a:pt x="276" y="160"/>
                      </a:lnTo>
                      <a:lnTo>
                        <a:pt x="278" y="160"/>
                      </a:lnTo>
                      <a:lnTo>
                        <a:pt x="280" y="160"/>
                      </a:lnTo>
                      <a:lnTo>
                        <a:pt x="282" y="160"/>
                      </a:lnTo>
                      <a:lnTo>
                        <a:pt x="284" y="160"/>
                      </a:lnTo>
                      <a:lnTo>
                        <a:pt x="284" y="158"/>
                      </a:lnTo>
                      <a:lnTo>
                        <a:pt x="284" y="156"/>
                      </a:lnTo>
                      <a:lnTo>
                        <a:pt x="282" y="156"/>
                      </a:lnTo>
                      <a:lnTo>
                        <a:pt x="284" y="156"/>
                      </a:lnTo>
                      <a:lnTo>
                        <a:pt x="282" y="156"/>
                      </a:lnTo>
                      <a:lnTo>
                        <a:pt x="280" y="158"/>
                      </a:lnTo>
                      <a:lnTo>
                        <a:pt x="278" y="156"/>
                      </a:lnTo>
                      <a:lnTo>
                        <a:pt x="280" y="156"/>
                      </a:lnTo>
                      <a:lnTo>
                        <a:pt x="278" y="156"/>
                      </a:lnTo>
                      <a:lnTo>
                        <a:pt x="276" y="156"/>
                      </a:lnTo>
                      <a:lnTo>
                        <a:pt x="276" y="158"/>
                      </a:lnTo>
                      <a:lnTo>
                        <a:pt x="278" y="158"/>
                      </a:lnTo>
                      <a:lnTo>
                        <a:pt x="276" y="158"/>
                      </a:lnTo>
                      <a:lnTo>
                        <a:pt x="272" y="160"/>
                      </a:lnTo>
                      <a:lnTo>
                        <a:pt x="272" y="162"/>
                      </a:lnTo>
                      <a:lnTo>
                        <a:pt x="270" y="164"/>
                      </a:lnTo>
                      <a:lnTo>
                        <a:pt x="270" y="162"/>
                      </a:lnTo>
                      <a:lnTo>
                        <a:pt x="270" y="160"/>
                      </a:lnTo>
                      <a:lnTo>
                        <a:pt x="268" y="160"/>
                      </a:lnTo>
                      <a:lnTo>
                        <a:pt x="266" y="158"/>
                      </a:lnTo>
                      <a:lnTo>
                        <a:pt x="264" y="156"/>
                      </a:lnTo>
                      <a:lnTo>
                        <a:pt x="266" y="156"/>
                      </a:lnTo>
                      <a:lnTo>
                        <a:pt x="264" y="156"/>
                      </a:lnTo>
                      <a:lnTo>
                        <a:pt x="264" y="154"/>
                      </a:lnTo>
                      <a:lnTo>
                        <a:pt x="262" y="156"/>
                      </a:lnTo>
                      <a:lnTo>
                        <a:pt x="260" y="156"/>
                      </a:lnTo>
                      <a:lnTo>
                        <a:pt x="258" y="156"/>
                      </a:lnTo>
                      <a:lnTo>
                        <a:pt x="256" y="156"/>
                      </a:lnTo>
                      <a:lnTo>
                        <a:pt x="256" y="158"/>
                      </a:lnTo>
                      <a:lnTo>
                        <a:pt x="252" y="158"/>
                      </a:lnTo>
                      <a:lnTo>
                        <a:pt x="250" y="158"/>
                      </a:lnTo>
                      <a:lnTo>
                        <a:pt x="252" y="160"/>
                      </a:lnTo>
                      <a:lnTo>
                        <a:pt x="250" y="162"/>
                      </a:lnTo>
                      <a:lnTo>
                        <a:pt x="252" y="164"/>
                      </a:lnTo>
                      <a:lnTo>
                        <a:pt x="252" y="166"/>
                      </a:lnTo>
                      <a:lnTo>
                        <a:pt x="254" y="168"/>
                      </a:lnTo>
                      <a:lnTo>
                        <a:pt x="256" y="166"/>
                      </a:lnTo>
                      <a:lnTo>
                        <a:pt x="256" y="164"/>
                      </a:lnTo>
                      <a:lnTo>
                        <a:pt x="258" y="162"/>
                      </a:lnTo>
                      <a:lnTo>
                        <a:pt x="260" y="162"/>
                      </a:lnTo>
                      <a:lnTo>
                        <a:pt x="264" y="164"/>
                      </a:lnTo>
                      <a:lnTo>
                        <a:pt x="264" y="166"/>
                      </a:lnTo>
                      <a:lnTo>
                        <a:pt x="262" y="166"/>
                      </a:lnTo>
                      <a:lnTo>
                        <a:pt x="264" y="166"/>
                      </a:lnTo>
                      <a:lnTo>
                        <a:pt x="262" y="166"/>
                      </a:lnTo>
                      <a:lnTo>
                        <a:pt x="264" y="166"/>
                      </a:lnTo>
                      <a:lnTo>
                        <a:pt x="264" y="168"/>
                      </a:lnTo>
                      <a:lnTo>
                        <a:pt x="268" y="168"/>
                      </a:lnTo>
                      <a:lnTo>
                        <a:pt x="266" y="170"/>
                      </a:lnTo>
                      <a:lnTo>
                        <a:pt x="266" y="172"/>
                      </a:lnTo>
                      <a:lnTo>
                        <a:pt x="268" y="172"/>
                      </a:lnTo>
                      <a:lnTo>
                        <a:pt x="266" y="172"/>
                      </a:lnTo>
                      <a:lnTo>
                        <a:pt x="266" y="174"/>
                      </a:lnTo>
                      <a:lnTo>
                        <a:pt x="268" y="176"/>
                      </a:lnTo>
                      <a:lnTo>
                        <a:pt x="270" y="176"/>
                      </a:lnTo>
                      <a:lnTo>
                        <a:pt x="272" y="176"/>
                      </a:lnTo>
                      <a:lnTo>
                        <a:pt x="272" y="178"/>
                      </a:lnTo>
                      <a:lnTo>
                        <a:pt x="272" y="180"/>
                      </a:lnTo>
                      <a:lnTo>
                        <a:pt x="270" y="180"/>
                      </a:lnTo>
                      <a:lnTo>
                        <a:pt x="272" y="180"/>
                      </a:lnTo>
                      <a:lnTo>
                        <a:pt x="270" y="178"/>
                      </a:lnTo>
                      <a:lnTo>
                        <a:pt x="268" y="178"/>
                      </a:lnTo>
                      <a:lnTo>
                        <a:pt x="272" y="180"/>
                      </a:lnTo>
                      <a:lnTo>
                        <a:pt x="270" y="182"/>
                      </a:lnTo>
                      <a:lnTo>
                        <a:pt x="268" y="180"/>
                      </a:lnTo>
                      <a:lnTo>
                        <a:pt x="262" y="176"/>
                      </a:lnTo>
                      <a:lnTo>
                        <a:pt x="254" y="172"/>
                      </a:lnTo>
                      <a:lnTo>
                        <a:pt x="246" y="168"/>
                      </a:lnTo>
                      <a:lnTo>
                        <a:pt x="232" y="162"/>
                      </a:lnTo>
                      <a:lnTo>
                        <a:pt x="218" y="158"/>
                      </a:lnTo>
                      <a:lnTo>
                        <a:pt x="194" y="154"/>
                      </a:lnTo>
                      <a:lnTo>
                        <a:pt x="188" y="152"/>
                      </a:lnTo>
                      <a:lnTo>
                        <a:pt x="182" y="152"/>
                      </a:lnTo>
                      <a:lnTo>
                        <a:pt x="170" y="152"/>
                      </a:lnTo>
                      <a:lnTo>
                        <a:pt x="166" y="152"/>
                      </a:lnTo>
                      <a:lnTo>
                        <a:pt x="162" y="154"/>
                      </a:lnTo>
                      <a:lnTo>
                        <a:pt x="162" y="152"/>
                      </a:lnTo>
                      <a:lnTo>
                        <a:pt x="160" y="150"/>
                      </a:lnTo>
                      <a:lnTo>
                        <a:pt x="162" y="148"/>
                      </a:lnTo>
                      <a:lnTo>
                        <a:pt x="164" y="148"/>
                      </a:lnTo>
                      <a:lnTo>
                        <a:pt x="164" y="150"/>
                      </a:lnTo>
                      <a:lnTo>
                        <a:pt x="164" y="148"/>
                      </a:lnTo>
                      <a:lnTo>
                        <a:pt x="166" y="148"/>
                      </a:lnTo>
                      <a:lnTo>
                        <a:pt x="168" y="148"/>
                      </a:lnTo>
                      <a:lnTo>
                        <a:pt x="170" y="148"/>
                      </a:lnTo>
                      <a:lnTo>
                        <a:pt x="172" y="148"/>
                      </a:lnTo>
                      <a:lnTo>
                        <a:pt x="176" y="148"/>
                      </a:lnTo>
                      <a:lnTo>
                        <a:pt x="180" y="150"/>
                      </a:lnTo>
                      <a:lnTo>
                        <a:pt x="184" y="150"/>
                      </a:lnTo>
                      <a:lnTo>
                        <a:pt x="186" y="148"/>
                      </a:lnTo>
                      <a:lnTo>
                        <a:pt x="186" y="144"/>
                      </a:lnTo>
                      <a:lnTo>
                        <a:pt x="188" y="144"/>
                      </a:lnTo>
                      <a:lnTo>
                        <a:pt x="188" y="146"/>
                      </a:lnTo>
                      <a:lnTo>
                        <a:pt x="190" y="146"/>
                      </a:lnTo>
                      <a:lnTo>
                        <a:pt x="192" y="148"/>
                      </a:lnTo>
                      <a:lnTo>
                        <a:pt x="194" y="148"/>
                      </a:lnTo>
                      <a:lnTo>
                        <a:pt x="196" y="148"/>
                      </a:lnTo>
                      <a:lnTo>
                        <a:pt x="196" y="146"/>
                      </a:lnTo>
                      <a:lnTo>
                        <a:pt x="198" y="146"/>
                      </a:lnTo>
                      <a:lnTo>
                        <a:pt x="196" y="146"/>
                      </a:lnTo>
                      <a:lnTo>
                        <a:pt x="196" y="146"/>
                      </a:lnTo>
                      <a:lnTo>
                        <a:pt x="196" y="146"/>
                      </a:lnTo>
                      <a:lnTo>
                        <a:pt x="196" y="144"/>
                      </a:lnTo>
                      <a:lnTo>
                        <a:pt x="194" y="146"/>
                      </a:lnTo>
                      <a:lnTo>
                        <a:pt x="194" y="144"/>
                      </a:lnTo>
                      <a:lnTo>
                        <a:pt x="194" y="142"/>
                      </a:lnTo>
                      <a:lnTo>
                        <a:pt x="196" y="142"/>
                      </a:lnTo>
                      <a:lnTo>
                        <a:pt x="196" y="142"/>
                      </a:lnTo>
                      <a:lnTo>
                        <a:pt x="198" y="142"/>
                      </a:lnTo>
                      <a:lnTo>
                        <a:pt x="202" y="146"/>
                      </a:lnTo>
                      <a:lnTo>
                        <a:pt x="204" y="146"/>
                      </a:lnTo>
                      <a:lnTo>
                        <a:pt x="206" y="146"/>
                      </a:lnTo>
                      <a:lnTo>
                        <a:pt x="208" y="146"/>
                      </a:lnTo>
                      <a:lnTo>
                        <a:pt x="206" y="148"/>
                      </a:lnTo>
                      <a:lnTo>
                        <a:pt x="208" y="148"/>
                      </a:lnTo>
                      <a:lnTo>
                        <a:pt x="212" y="148"/>
                      </a:lnTo>
                      <a:lnTo>
                        <a:pt x="214" y="146"/>
                      </a:lnTo>
                      <a:lnTo>
                        <a:pt x="212" y="144"/>
                      </a:lnTo>
                      <a:lnTo>
                        <a:pt x="212" y="142"/>
                      </a:lnTo>
                      <a:lnTo>
                        <a:pt x="210" y="142"/>
                      </a:lnTo>
                      <a:lnTo>
                        <a:pt x="212" y="140"/>
                      </a:lnTo>
                      <a:lnTo>
                        <a:pt x="208" y="140"/>
                      </a:lnTo>
                      <a:lnTo>
                        <a:pt x="208" y="144"/>
                      </a:lnTo>
                      <a:lnTo>
                        <a:pt x="208" y="140"/>
                      </a:lnTo>
                      <a:lnTo>
                        <a:pt x="208" y="136"/>
                      </a:lnTo>
                      <a:lnTo>
                        <a:pt x="204" y="136"/>
                      </a:lnTo>
                      <a:lnTo>
                        <a:pt x="202" y="134"/>
                      </a:lnTo>
                      <a:lnTo>
                        <a:pt x="202" y="132"/>
                      </a:lnTo>
                      <a:lnTo>
                        <a:pt x="202" y="130"/>
                      </a:lnTo>
                      <a:lnTo>
                        <a:pt x="202" y="132"/>
                      </a:lnTo>
                      <a:lnTo>
                        <a:pt x="198" y="132"/>
                      </a:lnTo>
                      <a:lnTo>
                        <a:pt x="198" y="134"/>
                      </a:lnTo>
                      <a:lnTo>
                        <a:pt x="196" y="134"/>
                      </a:lnTo>
                      <a:lnTo>
                        <a:pt x="194" y="132"/>
                      </a:lnTo>
                      <a:lnTo>
                        <a:pt x="188" y="136"/>
                      </a:lnTo>
                      <a:lnTo>
                        <a:pt x="184" y="136"/>
                      </a:lnTo>
                      <a:lnTo>
                        <a:pt x="180" y="138"/>
                      </a:lnTo>
                      <a:lnTo>
                        <a:pt x="178" y="138"/>
                      </a:lnTo>
                      <a:lnTo>
                        <a:pt x="176" y="140"/>
                      </a:lnTo>
                      <a:lnTo>
                        <a:pt x="174" y="140"/>
                      </a:lnTo>
                      <a:lnTo>
                        <a:pt x="172" y="140"/>
                      </a:lnTo>
                      <a:lnTo>
                        <a:pt x="168" y="136"/>
                      </a:lnTo>
                      <a:lnTo>
                        <a:pt x="168" y="134"/>
                      </a:lnTo>
                      <a:lnTo>
                        <a:pt x="168" y="132"/>
                      </a:lnTo>
                      <a:lnTo>
                        <a:pt x="166" y="132"/>
                      </a:lnTo>
                      <a:lnTo>
                        <a:pt x="166" y="134"/>
                      </a:lnTo>
                      <a:lnTo>
                        <a:pt x="168" y="134"/>
                      </a:lnTo>
                      <a:lnTo>
                        <a:pt x="166" y="136"/>
                      </a:lnTo>
                      <a:lnTo>
                        <a:pt x="164" y="136"/>
                      </a:lnTo>
                      <a:lnTo>
                        <a:pt x="162" y="134"/>
                      </a:lnTo>
                      <a:lnTo>
                        <a:pt x="164" y="134"/>
                      </a:lnTo>
                      <a:lnTo>
                        <a:pt x="162" y="132"/>
                      </a:lnTo>
                      <a:lnTo>
                        <a:pt x="160" y="130"/>
                      </a:lnTo>
                      <a:lnTo>
                        <a:pt x="162" y="134"/>
                      </a:lnTo>
                      <a:lnTo>
                        <a:pt x="160" y="134"/>
                      </a:lnTo>
                      <a:lnTo>
                        <a:pt x="162" y="134"/>
                      </a:lnTo>
                      <a:lnTo>
                        <a:pt x="162" y="136"/>
                      </a:lnTo>
                      <a:lnTo>
                        <a:pt x="164" y="136"/>
                      </a:lnTo>
                      <a:lnTo>
                        <a:pt x="164" y="138"/>
                      </a:lnTo>
                      <a:lnTo>
                        <a:pt x="162" y="140"/>
                      </a:lnTo>
                      <a:lnTo>
                        <a:pt x="160" y="142"/>
                      </a:lnTo>
                      <a:lnTo>
                        <a:pt x="158" y="142"/>
                      </a:lnTo>
                      <a:lnTo>
                        <a:pt x="156" y="142"/>
                      </a:lnTo>
                      <a:lnTo>
                        <a:pt x="154" y="146"/>
                      </a:lnTo>
                      <a:lnTo>
                        <a:pt x="152" y="146"/>
                      </a:lnTo>
                      <a:lnTo>
                        <a:pt x="150" y="146"/>
                      </a:lnTo>
                      <a:lnTo>
                        <a:pt x="150" y="144"/>
                      </a:lnTo>
                      <a:lnTo>
                        <a:pt x="150" y="142"/>
                      </a:lnTo>
                      <a:lnTo>
                        <a:pt x="148" y="144"/>
                      </a:lnTo>
                      <a:lnTo>
                        <a:pt x="148" y="142"/>
                      </a:lnTo>
                      <a:lnTo>
                        <a:pt x="150" y="142"/>
                      </a:lnTo>
                      <a:lnTo>
                        <a:pt x="148" y="140"/>
                      </a:lnTo>
                      <a:lnTo>
                        <a:pt x="150" y="140"/>
                      </a:lnTo>
                      <a:lnTo>
                        <a:pt x="148" y="140"/>
                      </a:lnTo>
                      <a:lnTo>
                        <a:pt x="148" y="142"/>
                      </a:lnTo>
                      <a:lnTo>
                        <a:pt x="146" y="142"/>
                      </a:lnTo>
                      <a:lnTo>
                        <a:pt x="148" y="142"/>
                      </a:lnTo>
                      <a:lnTo>
                        <a:pt x="148" y="144"/>
                      </a:lnTo>
                      <a:lnTo>
                        <a:pt x="146" y="144"/>
                      </a:lnTo>
                      <a:lnTo>
                        <a:pt x="148" y="144"/>
                      </a:lnTo>
                      <a:lnTo>
                        <a:pt x="150" y="144"/>
                      </a:lnTo>
                      <a:lnTo>
                        <a:pt x="148" y="146"/>
                      </a:lnTo>
                      <a:lnTo>
                        <a:pt x="148" y="148"/>
                      </a:lnTo>
                      <a:lnTo>
                        <a:pt x="146" y="146"/>
                      </a:lnTo>
                      <a:lnTo>
                        <a:pt x="146" y="148"/>
                      </a:lnTo>
                      <a:lnTo>
                        <a:pt x="144" y="146"/>
                      </a:lnTo>
                      <a:lnTo>
                        <a:pt x="144" y="148"/>
                      </a:lnTo>
                      <a:lnTo>
                        <a:pt x="142" y="148"/>
                      </a:lnTo>
                      <a:lnTo>
                        <a:pt x="144" y="148"/>
                      </a:lnTo>
                      <a:lnTo>
                        <a:pt x="144" y="146"/>
                      </a:lnTo>
                      <a:lnTo>
                        <a:pt x="146" y="148"/>
                      </a:lnTo>
                      <a:lnTo>
                        <a:pt x="148" y="148"/>
                      </a:lnTo>
                      <a:lnTo>
                        <a:pt x="150" y="148"/>
                      </a:lnTo>
                      <a:lnTo>
                        <a:pt x="150" y="150"/>
                      </a:lnTo>
                      <a:lnTo>
                        <a:pt x="148" y="152"/>
                      </a:lnTo>
                      <a:lnTo>
                        <a:pt x="136" y="152"/>
                      </a:lnTo>
                      <a:lnTo>
                        <a:pt x="132" y="152"/>
                      </a:lnTo>
                      <a:lnTo>
                        <a:pt x="128" y="154"/>
                      </a:lnTo>
                      <a:lnTo>
                        <a:pt x="124" y="152"/>
                      </a:lnTo>
                      <a:lnTo>
                        <a:pt x="122" y="154"/>
                      </a:lnTo>
                      <a:lnTo>
                        <a:pt x="118" y="154"/>
                      </a:lnTo>
                      <a:lnTo>
                        <a:pt x="116" y="154"/>
                      </a:lnTo>
                      <a:lnTo>
                        <a:pt x="112" y="156"/>
                      </a:lnTo>
                      <a:lnTo>
                        <a:pt x="100" y="158"/>
                      </a:lnTo>
                      <a:lnTo>
                        <a:pt x="90" y="160"/>
                      </a:lnTo>
                      <a:lnTo>
                        <a:pt x="86" y="162"/>
                      </a:lnTo>
                      <a:lnTo>
                        <a:pt x="82" y="162"/>
                      </a:lnTo>
                      <a:lnTo>
                        <a:pt x="74" y="166"/>
                      </a:lnTo>
                      <a:lnTo>
                        <a:pt x="74" y="168"/>
                      </a:lnTo>
                      <a:lnTo>
                        <a:pt x="74" y="166"/>
                      </a:lnTo>
                      <a:lnTo>
                        <a:pt x="72" y="168"/>
                      </a:lnTo>
                      <a:lnTo>
                        <a:pt x="70" y="168"/>
                      </a:lnTo>
                      <a:lnTo>
                        <a:pt x="70" y="170"/>
                      </a:lnTo>
                      <a:lnTo>
                        <a:pt x="68" y="168"/>
                      </a:lnTo>
                      <a:lnTo>
                        <a:pt x="66" y="166"/>
                      </a:lnTo>
                      <a:lnTo>
                        <a:pt x="68" y="166"/>
                      </a:lnTo>
                      <a:lnTo>
                        <a:pt x="68" y="164"/>
                      </a:lnTo>
                      <a:lnTo>
                        <a:pt x="70" y="164"/>
                      </a:lnTo>
                      <a:lnTo>
                        <a:pt x="72" y="164"/>
                      </a:lnTo>
                      <a:lnTo>
                        <a:pt x="76" y="164"/>
                      </a:lnTo>
                      <a:lnTo>
                        <a:pt x="76" y="162"/>
                      </a:lnTo>
                      <a:lnTo>
                        <a:pt x="82" y="158"/>
                      </a:lnTo>
                      <a:lnTo>
                        <a:pt x="86" y="158"/>
                      </a:lnTo>
                      <a:lnTo>
                        <a:pt x="90" y="158"/>
                      </a:lnTo>
                      <a:lnTo>
                        <a:pt x="96" y="154"/>
                      </a:lnTo>
                      <a:lnTo>
                        <a:pt x="102" y="148"/>
                      </a:lnTo>
                      <a:lnTo>
                        <a:pt x="104" y="148"/>
                      </a:lnTo>
                      <a:lnTo>
                        <a:pt x="104" y="150"/>
                      </a:lnTo>
                      <a:lnTo>
                        <a:pt x="106" y="150"/>
                      </a:lnTo>
                      <a:lnTo>
                        <a:pt x="108" y="150"/>
                      </a:lnTo>
                      <a:lnTo>
                        <a:pt x="110" y="150"/>
                      </a:lnTo>
                      <a:lnTo>
                        <a:pt x="110" y="148"/>
                      </a:lnTo>
                      <a:lnTo>
                        <a:pt x="106" y="148"/>
                      </a:lnTo>
                      <a:lnTo>
                        <a:pt x="102" y="146"/>
                      </a:lnTo>
                      <a:lnTo>
                        <a:pt x="102" y="148"/>
                      </a:lnTo>
                      <a:lnTo>
                        <a:pt x="102" y="146"/>
                      </a:lnTo>
                      <a:lnTo>
                        <a:pt x="98" y="146"/>
                      </a:lnTo>
                      <a:lnTo>
                        <a:pt x="90" y="142"/>
                      </a:lnTo>
                      <a:lnTo>
                        <a:pt x="92" y="140"/>
                      </a:lnTo>
                      <a:lnTo>
                        <a:pt x="90" y="138"/>
                      </a:lnTo>
                      <a:lnTo>
                        <a:pt x="92" y="138"/>
                      </a:lnTo>
                      <a:lnTo>
                        <a:pt x="94" y="138"/>
                      </a:lnTo>
                      <a:lnTo>
                        <a:pt x="94" y="136"/>
                      </a:lnTo>
                      <a:lnTo>
                        <a:pt x="92" y="138"/>
                      </a:lnTo>
                      <a:lnTo>
                        <a:pt x="92" y="136"/>
                      </a:lnTo>
                      <a:lnTo>
                        <a:pt x="92" y="134"/>
                      </a:lnTo>
                      <a:lnTo>
                        <a:pt x="92" y="132"/>
                      </a:lnTo>
                      <a:lnTo>
                        <a:pt x="94" y="130"/>
                      </a:lnTo>
                      <a:lnTo>
                        <a:pt x="92" y="130"/>
                      </a:lnTo>
                      <a:lnTo>
                        <a:pt x="90" y="132"/>
                      </a:lnTo>
                      <a:lnTo>
                        <a:pt x="90" y="134"/>
                      </a:lnTo>
                      <a:lnTo>
                        <a:pt x="88" y="134"/>
                      </a:lnTo>
                      <a:lnTo>
                        <a:pt x="86" y="136"/>
                      </a:lnTo>
                      <a:lnTo>
                        <a:pt x="86" y="138"/>
                      </a:lnTo>
                      <a:lnTo>
                        <a:pt x="86" y="140"/>
                      </a:lnTo>
                      <a:lnTo>
                        <a:pt x="86" y="142"/>
                      </a:lnTo>
                      <a:lnTo>
                        <a:pt x="84" y="146"/>
                      </a:lnTo>
                      <a:lnTo>
                        <a:pt x="84" y="150"/>
                      </a:lnTo>
                      <a:lnTo>
                        <a:pt x="82" y="150"/>
                      </a:lnTo>
                      <a:lnTo>
                        <a:pt x="80" y="152"/>
                      </a:lnTo>
                      <a:lnTo>
                        <a:pt x="80" y="148"/>
                      </a:lnTo>
                      <a:lnTo>
                        <a:pt x="80" y="146"/>
                      </a:lnTo>
                      <a:lnTo>
                        <a:pt x="80" y="142"/>
                      </a:lnTo>
                      <a:lnTo>
                        <a:pt x="78" y="140"/>
                      </a:lnTo>
                      <a:lnTo>
                        <a:pt x="76" y="140"/>
                      </a:lnTo>
                      <a:lnTo>
                        <a:pt x="74" y="138"/>
                      </a:lnTo>
                      <a:lnTo>
                        <a:pt x="76" y="138"/>
                      </a:lnTo>
                      <a:lnTo>
                        <a:pt x="76" y="136"/>
                      </a:lnTo>
                      <a:lnTo>
                        <a:pt x="72" y="136"/>
                      </a:lnTo>
                      <a:lnTo>
                        <a:pt x="72" y="134"/>
                      </a:lnTo>
                      <a:lnTo>
                        <a:pt x="70" y="132"/>
                      </a:lnTo>
                      <a:lnTo>
                        <a:pt x="68" y="132"/>
                      </a:lnTo>
                      <a:lnTo>
                        <a:pt x="66" y="130"/>
                      </a:lnTo>
                      <a:lnTo>
                        <a:pt x="66" y="132"/>
                      </a:lnTo>
                      <a:lnTo>
                        <a:pt x="66" y="134"/>
                      </a:lnTo>
                      <a:lnTo>
                        <a:pt x="66" y="136"/>
                      </a:lnTo>
                      <a:lnTo>
                        <a:pt x="68" y="138"/>
                      </a:lnTo>
                      <a:lnTo>
                        <a:pt x="66" y="138"/>
                      </a:lnTo>
                      <a:lnTo>
                        <a:pt x="66" y="140"/>
                      </a:lnTo>
                      <a:lnTo>
                        <a:pt x="70" y="142"/>
                      </a:lnTo>
                      <a:lnTo>
                        <a:pt x="70" y="144"/>
                      </a:lnTo>
                      <a:lnTo>
                        <a:pt x="72" y="144"/>
                      </a:lnTo>
                      <a:lnTo>
                        <a:pt x="72" y="146"/>
                      </a:lnTo>
                      <a:lnTo>
                        <a:pt x="70" y="148"/>
                      </a:lnTo>
                      <a:lnTo>
                        <a:pt x="72" y="148"/>
                      </a:lnTo>
                      <a:lnTo>
                        <a:pt x="70" y="152"/>
                      </a:lnTo>
                      <a:lnTo>
                        <a:pt x="70" y="156"/>
                      </a:lnTo>
                      <a:lnTo>
                        <a:pt x="68" y="158"/>
                      </a:lnTo>
                      <a:lnTo>
                        <a:pt x="66" y="158"/>
                      </a:lnTo>
                      <a:lnTo>
                        <a:pt x="66" y="160"/>
                      </a:lnTo>
                      <a:lnTo>
                        <a:pt x="64" y="160"/>
                      </a:lnTo>
                      <a:lnTo>
                        <a:pt x="66" y="160"/>
                      </a:lnTo>
                      <a:lnTo>
                        <a:pt x="64" y="160"/>
                      </a:lnTo>
                      <a:lnTo>
                        <a:pt x="62" y="160"/>
                      </a:lnTo>
                      <a:lnTo>
                        <a:pt x="64" y="160"/>
                      </a:lnTo>
                      <a:lnTo>
                        <a:pt x="62" y="160"/>
                      </a:lnTo>
                      <a:lnTo>
                        <a:pt x="62" y="162"/>
                      </a:lnTo>
                      <a:lnTo>
                        <a:pt x="58" y="164"/>
                      </a:lnTo>
                      <a:lnTo>
                        <a:pt x="56" y="164"/>
                      </a:lnTo>
                      <a:lnTo>
                        <a:pt x="58" y="164"/>
                      </a:lnTo>
                      <a:lnTo>
                        <a:pt x="58" y="166"/>
                      </a:lnTo>
                      <a:lnTo>
                        <a:pt x="56" y="164"/>
                      </a:lnTo>
                      <a:lnTo>
                        <a:pt x="54" y="164"/>
                      </a:lnTo>
                      <a:lnTo>
                        <a:pt x="56" y="164"/>
                      </a:lnTo>
                      <a:lnTo>
                        <a:pt x="56" y="166"/>
                      </a:lnTo>
                      <a:lnTo>
                        <a:pt x="54" y="166"/>
                      </a:lnTo>
                      <a:lnTo>
                        <a:pt x="52" y="166"/>
                      </a:lnTo>
                      <a:lnTo>
                        <a:pt x="50" y="168"/>
                      </a:lnTo>
                      <a:lnTo>
                        <a:pt x="50" y="166"/>
                      </a:lnTo>
                      <a:lnTo>
                        <a:pt x="50" y="168"/>
                      </a:lnTo>
                      <a:lnTo>
                        <a:pt x="54" y="166"/>
                      </a:lnTo>
                      <a:lnTo>
                        <a:pt x="54" y="168"/>
                      </a:lnTo>
                      <a:lnTo>
                        <a:pt x="54" y="166"/>
                      </a:lnTo>
                      <a:lnTo>
                        <a:pt x="56" y="166"/>
                      </a:lnTo>
                      <a:lnTo>
                        <a:pt x="58" y="166"/>
                      </a:lnTo>
                      <a:lnTo>
                        <a:pt x="56" y="166"/>
                      </a:lnTo>
                      <a:lnTo>
                        <a:pt x="58" y="166"/>
                      </a:lnTo>
                      <a:lnTo>
                        <a:pt x="58" y="168"/>
                      </a:lnTo>
                      <a:lnTo>
                        <a:pt x="58" y="166"/>
                      </a:lnTo>
                      <a:lnTo>
                        <a:pt x="58" y="168"/>
                      </a:lnTo>
                      <a:lnTo>
                        <a:pt x="58" y="170"/>
                      </a:lnTo>
                      <a:lnTo>
                        <a:pt x="54" y="170"/>
                      </a:lnTo>
                      <a:lnTo>
                        <a:pt x="52" y="172"/>
                      </a:lnTo>
                      <a:lnTo>
                        <a:pt x="52" y="174"/>
                      </a:lnTo>
                      <a:lnTo>
                        <a:pt x="50" y="172"/>
                      </a:lnTo>
                      <a:lnTo>
                        <a:pt x="48" y="174"/>
                      </a:lnTo>
                      <a:lnTo>
                        <a:pt x="46" y="174"/>
                      </a:lnTo>
                      <a:lnTo>
                        <a:pt x="44" y="174"/>
                      </a:lnTo>
                      <a:lnTo>
                        <a:pt x="42" y="174"/>
                      </a:lnTo>
                      <a:lnTo>
                        <a:pt x="40" y="178"/>
                      </a:lnTo>
                      <a:lnTo>
                        <a:pt x="38" y="178"/>
                      </a:lnTo>
                      <a:lnTo>
                        <a:pt x="36" y="176"/>
                      </a:lnTo>
                      <a:lnTo>
                        <a:pt x="32" y="178"/>
                      </a:lnTo>
                      <a:lnTo>
                        <a:pt x="30" y="178"/>
                      </a:lnTo>
                      <a:lnTo>
                        <a:pt x="32" y="178"/>
                      </a:lnTo>
                      <a:lnTo>
                        <a:pt x="30" y="178"/>
                      </a:lnTo>
                      <a:lnTo>
                        <a:pt x="28" y="178"/>
                      </a:lnTo>
                      <a:lnTo>
                        <a:pt x="30" y="178"/>
                      </a:lnTo>
                      <a:lnTo>
                        <a:pt x="28" y="178"/>
                      </a:lnTo>
                      <a:lnTo>
                        <a:pt x="28" y="176"/>
                      </a:lnTo>
                      <a:lnTo>
                        <a:pt x="30" y="178"/>
                      </a:lnTo>
                      <a:lnTo>
                        <a:pt x="32" y="178"/>
                      </a:lnTo>
                      <a:lnTo>
                        <a:pt x="34" y="176"/>
                      </a:lnTo>
                      <a:lnTo>
                        <a:pt x="36" y="176"/>
                      </a:lnTo>
                      <a:lnTo>
                        <a:pt x="38" y="176"/>
                      </a:lnTo>
                      <a:lnTo>
                        <a:pt x="34" y="176"/>
                      </a:lnTo>
                      <a:lnTo>
                        <a:pt x="36" y="174"/>
                      </a:lnTo>
                      <a:lnTo>
                        <a:pt x="38" y="172"/>
                      </a:lnTo>
                      <a:lnTo>
                        <a:pt x="36" y="170"/>
                      </a:lnTo>
                      <a:lnTo>
                        <a:pt x="34" y="168"/>
                      </a:lnTo>
                      <a:lnTo>
                        <a:pt x="36" y="168"/>
                      </a:lnTo>
                      <a:lnTo>
                        <a:pt x="36" y="166"/>
                      </a:lnTo>
                      <a:lnTo>
                        <a:pt x="36" y="164"/>
                      </a:lnTo>
                      <a:lnTo>
                        <a:pt x="38" y="164"/>
                      </a:lnTo>
                      <a:lnTo>
                        <a:pt x="40" y="162"/>
                      </a:lnTo>
                      <a:lnTo>
                        <a:pt x="40" y="160"/>
                      </a:lnTo>
                      <a:lnTo>
                        <a:pt x="42" y="160"/>
                      </a:lnTo>
                      <a:lnTo>
                        <a:pt x="44" y="160"/>
                      </a:lnTo>
                      <a:lnTo>
                        <a:pt x="46" y="158"/>
                      </a:lnTo>
                      <a:lnTo>
                        <a:pt x="48" y="158"/>
                      </a:lnTo>
                      <a:lnTo>
                        <a:pt x="44" y="154"/>
                      </a:lnTo>
                      <a:lnTo>
                        <a:pt x="42" y="154"/>
                      </a:lnTo>
                      <a:lnTo>
                        <a:pt x="40" y="154"/>
                      </a:lnTo>
                      <a:lnTo>
                        <a:pt x="38" y="154"/>
                      </a:lnTo>
                      <a:lnTo>
                        <a:pt x="36" y="154"/>
                      </a:lnTo>
                      <a:lnTo>
                        <a:pt x="34" y="152"/>
                      </a:lnTo>
                      <a:lnTo>
                        <a:pt x="34" y="150"/>
                      </a:lnTo>
                      <a:lnTo>
                        <a:pt x="34" y="148"/>
                      </a:lnTo>
                      <a:lnTo>
                        <a:pt x="32" y="146"/>
                      </a:lnTo>
                      <a:lnTo>
                        <a:pt x="30" y="146"/>
                      </a:lnTo>
                      <a:lnTo>
                        <a:pt x="32" y="146"/>
                      </a:lnTo>
                      <a:lnTo>
                        <a:pt x="32" y="144"/>
                      </a:lnTo>
                      <a:lnTo>
                        <a:pt x="32" y="142"/>
                      </a:lnTo>
                      <a:lnTo>
                        <a:pt x="32" y="140"/>
                      </a:lnTo>
                      <a:lnTo>
                        <a:pt x="34" y="138"/>
                      </a:lnTo>
                      <a:lnTo>
                        <a:pt x="34" y="136"/>
                      </a:lnTo>
                      <a:lnTo>
                        <a:pt x="36" y="136"/>
                      </a:lnTo>
                      <a:lnTo>
                        <a:pt x="34" y="136"/>
                      </a:lnTo>
                      <a:lnTo>
                        <a:pt x="36" y="132"/>
                      </a:lnTo>
                      <a:lnTo>
                        <a:pt x="36" y="130"/>
                      </a:lnTo>
                      <a:lnTo>
                        <a:pt x="36" y="128"/>
                      </a:lnTo>
                      <a:lnTo>
                        <a:pt x="36" y="124"/>
                      </a:lnTo>
                      <a:lnTo>
                        <a:pt x="36" y="122"/>
                      </a:lnTo>
                      <a:lnTo>
                        <a:pt x="34" y="122"/>
                      </a:lnTo>
                      <a:lnTo>
                        <a:pt x="34" y="120"/>
                      </a:lnTo>
                      <a:lnTo>
                        <a:pt x="32" y="120"/>
                      </a:lnTo>
                      <a:lnTo>
                        <a:pt x="30" y="118"/>
                      </a:lnTo>
                      <a:lnTo>
                        <a:pt x="28" y="116"/>
                      </a:lnTo>
                      <a:lnTo>
                        <a:pt x="26" y="116"/>
                      </a:lnTo>
                      <a:lnTo>
                        <a:pt x="24" y="116"/>
                      </a:lnTo>
                      <a:lnTo>
                        <a:pt x="24" y="114"/>
                      </a:lnTo>
                      <a:lnTo>
                        <a:pt x="22" y="114"/>
                      </a:lnTo>
                      <a:lnTo>
                        <a:pt x="20" y="114"/>
                      </a:lnTo>
                      <a:lnTo>
                        <a:pt x="20" y="112"/>
                      </a:lnTo>
                      <a:lnTo>
                        <a:pt x="16" y="110"/>
                      </a:lnTo>
                      <a:lnTo>
                        <a:pt x="16" y="108"/>
                      </a:lnTo>
                      <a:lnTo>
                        <a:pt x="14" y="106"/>
                      </a:lnTo>
                      <a:lnTo>
                        <a:pt x="10" y="102"/>
                      </a:lnTo>
                      <a:lnTo>
                        <a:pt x="8" y="100"/>
                      </a:lnTo>
                      <a:lnTo>
                        <a:pt x="6" y="100"/>
                      </a:lnTo>
                      <a:lnTo>
                        <a:pt x="4" y="98"/>
                      </a:lnTo>
                      <a:lnTo>
                        <a:pt x="4" y="96"/>
                      </a:lnTo>
                      <a:lnTo>
                        <a:pt x="2" y="96"/>
                      </a:lnTo>
                      <a:lnTo>
                        <a:pt x="2" y="94"/>
                      </a:lnTo>
                      <a:lnTo>
                        <a:pt x="0" y="92"/>
                      </a:lnTo>
                      <a:close/>
                    </a:path>
                  </a:pathLst>
                </a:custGeom>
                <a:solidFill>
                  <a:srgbClr val="E0E0E0"/>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66" name="Freeform 135">
                  <a:extLst>
                    <a:ext uri="{FF2B5EF4-FFF2-40B4-BE49-F238E27FC236}">
                      <a16:creationId xmlns:a16="http://schemas.microsoft.com/office/drawing/2014/main" id="{F9E4F9AD-FBE7-FAF5-3299-666793DBCA7F}"/>
                    </a:ext>
                  </a:extLst>
                </p:cNvPr>
                <p:cNvSpPr>
                  <a:spLocks/>
                </p:cNvSpPr>
                <p:nvPr/>
              </p:nvSpPr>
              <p:spPr bwMode="auto">
                <a:xfrm>
                  <a:off x="6797676" y="4149724"/>
                  <a:ext cx="1089026" cy="1108075"/>
                </a:xfrm>
                <a:custGeom>
                  <a:avLst/>
                  <a:gdLst>
                    <a:gd name="T0" fmla="*/ 316 w 686"/>
                    <a:gd name="T1" fmla="*/ 10 h 698"/>
                    <a:gd name="T2" fmla="*/ 304 w 686"/>
                    <a:gd name="T3" fmla="*/ 22 h 698"/>
                    <a:gd name="T4" fmla="*/ 294 w 686"/>
                    <a:gd name="T5" fmla="*/ 36 h 698"/>
                    <a:gd name="T6" fmla="*/ 298 w 686"/>
                    <a:gd name="T7" fmla="*/ 56 h 698"/>
                    <a:gd name="T8" fmla="*/ 320 w 686"/>
                    <a:gd name="T9" fmla="*/ 66 h 698"/>
                    <a:gd name="T10" fmla="*/ 342 w 686"/>
                    <a:gd name="T11" fmla="*/ 80 h 698"/>
                    <a:gd name="T12" fmla="*/ 368 w 686"/>
                    <a:gd name="T13" fmla="*/ 94 h 698"/>
                    <a:gd name="T14" fmla="*/ 390 w 686"/>
                    <a:gd name="T15" fmla="*/ 126 h 698"/>
                    <a:gd name="T16" fmla="*/ 412 w 686"/>
                    <a:gd name="T17" fmla="*/ 152 h 698"/>
                    <a:gd name="T18" fmla="*/ 458 w 686"/>
                    <a:gd name="T19" fmla="*/ 174 h 698"/>
                    <a:gd name="T20" fmla="*/ 482 w 686"/>
                    <a:gd name="T21" fmla="*/ 198 h 698"/>
                    <a:gd name="T22" fmla="*/ 504 w 686"/>
                    <a:gd name="T23" fmla="*/ 218 h 698"/>
                    <a:gd name="T24" fmla="*/ 508 w 686"/>
                    <a:gd name="T25" fmla="*/ 232 h 698"/>
                    <a:gd name="T26" fmla="*/ 518 w 686"/>
                    <a:gd name="T27" fmla="*/ 236 h 698"/>
                    <a:gd name="T28" fmla="*/ 530 w 686"/>
                    <a:gd name="T29" fmla="*/ 248 h 698"/>
                    <a:gd name="T30" fmla="*/ 556 w 686"/>
                    <a:gd name="T31" fmla="*/ 264 h 698"/>
                    <a:gd name="T32" fmla="*/ 570 w 686"/>
                    <a:gd name="T33" fmla="*/ 272 h 698"/>
                    <a:gd name="T34" fmla="*/ 576 w 686"/>
                    <a:gd name="T35" fmla="*/ 288 h 698"/>
                    <a:gd name="T36" fmla="*/ 586 w 686"/>
                    <a:gd name="T37" fmla="*/ 302 h 698"/>
                    <a:gd name="T38" fmla="*/ 590 w 686"/>
                    <a:gd name="T39" fmla="*/ 312 h 698"/>
                    <a:gd name="T40" fmla="*/ 596 w 686"/>
                    <a:gd name="T41" fmla="*/ 328 h 698"/>
                    <a:gd name="T42" fmla="*/ 610 w 686"/>
                    <a:gd name="T43" fmla="*/ 338 h 698"/>
                    <a:gd name="T44" fmla="*/ 630 w 686"/>
                    <a:gd name="T45" fmla="*/ 364 h 698"/>
                    <a:gd name="T46" fmla="*/ 640 w 686"/>
                    <a:gd name="T47" fmla="*/ 382 h 698"/>
                    <a:gd name="T48" fmla="*/ 642 w 686"/>
                    <a:gd name="T49" fmla="*/ 396 h 698"/>
                    <a:gd name="T50" fmla="*/ 664 w 686"/>
                    <a:gd name="T51" fmla="*/ 406 h 698"/>
                    <a:gd name="T52" fmla="*/ 682 w 686"/>
                    <a:gd name="T53" fmla="*/ 412 h 698"/>
                    <a:gd name="T54" fmla="*/ 678 w 686"/>
                    <a:gd name="T55" fmla="*/ 416 h 698"/>
                    <a:gd name="T56" fmla="*/ 670 w 686"/>
                    <a:gd name="T57" fmla="*/ 424 h 698"/>
                    <a:gd name="T58" fmla="*/ 668 w 686"/>
                    <a:gd name="T59" fmla="*/ 440 h 698"/>
                    <a:gd name="T60" fmla="*/ 646 w 686"/>
                    <a:gd name="T61" fmla="*/ 450 h 698"/>
                    <a:gd name="T62" fmla="*/ 634 w 686"/>
                    <a:gd name="T63" fmla="*/ 462 h 698"/>
                    <a:gd name="T64" fmla="*/ 658 w 686"/>
                    <a:gd name="T65" fmla="*/ 478 h 698"/>
                    <a:gd name="T66" fmla="*/ 640 w 686"/>
                    <a:gd name="T67" fmla="*/ 496 h 698"/>
                    <a:gd name="T68" fmla="*/ 640 w 686"/>
                    <a:gd name="T69" fmla="*/ 520 h 698"/>
                    <a:gd name="T70" fmla="*/ 626 w 686"/>
                    <a:gd name="T71" fmla="*/ 530 h 698"/>
                    <a:gd name="T72" fmla="*/ 632 w 686"/>
                    <a:gd name="T73" fmla="*/ 542 h 698"/>
                    <a:gd name="T74" fmla="*/ 630 w 686"/>
                    <a:gd name="T75" fmla="*/ 564 h 698"/>
                    <a:gd name="T76" fmla="*/ 630 w 686"/>
                    <a:gd name="T77" fmla="*/ 576 h 698"/>
                    <a:gd name="T78" fmla="*/ 628 w 686"/>
                    <a:gd name="T79" fmla="*/ 594 h 698"/>
                    <a:gd name="T80" fmla="*/ 626 w 686"/>
                    <a:gd name="T81" fmla="*/ 616 h 698"/>
                    <a:gd name="T82" fmla="*/ 618 w 686"/>
                    <a:gd name="T83" fmla="*/ 630 h 698"/>
                    <a:gd name="T84" fmla="*/ 606 w 686"/>
                    <a:gd name="T85" fmla="*/ 628 h 698"/>
                    <a:gd name="T86" fmla="*/ 584 w 686"/>
                    <a:gd name="T87" fmla="*/ 626 h 698"/>
                    <a:gd name="T88" fmla="*/ 570 w 686"/>
                    <a:gd name="T89" fmla="*/ 622 h 698"/>
                    <a:gd name="T90" fmla="*/ 558 w 686"/>
                    <a:gd name="T91" fmla="*/ 638 h 698"/>
                    <a:gd name="T92" fmla="*/ 562 w 686"/>
                    <a:gd name="T93" fmla="*/ 654 h 698"/>
                    <a:gd name="T94" fmla="*/ 568 w 686"/>
                    <a:gd name="T95" fmla="*/ 674 h 698"/>
                    <a:gd name="T96" fmla="*/ 566 w 686"/>
                    <a:gd name="T97" fmla="*/ 694 h 698"/>
                    <a:gd name="T98" fmla="*/ 550 w 686"/>
                    <a:gd name="T99" fmla="*/ 696 h 698"/>
                    <a:gd name="T100" fmla="*/ 538 w 686"/>
                    <a:gd name="T101" fmla="*/ 674 h 698"/>
                    <a:gd name="T102" fmla="*/ 168 w 686"/>
                    <a:gd name="T103" fmla="*/ 678 h 698"/>
                    <a:gd name="T104" fmla="*/ 156 w 686"/>
                    <a:gd name="T105" fmla="*/ 652 h 698"/>
                    <a:gd name="T106" fmla="*/ 140 w 686"/>
                    <a:gd name="T107" fmla="*/ 620 h 698"/>
                    <a:gd name="T108" fmla="*/ 140 w 686"/>
                    <a:gd name="T109" fmla="*/ 572 h 698"/>
                    <a:gd name="T110" fmla="*/ 126 w 686"/>
                    <a:gd name="T111" fmla="*/ 548 h 698"/>
                    <a:gd name="T112" fmla="*/ 124 w 686"/>
                    <a:gd name="T113" fmla="*/ 512 h 698"/>
                    <a:gd name="T114" fmla="*/ 130 w 686"/>
                    <a:gd name="T115" fmla="*/ 484 h 698"/>
                    <a:gd name="T116" fmla="*/ 144 w 686"/>
                    <a:gd name="T117" fmla="*/ 452 h 698"/>
                    <a:gd name="T118" fmla="*/ 132 w 686"/>
                    <a:gd name="T119" fmla="*/ 428 h 698"/>
                    <a:gd name="T120" fmla="*/ 114 w 686"/>
                    <a:gd name="T121" fmla="*/ 402 h 698"/>
                    <a:gd name="T122" fmla="*/ 104 w 686"/>
                    <a:gd name="T123" fmla="*/ 382 h 698"/>
                    <a:gd name="T124" fmla="*/ 40 w 686"/>
                    <a:gd name="T125" fmla="*/ 174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6" h="698">
                      <a:moveTo>
                        <a:pt x="0" y="46"/>
                      </a:moveTo>
                      <a:lnTo>
                        <a:pt x="28" y="42"/>
                      </a:lnTo>
                      <a:lnTo>
                        <a:pt x="84" y="34"/>
                      </a:lnTo>
                      <a:lnTo>
                        <a:pt x="254" y="12"/>
                      </a:lnTo>
                      <a:lnTo>
                        <a:pt x="254" y="10"/>
                      </a:lnTo>
                      <a:lnTo>
                        <a:pt x="318" y="0"/>
                      </a:lnTo>
                      <a:lnTo>
                        <a:pt x="318" y="2"/>
                      </a:lnTo>
                      <a:lnTo>
                        <a:pt x="318" y="4"/>
                      </a:lnTo>
                      <a:lnTo>
                        <a:pt x="316" y="4"/>
                      </a:lnTo>
                      <a:lnTo>
                        <a:pt x="316" y="6"/>
                      </a:lnTo>
                      <a:lnTo>
                        <a:pt x="318" y="6"/>
                      </a:lnTo>
                      <a:lnTo>
                        <a:pt x="316" y="6"/>
                      </a:lnTo>
                      <a:lnTo>
                        <a:pt x="318" y="8"/>
                      </a:lnTo>
                      <a:lnTo>
                        <a:pt x="316" y="8"/>
                      </a:lnTo>
                      <a:lnTo>
                        <a:pt x="316" y="10"/>
                      </a:lnTo>
                      <a:lnTo>
                        <a:pt x="318" y="10"/>
                      </a:lnTo>
                      <a:lnTo>
                        <a:pt x="316" y="10"/>
                      </a:lnTo>
                      <a:lnTo>
                        <a:pt x="316" y="12"/>
                      </a:lnTo>
                      <a:lnTo>
                        <a:pt x="314" y="12"/>
                      </a:lnTo>
                      <a:lnTo>
                        <a:pt x="312" y="12"/>
                      </a:lnTo>
                      <a:lnTo>
                        <a:pt x="312" y="14"/>
                      </a:lnTo>
                      <a:lnTo>
                        <a:pt x="310" y="16"/>
                      </a:lnTo>
                      <a:lnTo>
                        <a:pt x="310" y="18"/>
                      </a:lnTo>
                      <a:lnTo>
                        <a:pt x="308" y="18"/>
                      </a:lnTo>
                      <a:lnTo>
                        <a:pt x="308" y="20"/>
                      </a:lnTo>
                      <a:lnTo>
                        <a:pt x="306" y="20"/>
                      </a:lnTo>
                      <a:lnTo>
                        <a:pt x="306" y="22"/>
                      </a:lnTo>
                      <a:lnTo>
                        <a:pt x="304" y="22"/>
                      </a:lnTo>
                      <a:lnTo>
                        <a:pt x="302" y="22"/>
                      </a:lnTo>
                      <a:lnTo>
                        <a:pt x="304" y="22"/>
                      </a:lnTo>
                      <a:lnTo>
                        <a:pt x="304" y="24"/>
                      </a:lnTo>
                      <a:lnTo>
                        <a:pt x="302" y="24"/>
                      </a:lnTo>
                      <a:lnTo>
                        <a:pt x="302" y="26"/>
                      </a:lnTo>
                      <a:lnTo>
                        <a:pt x="302" y="28"/>
                      </a:lnTo>
                      <a:lnTo>
                        <a:pt x="302" y="26"/>
                      </a:lnTo>
                      <a:lnTo>
                        <a:pt x="300" y="26"/>
                      </a:lnTo>
                      <a:lnTo>
                        <a:pt x="300" y="28"/>
                      </a:lnTo>
                      <a:lnTo>
                        <a:pt x="300" y="30"/>
                      </a:lnTo>
                      <a:lnTo>
                        <a:pt x="300" y="32"/>
                      </a:lnTo>
                      <a:lnTo>
                        <a:pt x="298" y="30"/>
                      </a:lnTo>
                      <a:lnTo>
                        <a:pt x="298" y="32"/>
                      </a:lnTo>
                      <a:lnTo>
                        <a:pt x="296" y="32"/>
                      </a:lnTo>
                      <a:lnTo>
                        <a:pt x="298" y="34"/>
                      </a:lnTo>
                      <a:lnTo>
                        <a:pt x="296" y="36"/>
                      </a:lnTo>
                      <a:lnTo>
                        <a:pt x="294" y="36"/>
                      </a:lnTo>
                      <a:lnTo>
                        <a:pt x="296" y="40"/>
                      </a:lnTo>
                      <a:lnTo>
                        <a:pt x="296" y="42"/>
                      </a:lnTo>
                      <a:lnTo>
                        <a:pt x="294" y="42"/>
                      </a:lnTo>
                      <a:lnTo>
                        <a:pt x="296" y="42"/>
                      </a:lnTo>
                      <a:lnTo>
                        <a:pt x="294" y="44"/>
                      </a:lnTo>
                      <a:lnTo>
                        <a:pt x="294" y="46"/>
                      </a:lnTo>
                      <a:lnTo>
                        <a:pt x="292" y="46"/>
                      </a:lnTo>
                      <a:lnTo>
                        <a:pt x="292" y="48"/>
                      </a:lnTo>
                      <a:lnTo>
                        <a:pt x="294" y="50"/>
                      </a:lnTo>
                      <a:lnTo>
                        <a:pt x="292" y="52"/>
                      </a:lnTo>
                      <a:lnTo>
                        <a:pt x="294" y="52"/>
                      </a:lnTo>
                      <a:lnTo>
                        <a:pt x="294" y="54"/>
                      </a:lnTo>
                      <a:lnTo>
                        <a:pt x="296" y="54"/>
                      </a:lnTo>
                      <a:lnTo>
                        <a:pt x="298" y="54"/>
                      </a:lnTo>
                      <a:lnTo>
                        <a:pt x="298" y="56"/>
                      </a:lnTo>
                      <a:lnTo>
                        <a:pt x="300" y="56"/>
                      </a:lnTo>
                      <a:lnTo>
                        <a:pt x="302" y="58"/>
                      </a:lnTo>
                      <a:lnTo>
                        <a:pt x="304" y="58"/>
                      </a:lnTo>
                      <a:lnTo>
                        <a:pt x="306" y="60"/>
                      </a:lnTo>
                      <a:lnTo>
                        <a:pt x="308" y="60"/>
                      </a:lnTo>
                      <a:lnTo>
                        <a:pt x="308" y="62"/>
                      </a:lnTo>
                      <a:lnTo>
                        <a:pt x="310" y="62"/>
                      </a:lnTo>
                      <a:lnTo>
                        <a:pt x="314" y="62"/>
                      </a:lnTo>
                      <a:lnTo>
                        <a:pt x="316" y="64"/>
                      </a:lnTo>
                      <a:lnTo>
                        <a:pt x="318" y="62"/>
                      </a:lnTo>
                      <a:lnTo>
                        <a:pt x="320" y="62"/>
                      </a:lnTo>
                      <a:lnTo>
                        <a:pt x="320" y="64"/>
                      </a:lnTo>
                      <a:lnTo>
                        <a:pt x="318" y="64"/>
                      </a:lnTo>
                      <a:lnTo>
                        <a:pt x="320" y="64"/>
                      </a:lnTo>
                      <a:lnTo>
                        <a:pt x="320" y="66"/>
                      </a:lnTo>
                      <a:lnTo>
                        <a:pt x="322" y="68"/>
                      </a:lnTo>
                      <a:lnTo>
                        <a:pt x="324" y="68"/>
                      </a:lnTo>
                      <a:lnTo>
                        <a:pt x="326" y="68"/>
                      </a:lnTo>
                      <a:lnTo>
                        <a:pt x="326" y="70"/>
                      </a:lnTo>
                      <a:lnTo>
                        <a:pt x="328" y="70"/>
                      </a:lnTo>
                      <a:lnTo>
                        <a:pt x="328" y="72"/>
                      </a:lnTo>
                      <a:lnTo>
                        <a:pt x="332" y="72"/>
                      </a:lnTo>
                      <a:lnTo>
                        <a:pt x="332" y="74"/>
                      </a:lnTo>
                      <a:lnTo>
                        <a:pt x="332" y="76"/>
                      </a:lnTo>
                      <a:lnTo>
                        <a:pt x="334" y="76"/>
                      </a:lnTo>
                      <a:lnTo>
                        <a:pt x="336" y="76"/>
                      </a:lnTo>
                      <a:lnTo>
                        <a:pt x="336" y="78"/>
                      </a:lnTo>
                      <a:lnTo>
                        <a:pt x="338" y="78"/>
                      </a:lnTo>
                      <a:lnTo>
                        <a:pt x="340" y="78"/>
                      </a:lnTo>
                      <a:lnTo>
                        <a:pt x="342" y="80"/>
                      </a:lnTo>
                      <a:lnTo>
                        <a:pt x="344" y="80"/>
                      </a:lnTo>
                      <a:lnTo>
                        <a:pt x="344" y="78"/>
                      </a:lnTo>
                      <a:lnTo>
                        <a:pt x="346" y="78"/>
                      </a:lnTo>
                      <a:lnTo>
                        <a:pt x="348" y="78"/>
                      </a:lnTo>
                      <a:lnTo>
                        <a:pt x="350" y="78"/>
                      </a:lnTo>
                      <a:lnTo>
                        <a:pt x="350" y="76"/>
                      </a:lnTo>
                      <a:lnTo>
                        <a:pt x="354" y="78"/>
                      </a:lnTo>
                      <a:lnTo>
                        <a:pt x="356" y="76"/>
                      </a:lnTo>
                      <a:lnTo>
                        <a:pt x="360" y="78"/>
                      </a:lnTo>
                      <a:lnTo>
                        <a:pt x="362" y="80"/>
                      </a:lnTo>
                      <a:lnTo>
                        <a:pt x="362" y="82"/>
                      </a:lnTo>
                      <a:lnTo>
                        <a:pt x="362" y="84"/>
                      </a:lnTo>
                      <a:lnTo>
                        <a:pt x="364" y="86"/>
                      </a:lnTo>
                      <a:lnTo>
                        <a:pt x="366" y="90"/>
                      </a:lnTo>
                      <a:lnTo>
                        <a:pt x="368" y="94"/>
                      </a:lnTo>
                      <a:lnTo>
                        <a:pt x="372" y="96"/>
                      </a:lnTo>
                      <a:lnTo>
                        <a:pt x="374" y="100"/>
                      </a:lnTo>
                      <a:lnTo>
                        <a:pt x="376" y="102"/>
                      </a:lnTo>
                      <a:lnTo>
                        <a:pt x="378" y="104"/>
                      </a:lnTo>
                      <a:lnTo>
                        <a:pt x="380" y="106"/>
                      </a:lnTo>
                      <a:lnTo>
                        <a:pt x="380" y="108"/>
                      </a:lnTo>
                      <a:lnTo>
                        <a:pt x="382" y="110"/>
                      </a:lnTo>
                      <a:lnTo>
                        <a:pt x="382" y="112"/>
                      </a:lnTo>
                      <a:lnTo>
                        <a:pt x="382" y="114"/>
                      </a:lnTo>
                      <a:lnTo>
                        <a:pt x="382" y="116"/>
                      </a:lnTo>
                      <a:lnTo>
                        <a:pt x="384" y="118"/>
                      </a:lnTo>
                      <a:lnTo>
                        <a:pt x="384" y="120"/>
                      </a:lnTo>
                      <a:lnTo>
                        <a:pt x="386" y="122"/>
                      </a:lnTo>
                      <a:lnTo>
                        <a:pt x="388" y="124"/>
                      </a:lnTo>
                      <a:lnTo>
                        <a:pt x="390" y="126"/>
                      </a:lnTo>
                      <a:lnTo>
                        <a:pt x="392" y="126"/>
                      </a:lnTo>
                      <a:lnTo>
                        <a:pt x="396" y="130"/>
                      </a:lnTo>
                      <a:lnTo>
                        <a:pt x="398" y="132"/>
                      </a:lnTo>
                      <a:lnTo>
                        <a:pt x="398" y="134"/>
                      </a:lnTo>
                      <a:lnTo>
                        <a:pt x="400" y="136"/>
                      </a:lnTo>
                      <a:lnTo>
                        <a:pt x="402" y="136"/>
                      </a:lnTo>
                      <a:lnTo>
                        <a:pt x="404" y="140"/>
                      </a:lnTo>
                      <a:lnTo>
                        <a:pt x="406" y="140"/>
                      </a:lnTo>
                      <a:lnTo>
                        <a:pt x="406" y="142"/>
                      </a:lnTo>
                      <a:lnTo>
                        <a:pt x="408" y="146"/>
                      </a:lnTo>
                      <a:lnTo>
                        <a:pt x="410" y="146"/>
                      </a:lnTo>
                      <a:lnTo>
                        <a:pt x="408" y="146"/>
                      </a:lnTo>
                      <a:lnTo>
                        <a:pt x="410" y="148"/>
                      </a:lnTo>
                      <a:lnTo>
                        <a:pt x="410" y="148"/>
                      </a:lnTo>
                      <a:lnTo>
                        <a:pt x="412" y="152"/>
                      </a:lnTo>
                      <a:lnTo>
                        <a:pt x="414" y="154"/>
                      </a:lnTo>
                      <a:lnTo>
                        <a:pt x="418" y="152"/>
                      </a:lnTo>
                      <a:lnTo>
                        <a:pt x="420" y="154"/>
                      </a:lnTo>
                      <a:lnTo>
                        <a:pt x="422" y="158"/>
                      </a:lnTo>
                      <a:lnTo>
                        <a:pt x="428" y="160"/>
                      </a:lnTo>
                      <a:lnTo>
                        <a:pt x="432" y="160"/>
                      </a:lnTo>
                      <a:lnTo>
                        <a:pt x="434" y="160"/>
                      </a:lnTo>
                      <a:lnTo>
                        <a:pt x="440" y="162"/>
                      </a:lnTo>
                      <a:lnTo>
                        <a:pt x="442" y="164"/>
                      </a:lnTo>
                      <a:lnTo>
                        <a:pt x="446" y="168"/>
                      </a:lnTo>
                      <a:lnTo>
                        <a:pt x="448" y="170"/>
                      </a:lnTo>
                      <a:lnTo>
                        <a:pt x="450" y="170"/>
                      </a:lnTo>
                      <a:lnTo>
                        <a:pt x="450" y="172"/>
                      </a:lnTo>
                      <a:lnTo>
                        <a:pt x="452" y="172"/>
                      </a:lnTo>
                      <a:lnTo>
                        <a:pt x="458" y="174"/>
                      </a:lnTo>
                      <a:lnTo>
                        <a:pt x="460" y="178"/>
                      </a:lnTo>
                      <a:lnTo>
                        <a:pt x="460" y="184"/>
                      </a:lnTo>
                      <a:lnTo>
                        <a:pt x="464" y="184"/>
                      </a:lnTo>
                      <a:lnTo>
                        <a:pt x="464" y="186"/>
                      </a:lnTo>
                      <a:lnTo>
                        <a:pt x="466" y="188"/>
                      </a:lnTo>
                      <a:lnTo>
                        <a:pt x="466" y="190"/>
                      </a:lnTo>
                      <a:lnTo>
                        <a:pt x="468" y="192"/>
                      </a:lnTo>
                      <a:lnTo>
                        <a:pt x="468" y="194"/>
                      </a:lnTo>
                      <a:lnTo>
                        <a:pt x="470" y="194"/>
                      </a:lnTo>
                      <a:lnTo>
                        <a:pt x="474" y="196"/>
                      </a:lnTo>
                      <a:lnTo>
                        <a:pt x="476" y="198"/>
                      </a:lnTo>
                      <a:lnTo>
                        <a:pt x="478" y="198"/>
                      </a:lnTo>
                      <a:lnTo>
                        <a:pt x="478" y="196"/>
                      </a:lnTo>
                      <a:lnTo>
                        <a:pt x="480" y="196"/>
                      </a:lnTo>
                      <a:lnTo>
                        <a:pt x="482" y="198"/>
                      </a:lnTo>
                      <a:lnTo>
                        <a:pt x="482" y="198"/>
                      </a:lnTo>
                      <a:lnTo>
                        <a:pt x="484" y="200"/>
                      </a:lnTo>
                      <a:lnTo>
                        <a:pt x="486" y="200"/>
                      </a:lnTo>
                      <a:lnTo>
                        <a:pt x="488" y="202"/>
                      </a:lnTo>
                      <a:lnTo>
                        <a:pt x="492" y="202"/>
                      </a:lnTo>
                      <a:lnTo>
                        <a:pt x="492" y="204"/>
                      </a:lnTo>
                      <a:lnTo>
                        <a:pt x="494" y="204"/>
                      </a:lnTo>
                      <a:lnTo>
                        <a:pt x="494" y="206"/>
                      </a:lnTo>
                      <a:lnTo>
                        <a:pt x="494" y="206"/>
                      </a:lnTo>
                      <a:lnTo>
                        <a:pt x="496" y="208"/>
                      </a:lnTo>
                      <a:lnTo>
                        <a:pt x="496" y="210"/>
                      </a:lnTo>
                      <a:lnTo>
                        <a:pt x="504" y="212"/>
                      </a:lnTo>
                      <a:lnTo>
                        <a:pt x="506" y="216"/>
                      </a:lnTo>
                      <a:lnTo>
                        <a:pt x="506" y="218"/>
                      </a:lnTo>
                      <a:lnTo>
                        <a:pt x="504" y="218"/>
                      </a:lnTo>
                      <a:lnTo>
                        <a:pt x="506" y="220"/>
                      </a:lnTo>
                      <a:lnTo>
                        <a:pt x="508" y="220"/>
                      </a:lnTo>
                      <a:lnTo>
                        <a:pt x="508" y="222"/>
                      </a:lnTo>
                      <a:lnTo>
                        <a:pt x="506" y="220"/>
                      </a:lnTo>
                      <a:lnTo>
                        <a:pt x="506" y="222"/>
                      </a:lnTo>
                      <a:lnTo>
                        <a:pt x="504" y="222"/>
                      </a:lnTo>
                      <a:lnTo>
                        <a:pt x="506" y="224"/>
                      </a:lnTo>
                      <a:lnTo>
                        <a:pt x="506" y="226"/>
                      </a:lnTo>
                      <a:lnTo>
                        <a:pt x="508" y="226"/>
                      </a:lnTo>
                      <a:lnTo>
                        <a:pt x="506" y="228"/>
                      </a:lnTo>
                      <a:lnTo>
                        <a:pt x="504" y="228"/>
                      </a:lnTo>
                      <a:lnTo>
                        <a:pt x="506" y="230"/>
                      </a:lnTo>
                      <a:lnTo>
                        <a:pt x="506" y="232"/>
                      </a:lnTo>
                      <a:lnTo>
                        <a:pt x="508" y="230"/>
                      </a:lnTo>
                      <a:lnTo>
                        <a:pt x="508" y="232"/>
                      </a:lnTo>
                      <a:lnTo>
                        <a:pt x="510" y="230"/>
                      </a:lnTo>
                      <a:lnTo>
                        <a:pt x="510" y="232"/>
                      </a:lnTo>
                      <a:lnTo>
                        <a:pt x="508" y="232"/>
                      </a:lnTo>
                      <a:lnTo>
                        <a:pt x="510" y="234"/>
                      </a:lnTo>
                      <a:lnTo>
                        <a:pt x="510" y="232"/>
                      </a:lnTo>
                      <a:lnTo>
                        <a:pt x="512" y="232"/>
                      </a:lnTo>
                      <a:lnTo>
                        <a:pt x="512" y="234"/>
                      </a:lnTo>
                      <a:lnTo>
                        <a:pt x="514" y="234"/>
                      </a:lnTo>
                      <a:lnTo>
                        <a:pt x="512" y="234"/>
                      </a:lnTo>
                      <a:lnTo>
                        <a:pt x="514" y="234"/>
                      </a:lnTo>
                      <a:lnTo>
                        <a:pt x="514" y="236"/>
                      </a:lnTo>
                      <a:lnTo>
                        <a:pt x="516" y="234"/>
                      </a:lnTo>
                      <a:lnTo>
                        <a:pt x="516" y="236"/>
                      </a:lnTo>
                      <a:lnTo>
                        <a:pt x="518" y="234"/>
                      </a:lnTo>
                      <a:lnTo>
                        <a:pt x="518" y="236"/>
                      </a:lnTo>
                      <a:lnTo>
                        <a:pt x="520" y="236"/>
                      </a:lnTo>
                      <a:lnTo>
                        <a:pt x="518" y="236"/>
                      </a:lnTo>
                      <a:lnTo>
                        <a:pt x="518" y="238"/>
                      </a:lnTo>
                      <a:lnTo>
                        <a:pt x="520" y="238"/>
                      </a:lnTo>
                      <a:lnTo>
                        <a:pt x="520" y="240"/>
                      </a:lnTo>
                      <a:lnTo>
                        <a:pt x="522" y="240"/>
                      </a:lnTo>
                      <a:lnTo>
                        <a:pt x="522" y="242"/>
                      </a:lnTo>
                      <a:lnTo>
                        <a:pt x="520" y="242"/>
                      </a:lnTo>
                      <a:lnTo>
                        <a:pt x="522" y="244"/>
                      </a:lnTo>
                      <a:lnTo>
                        <a:pt x="520" y="244"/>
                      </a:lnTo>
                      <a:lnTo>
                        <a:pt x="524" y="248"/>
                      </a:lnTo>
                      <a:lnTo>
                        <a:pt x="526" y="248"/>
                      </a:lnTo>
                      <a:lnTo>
                        <a:pt x="526" y="250"/>
                      </a:lnTo>
                      <a:lnTo>
                        <a:pt x="530" y="250"/>
                      </a:lnTo>
                      <a:lnTo>
                        <a:pt x="530" y="248"/>
                      </a:lnTo>
                      <a:lnTo>
                        <a:pt x="532" y="248"/>
                      </a:lnTo>
                      <a:lnTo>
                        <a:pt x="532" y="250"/>
                      </a:lnTo>
                      <a:lnTo>
                        <a:pt x="534" y="250"/>
                      </a:lnTo>
                      <a:lnTo>
                        <a:pt x="534" y="252"/>
                      </a:lnTo>
                      <a:lnTo>
                        <a:pt x="532" y="252"/>
                      </a:lnTo>
                      <a:lnTo>
                        <a:pt x="532" y="254"/>
                      </a:lnTo>
                      <a:lnTo>
                        <a:pt x="534" y="256"/>
                      </a:lnTo>
                      <a:lnTo>
                        <a:pt x="536" y="258"/>
                      </a:lnTo>
                      <a:lnTo>
                        <a:pt x="542" y="262"/>
                      </a:lnTo>
                      <a:lnTo>
                        <a:pt x="546" y="262"/>
                      </a:lnTo>
                      <a:lnTo>
                        <a:pt x="552" y="264"/>
                      </a:lnTo>
                      <a:lnTo>
                        <a:pt x="554" y="264"/>
                      </a:lnTo>
                      <a:lnTo>
                        <a:pt x="556" y="264"/>
                      </a:lnTo>
                      <a:lnTo>
                        <a:pt x="556" y="266"/>
                      </a:lnTo>
                      <a:lnTo>
                        <a:pt x="556" y="264"/>
                      </a:lnTo>
                      <a:lnTo>
                        <a:pt x="558" y="266"/>
                      </a:lnTo>
                      <a:lnTo>
                        <a:pt x="556" y="266"/>
                      </a:lnTo>
                      <a:lnTo>
                        <a:pt x="558" y="266"/>
                      </a:lnTo>
                      <a:lnTo>
                        <a:pt x="560" y="266"/>
                      </a:lnTo>
                      <a:lnTo>
                        <a:pt x="560" y="268"/>
                      </a:lnTo>
                      <a:lnTo>
                        <a:pt x="560" y="266"/>
                      </a:lnTo>
                      <a:lnTo>
                        <a:pt x="560" y="268"/>
                      </a:lnTo>
                      <a:lnTo>
                        <a:pt x="562" y="268"/>
                      </a:lnTo>
                      <a:lnTo>
                        <a:pt x="562" y="270"/>
                      </a:lnTo>
                      <a:lnTo>
                        <a:pt x="564" y="270"/>
                      </a:lnTo>
                      <a:lnTo>
                        <a:pt x="564" y="268"/>
                      </a:lnTo>
                      <a:lnTo>
                        <a:pt x="566" y="270"/>
                      </a:lnTo>
                      <a:lnTo>
                        <a:pt x="568" y="270"/>
                      </a:lnTo>
                      <a:lnTo>
                        <a:pt x="568" y="272"/>
                      </a:lnTo>
                      <a:lnTo>
                        <a:pt x="570" y="272"/>
                      </a:lnTo>
                      <a:lnTo>
                        <a:pt x="568" y="272"/>
                      </a:lnTo>
                      <a:lnTo>
                        <a:pt x="570" y="272"/>
                      </a:lnTo>
                      <a:lnTo>
                        <a:pt x="570" y="274"/>
                      </a:lnTo>
                      <a:lnTo>
                        <a:pt x="572" y="272"/>
                      </a:lnTo>
                      <a:lnTo>
                        <a:pt x="572" y="274"/>
                      </a:lnTo>
                      <a:lnTo>
                        <a:pt x="572" y="276"/>
                      </a:lnTo>
                      <a:lnTo>
                        <a:pt x="574" y="276"/>
                      </a:lnTo>
                      <a:lnTo>
                        <a:pt x="572" y="276"/>
                      </a:lnTo>
                      <a:lnTo>
                        <a:pt x="574" y="278"/>
                      </a:lnTo>
                      <a:lnTo>
                        <a:pt x="572" y="282"/>
                      </a:lnTo>
                      <a:lnTo>
                        <a:pt x="572" y="280"/>
                      </a:lnTo>
                      <a:lnTo>
                        <a:pt x="572" y="282"/>
                      </a:lnTo>
                      <a:lnTo>
                        <a:pt x="574" y="284"/>
                      </a:lnTo>
                      <a:lnTo>
                        <a:pt x="574" y="286"/>
                      </a:lnTo>
                      <a:lnTo>
                        <a:pt x="576" y="288"/>
                      </a:lnTo>
                      <a:lnTo>
                        <a:pt x="578" y="290"/>
                      </a:lnTo>
                      <a:lnTo>
                        <a:pt x="578" y="292"/>
                      </a:lnTo>
                      <a:lnTo>
                        <a:pt x="578" y="290"/>
                      </a:lnTo>
                      <a:lnTo>
                        <a:pt x="580" y="290"/>
                      </a:lnTo>
                      <a:lnTo>
                        <a:pt x="578" y="292"/>
                      </a:lnTo>
                      <a:lnTo>
                        <a:pt x="580" y="292"/>
                      </a:lnTo>
                      <a:lnTo>
                        <a:pt x="578" y="292"/>
                      </a:lnTo>
                      <a:lnTo>
                        <a:pt x="578" y="294"/>
                      </a:lnTo>
                      <a:lnTo>
                        <a:pt x="580" y="294"/>
                      </a:lnTo>
                      <a:lnTo>
                        <a:pt x="582" y="294"/>
                      </a:lnTo>
                      <a:lnTo>
                        <a:pt x="582" y="298"/>
                      </a:lnTo>
                      <a:lnTo>
                        <a:pt x="584" y="298"/>
                      </a:lnTo>
                      <a:lnTo>
                        <a:pt x="586" y="298"/>
                      </a:lnTo>
                      <a:lnTo>
                        <a:pt x="586" y="300"/>
                      </a:lnTo>
                      <a:lnTo>
                        <a:pt x="586" y="302"/>
                      </a:lnTo>
                      <a:lnTo>
                        <a:pt x="588" y="302"/>
                      </a:lnTo>
                      <a:lnTo>
                        <a:pt x="586" y="304"/>
                      </a:lnTo>
                      <a:lnTo>
                        <a:pt x="588" y="304"/>
                      </a:lnTo>
                      <a:lnTo>
                        <a:pt x="586" y="304"/>
                      </a:lnTo>
                      <a:lnTo>
                        <a:pt x="588" y="306"/>
                      </a:lnTo>
                      <a:lnTo>
                        <a:pt x="588" y="308"/>
                      </a:lnTo>
                      <a:lnTo>
                        <a:pt x="586" y="308"/>
                      </a:lnTo>
                      <a:lnTo>
                        <a:pt x="588" y="308"/>
                      </a:lnTo>
                      <a:lnTo>
                        <a:pt x="590" y="308"/>
                      </a:lnTo>
                      <a:lnTo>
                        <a:pt x="588" y="308"/>
                      </a:lnTo>
                      <a:lnTo>
                        <a:pt x="588" y="310"/>
                      </a:lnTo>
                      <a:lnTo>
                        <a:pt x="586" y="310"/>
                      </a:lnTo>
                      <a:lnTo>
                        <a:pt x="588" y="310"/>
                      </a:lnTo>
                      <a:lnTo>
                        <a:pt x="590" y="310"/>
                      </a:lnTo>
                      <a:lnTo>
                        <a:pt x="590" y="312"/>
                      </a:lnTo>
                      <a:lnTo>
                        <a:pt x="592" y="312"/>
                      </a:lnTo>
                      <a:lnTo>
                        <a:pt x="590" y="314"/>
                      </a:lnTo>
                      <a:lnTo>
                        <a:pt x="590" y="316"/>
                      </a:lnTo>
                      <a:lnTo>
                        <a:pt x="592" y="316"/>
                      </a:lnTo>
                      <a:lnTo>
                        <a:pt x="590" y="316"/>
                      </a:lnTo>
                      <a:lnTo>
                        <a:pt x="590" y="318"/>
                      </a:lnTo>
                      <a:lnTo>
                        <a:pt x="590" y="320"/>
                      </a:lnTo>
                      <a:lnTo>
                        <a:pt x="592" y="320"/>
                      </a:lnTo>
                      <a:lnTo>
                        <a:pt x="592" y="322"/>
                      </a:lnTo>
                      <a:lnTo>
                        <a:pt x="592" y="320"/>
                      </a:lnTo>
                      <a:lnTo>
                        <a:pt x="592" y="322"/>
                      </a:lnTo>
                      <a:lnTo>
                        <a:pt x="594" y="322"/>
                      </a:lnTo>
                      <a:lnTo>
                        <a:pt x="594" y="324"/>
                      </a:lnTo>
                      <a:lnTo>
                        <a:pt x="594" y="326"/>
                      </a:lnTo>
                      <a:lnTo>
                        <a:pt x="596" y="328"/>
                      </a:lnTo>
                      <a:lnTo>
                        <a:pt x="594" y="328"/>
                      </a:lnTo>
                      <a:lnTo>
                        <a:pt x="592" y="330"/>
                      </a:lnTo>
                      <a:lnTo>
                        <a:pt x="594" y="330"/>
                      </a:lnTo>
                      <a:lnTo>
                        <a:pt x="592" y="330"/>
                      </a:lnTo>
                      <a:lnTo>
                        <a:pt x="592" y="332"/>
                      </a:lnTo>
                      <a:lnTo>
                        <a:pt x="594" y="332"/>
                      </a:lnTo>
                      <a:lnTo>
                        <a:pt x="598" y="336"/>
                      </a:lnTo>
                      <a:lnTo>
                        <a:pt x="600" y="336"/>
                      </a:lnTo>
                      <a:lnTo>
                        <a:pt x="600" y="338"/>
                      </a:lnTo>
                      <a:lnTo>
                        <a:pt x="602" y="338"/>
                      </a:lnTo>
                      <a:lnTo>
                        <a:pt x="606" y="340"/>
                      </a:lnTo>
                      <a:lnTo>
                        <a:pt x="608" y="340"/>
                      </a:lnTo>
                      <a:lnTo>
                        <a:pt x="610" y="338"/>
                      </a:lnTo>
                      <a:lnTo>
                        <a:pt x="610" y="340"/>
                      </a:lnTo>
                      <a:lnTo>
                        <a:pt x="610" y="338"/>
                      </a:lnTo>
                      <a:lnTo>
                        <a:pt x="612" y="340"/>
                      </a:lnTo>
                      <a:lnTo>
                        <a:pt x="614" y="340"/>
                      </a:lnTo>
                      <a:lnTo>
                        <a:pt x="614" y="342"/>
                      </a:lnTo>
                      <a:lnTo>
                        <a:pt x="618" y="344"/>
                      </a:lnTo>
                      <a:lnTo>
                        <a:pt x="620" y="344"/>
                      </a:lnTo>
                      <a:lnTo>
                        <a:pt x="620" y="346"/>
                      </a:lnTo>
                      <a:lnTo>
                        <a:pt x="620" y="348"/>
                      </a:lnTo>
                      <a:lnTo>
                        <a:pt x="626" y="352"/>
                      </a:lnTo>
                      <a:lnTo>
                        <a:pt x="628" y="352"/>
                      </a:lnTo>
                      <a:lnTo>
                        <a:pt x="626" y="352"/>
                      </a:lnTo>
                      <a:lnTo>
                        <a:pt x="626" y="354"/>
                      </a:lnTo>
                      <a:lnTo>
                        <a:pt x="626" y="356"/>
                      </a:lnTo>
                      <a:lnTo>
                        <a:pt x="626" y="358"/>
                      </a:lnTo>
                      <a:lnTo>
                        <a:pt x="630" y="362"/>
                      </a:lnTo>
                      <a:lnTo>
                        <a:pt x="630" y="364"/>
                      </a:lnTo>
                      <a:lnTo>
                        <a:pt x="632" y="366"/>
                      </a:lnTo>
                      <a:lnTo>
                        <a:pt x="632" y="368"/>
                      </a:lnTo>
                      <a:lnTo>
                        <a:pt x="634" y="368"/>
                      </a:lnTo>
                      <a:lnTo>
                        <a:pt x="634" y="370"/>
                      </a:lnTo>
                      <a:lnTo>
                        <a:pt x="636" y="370"/>
                      </a:lnTo>
                      <a:lnTo>
                        <a:pt x="636" y="368"/>
                      </a:lnTo>
                      <a:lnTo>
                        <a:pt x="638" y="370"/>
                      </a:lnTo>
                      <a:lnTo>
                        <a:pt x="638" y="372"/>
                      </a:lnTo>
                      <a:lnTo>
                        <a:pt x="638" y="374"/>
                      </a:lnTo>
                      <a:lnTo>
                        <a:pt x="640" y="374"/>
                      </a:lnTo>
                      <a:lnTo>
                        <a:pt x="640" y="376"/>
                      </a:lnTo>
                      <a:lnTo>
                        <a:pt x="640" y="378"/>
                      </a:lnTo>
                      <a:lnTo>
                        <a:pt x="640" y="380"/>
                      </a:lnTo>
                      <a:lnTo>
                        <a:pt x="638" y="380"/>
                      </a:lnTo>
                      <a:lnTo>
                        <a:pt x="640" y="382"/>
                      </a:lnTo>
                      <a:lnTo>
                        <a:pt x="638" y="382"/>
                      </a:lnTo>
                      <a:lnTo>
                        <a:pt x="638" y="384"/>
                      </a:lnTo>
                      <a:lnTo>
                        <a:pt x="638" y="386"/>
                      </a:lnTo>
                      <a:lnTo>
                        <a:pt x="640" y="386"/>
                      </a:lnTo>
                      <a:lnTo>
                        <a:pt x="640" y="388"/>
                      </a:lnTo>
                      <a:lnTo>
                        <a:pt x="638" y="388"/>
                      </a:lnTo>
                      <a:lnTo>
                        <a:pt x="640" y="388"/>
                      </a:lnTo>
                      <a:lnTo>
                        <a:pt x="640" y="390"/>
                      </a:lnTo>
                      <a:lnTo>
                        <a:pt x="642" y="390"/>
                      </a:lnTo>
                      <a:lnTo>
                        <a:pt x="642" y="392"/>
                      </a:lnTo>
                      <a:lnTo>
                        <a:pt x="644" y="392"/>
                      </a:lnTo>
                      <a:lnTo>
                        <a:pt x="644" y="394"/>
                      </a:lnTo>
                      <a:lnTo>
                        <a:pt x="644" y="396"/>
                      </a:lnTo>
                      <a:lnTo>
                        <a:pt x="644" y="394"/>
                      </a:lnTo>
                      <a:lnTo>
                        <a:pt x="642" y="396"/>
                      </a:lnTo>
                      <a:lnTo>
                        <a:pt x="644" y="398"/>
                      </a:lnTo>
                      <a:lnTo>
                        <a:pt x="646" y="398"/>
                      </a:lnTo>
                      <a:lnTo>
                        <a:pt x="644" y="400"/>
                      </a:lnTo>
                      <a:lnTo>
                        <a:pt x="644" y="400"/>
                      </a:lnTo>
                      <a:lnTo>
                        <a:pt x="646" y="400"/>
                      </a:lnTo>
                      <a:lnTo>
                        <a:pt x="646" y="402"/>
                      </a:lnTo>
                      <a:lnTo>
                        <a:pt x="650" y="402"/>
                      </a:lnTo>
                      <a:lnTo>
                        <a:pt x="650" y="406"/>
                      </a:lnTo>
                      <a:lnTo>
                        <a:pt x="654" y="408"/>
                      </a:lnTo>
                      <a:lnTo>
                        <a:pt x="656" y="408"/>
                      </a:lnTo>
                      <a:lnTo>
                        <a:pt x="656" y="406"/>
                      </a:lnTo>
                      <a:lnTo>
                        <a:pt x="658" y="402"/>
                      </a:lnTo>
                      <a:lnTo>
                        <a:pt x="660" y="402"/>
                      </a:lnTo>
                      <a:lnTo>
                        <a:pt x="662" y="402"/>
                      </a:lnTo>
                      <a:lnTo>
                        <a:pt x="664" y="406"/>
                      </a:lnTo>
                      <a:lnTo>
                        <a:pt x="668" y="408"/>
                      </a:lnTo>
                      <a:lnTo>
                        <a:pt x="670" y="410"/>
                      </a:lnTo>
                      <a:lnTo>
                        <a:pt x="676" y="410"/>
                      </a:lnTo>
                      <a:lnTo>
                        <a:pt x="678" y="410"/>
                      </a:lnTo>
                      <a:lnTo>
                        <a:pt x="680" y="410"/>
                      </a:lnTo>
                      <a:lnTo>
                        <a:pt x="678" y="412"/>
                      </a:lnTo>
                      <a:lnTo>
                        <a:pt x="676" y="412"/>
                      </a:lnTo>
                      <a:lnTo>
                        <a:pt x="678" y="412"/>
                      </a:lnTo>
                      <a:lnTo>
                        <a:pt x="680" y="412"/>
                      </a:lnTo>
                      <a:lnTo>
                        <a:pt x="678" y="412"/>
                      </a:lnTo>
                      <a:lnTo>
                        <a:pt x="680" y="412"/>
                      </a:lnTo>
                      <a:lnTo>
                        <a:pt x="676" y="412"/>
                      </a:lnTo>
                      <a:lnTo>
                        <a:pt x="678" y="412"/>
                      </a:lnTo>
                      <a:lnTo>
                        <a:pt x="680" y="412"/>
                      </a:lnTo>
                      <a:lnTo>
                        <a:pt x="682" y="412"/>
                      </a:lnTo>
                      <a:lnTo>
                        <a:pt x="684" y="412"/>
                      </a:lnTo>
                      <a:lnTo>
                        <a:pt x="686" y="414"/>
                      </a:lnTo>
                      <a:lnTo>
                        <a:pt x="684" y="416"/>
                      </a:lnTo>
                      <a:lnTo>
                        <a:pt x="684" y="414"/>
                      </a:lnTo>
                      <a:lnTo>
                        <a:pt x="682" y="414"/>
                      </a:lnTo>
                      <a:lnTo>
                        <a:pt x="682" y="412"/>
                      </a:lnTo>
                      <a:lnTo>
                        <a:pt x="682" y="414"/>
                      </a:lnTo>
                      <a:lnTo>
                        <a:pt x="680" y="416"/>
                      </a:lnTo>
                      <a:lnTo>
                        <a:pt x="680" y="414"/>
                      </a:lnTo>
                      <a:lnTo>
                        <a:pt x="678" y="416"/>
                      </a:lnTo>
                      <a:lnTo>
                        <a:pt x="676" y="416"/>
                      </a:lnTo>
                      <a:lnTo>
                        <a:pt x="676" y="418"/>
                      </a:lnTo>
                      <a:lnTo>
                        <a:pt x="678" y="416"/>
                      </a:lnTo>
                      <a:lnTo>
                        <a:pt x="676" y="416"/>
                      </a:lnTo>
                      <a:lnTo>
                        <a:pt x="678" y="416"/>
                      </a:lnTo>
                      <a:lnTo>
                        <a:pt x="680" y="416"/>
                      </a:lnTo>
                      <a:lnTo>
                        <a:pt x="682" y="416"/>
                      </a:lnTo>
                      <a:lnTo>
                        <a:pt x="682" y="414"/>
                      </a:lnTo>
                      <a:lnTo>
                        <a:pt x="684" y="416"/>
                      </a:lnTo>
                      <a:lnTo>
                        <a:pt x="684" y="418"/>
                      </a:lnTo>
                      <a:lnTo>
                        <a:pt x="682" y="422"/>
                      </a:lnTo>
                      <a:lnTo>
                        <a:pt x="680" y="422"/>
                      </a:lnTo>
                      <a:lnTo>
                        <a:pt x="678" y="424"/>
                      </a:lnTo>
                      <a:lnTo>
                        <a:pt x="676" y="424"/>
                      </a:lnTo>
                      <a:lnTo>
                        <a:pt x="674" y="424"/>
                      </a:lnTo>
                      <a:lnTo>
                        <a:pt x="672" y="424"/>
                      </a:lnTo>
                      <a:lnTo>
                        <a:pt x="672" y="424"/>
                      </a:lnTo>
                      <a:lnTo>
                        <a:pt x="670" y="424"/>
                      </a:lnTo>
                      <a:lnTo>
                        <a:pt x="670" y="426"/>
                      </a:lnTo>
                      <a:lnTo>
                        <a:pt x="670" y="424"/>
                      </a:lnTo>
                      <a:lnTo>
                        <a:pt x="670" y="426"/>
                      </a:lnTo>
                      <a:lnTo>
                        <a:pt x="668" y="426"/>
                      </a:lnTo>
                      <a:lnTo>
                        <a:pt x="668" y="428"/>
                      </a:lnTo>
                      <a:lnTo>
                        <a:pt x="664" y="428"/>
                      </a:lnTo>
                      <a:lnTo>
                        <a:pt x="666" y="428"/>
                      </a:lnTo>
                      <a:lnTo>
                        <a:pt x="664" y="428"/>
                      </a:lnTo>
                      <a:lnTo>
                        <a:pt x="668" y="428"/>
                      </a:lnTo>
                      <a:lnTo>
                        <a:pt x="670" y="428"/>
                      </a:lnTo>
                      <a:lnTo>
                        <a:pt x="670" y="430"/>
                      </a:lnTo>
                      <a:lnTo>
                        <a:pt x="672" y="430"/>
                      </a:lnTo>
                      <a:lnTo>
                        <a:pt x="674" y="430"/>
                      </a:lnTo>
                      <a:lnTo>
                        <a:pt x="676" y="430"/>
                      </a:lnTo>
                      <a:lnTo>
                        <a:pt x="672" y="436"/>
                      </a:lnTo>
                      <a:lnTo>
                        <a:pt x="670" y="440"/>
                      </a:lnTo>
                      <a:lnTo>
                        <a:pt x="668" y="440"/>
                      </a:lnTo>
                      <a:lnTo>
                        <a:pt x="668" y="438"/>
                      </a:lnTo>
                      <a:lnTo>
                        <a:pt x="664" y="438"/>
                      </a:lnTo>
                      <a:lnTo>
                        <a:pt x="660" y="438"/>
                      </a:lnTo>
                      <a:lnTo>
                        <a:pt x="658" y="438"/>
                      </a:lnTo>
                      <a:lnTo>
                        <a:pt x="656" y="436"/>
                      </a:lnTo>
                      <a:lnTo>
                        <a:pt x="654" y="436"/>
                      </a:lnTo>
                      <a:lnTo>
                        <a:pt x="656" y="438"/>
                      </a:lnTo>
                      <a:lnTo>
                        <a:pt x="656" y="442"/>
                      </a:lnTo>
                      <a:lnTo>
                        <a:pt x="654" y="440"/>
                      </a:lnTo>
                      <a:lnTo>
                        <a:pt x="652" y="442"/>
                      </a:lnTo>
                      <a:lnTo>
                        <a:pt x="650" y="442"/>
                      </a:lnTo>
                      <a:lnTo>
                        <a:pt x="650" y="444"/>
                      </a:lnTo>
                      <a:lnTo>
                        <a:pt x="648" y="446"/>
                      </a:lnTo>
                      <a:lnTo>
                        <a:pt x="648" y="448"/>
                      </a:lnTo>
                      <a:lnTo>
                        <a:pt x="646" y="450"/>
                      </a:lnTo>
                      <a:lnTo>
                        <a:pt x="646" y="452"/>
                      </a:lnTo>
                      <a:lnTo>
                        <a:pt x="646" y="454"/>
                      </a:lnTo>
                      <a:lnTo>
                        <a:pt x="648" y="454"/>
                      </a:lnTo>
                      <a:lnTo>
                        <a:pt x="648" y="456"/>
                      </a:lnTo>
                      <a:lnTo>
                        <a:pt x="648" y="458"/>
                      </a:lnTo>
                      <a:lnTo>
                        <a:pt x="648" y="460"/>
                      </a:lnTo>
                      <a:lnTo>
                        <a:pt x="650" y="462"/>
                      </a:lnTo>
                      <a:lnTo>
                        <a:pt x="650" y="464"/>
                      </a:lnTo>
                      <a:lnTo>
                        <a:pt x="648" y="464"/>
                      </a:lnTo>
                      <a:lnTo>
                        <a:pt x="644" y="464"/>
                      </a:lnTo>
                      <a:lnTo>
                        <a:pt x="642" y="462"/>
                      </a:lnTo>
                      <a:lnTo>
                        <a:pt x="636" y="460"/>
                      </a:lnTo>
                      <a:lnTo>
                        <a:pt x="634" y="456"/>
                      </a:lnTo>
                      <a:lnTo>
                        <a:pt x="634" y="458"/>
                      </a:lnTo>
                      <a:lnTo>
                        <a:pt x="634" y="462"/>
                      </a:lnTo>
                      <a:lnTo>
                        <a:pt x="636" y="462"/>
                      </a:lnTo>
                      <a:lnTo>
                        <a:pt x="640" y="462"/>
                      </a:lnTo>
                      <a:lnTo>
                        <a:pt x="642" y="464"/>
                      </a:lnTo>
                      <a:lnTo>
                        <a:pt x="646" y="466"/>
                      </a:lnTo>
                      <a:lnTo>
                        <a:pt x="648" y="466"/>
                      </a:lnTo>
                      <a:lnTo>
                        <a:pt x="648" y="468"/>
                      </a:lnTo>
                      <a:lnTo>
                        <a:pt x="650" y="468"/>
                      </a:lnTo>
                      <a:lnTo>
                        <a:pt x="652" y="470"/>
                      </a:lnTo>
                      <a:lnTo>
                        <a:pt x="652" y="468"/>
                      </a:lnTo>
                      <a:lnTo>
                        <a:pt x="654" y="468"/>
                      </a:lnTo>
                      <a:lnTo>
                        <a:pt x="656" y="468"/>
                      </a:lnTo>
                      <a:lnTo>
                        <a:pt x="654" y="472"/>
                      </a:lnTo>
                      <a:lnTo>
                        <a:pt x="656" y="474"/>
                      </a:lnTo>
                      <a:lnTo>
                        <a:pt x="656" y="476"/>
                      </a:lnTo>
                      <a:lnTo>
                        <a:pt x="658" y="478"/>
                      </a:lnTo>
                      <a:lnTo>
                        <a:pt x="656" y="482"/>
                      </a:lnTo>
                      <a:lnTo>
                        <a:pt x="654" y="488"/>
                      </a:lnTo>
                      <a:lnTo>
                        <a:pt x="654" y="490"/>
                      </a:lnTo>
                      <a:lnTo>
                        <a:pt x="652" y="490"/>
                      </a:lnTo>
                      <a:lnTo>
                        <a:pt x="650" y="488"/>
                      </a:lnTo>
                      <a:lnTo>
                        <a:pt x="648" y="490"/>
                      </a:lnTo>
                      <a:lnTo>
                        <a:pt x="648" y="492"/>
                      </a:lnTo>
                      <a:lnTo>
                        <a:pt x="644" y="492"/>
                      </a:lnTo>
                      <a:lnTo>
                        <a:pt x="642" y="492"/>
                      </a:lnTo>
                      <a:lnTo>
                        <a:pt x="642" y="494"/>
                      </a:lnTo>
                      <a:lnTo>
                        <a:pt x="640" y="494"/>
                      </a:lnTo>
                      <a:lnTo>
                        <a:pt x="638" y="496"/>
                      </a:lnTo>
                      <a:lnTo>
                        <a:pt x="638" y="498"/>
                      </a:lnTo>
                      <a:lnTo>
                        <a:pt x="640" y="498"/>
                      </a:lnTo>
                      <a:lnTo>
                        <a:pt x="640" y="496"/>
                      </a:lnTo>
                      <a:lnTo>
                        <a:pt x="642" y="496"/>
                      </a:lnTo>
                      <a:lnTo>
                        <a:pt x="642" y="498"/>
                      </a:lnTo>
                      <a:lnTo>
                        <a:pt x="640" y="500"/>
                      </a:lnTo>
                      <a:lnTo>
                        <a:pt x="640" y="502"/>
                      </a:lnTo>
                      <a:lnTo>
                        <a:pt x="638" y="504"/>
                      </a:lnTo>
                      <a:lnTo>
                        <a:pt x="636" y="504"/>
                      </a:lnTo>
                      <a:lnTo>
                        <a:pt x="634" y="506"/>
                      </a:lnTo>
                      <a:lnTo>
                        <a:pt x="636" y="510"/>
                      </a:lnTo>
                      <a:lnTo>
                        <a:pt x="634" y="510"/>
                      </a:lnTo>
                      <a:lnTo>
                        <a:pt x="634" y="512"/>
                      </a:lnTo>
                      <a:lnTo>
                        <a:pt x="638" y="514"/>
                      </a:lnTo>
                      <a:lnTo>
                        <a:pt x="638" y="516"/>
                      </a:lnTo>
                      <a:lnTo>
                        <a:pt x="638" y="518"/>
                      </a:lnTo>
                      <a:lnTo>
                        <a:pt x="640" y="518"/>
                      </a:lnTo>
                      <a:lnTo>
                        <a:pt x="640" y="520"/>
                      </a:lnTo>
                      <a:lnTo>
                        <a:pt x="640" y="522"/>
                      </a:lnTo>
                      <a:lnTo>
                        <a:pt x="642" y="520"/>
                      </a:lnTo>
                      <a:lnTo>
                        <a:pt x="642" y="522"/>
                      </a:lnTo>
                      <a:lnTo>
                        <a:pt x="640" y="522"/>
                      </a:lnTo>
                      <a:lnTo>
                        <a:pt x="638" y="522"/>
                      </a:lnTo>
                      <a:lnTo>
                        <a:pt x="638" y="524"/>
                      </a:lnTo>
                      <a:lnTo>
                        <a:pt x="636" y="522"/>
                      </a:lnTo>
                      <a:lnTo>
                        <a:pt x="636" y="524"/>
                      </a:lnTo>
                      <a:lnTo>
                        <a:pt x="638" y="526"/>
                      </a:lnTo>
                      <a:lnTo>
                        <a:pt x="638" y="528"/>
                      </a:lnTo>
                      <a:lnTo>
                        <a:pt x="638" y="530"/>
                      </a:lnTo>
                      <a:lnTo>
                        <a:pt x="638" y="528"/>
                      </a:lnTo>
                      <a:lnTo>
                        <a:pt x="632" y="528"/>
                      </a:lnTo>
                      <a:lnTo>
                        <a:pt x="624" y="530"/>
                      </a:lnTo>
                      <a:lnTo>
                        <a:pt x="626" y="530"/>
                      </a:lnTo>
                      <a:lnTo>
                        <a:pt x="630" y="530"/>
                      </a:lnTo>
                      <a:lnTo>
                        <a:pt x="632" y="530"/>
                      </a:lnTo>
                      <a:lnTo>
                        <a:pt x="632" y="532"/>
                      </a:lnTo>
                      <a:lnTo>
                        <a:pt x="630" y="534"/>
                      </a:lnTo>
                      <a:lnTo>
                        <a:pt x="630" y="536"/>
                      </a:lnTo>
                      <a:lnTo>
                        <a:pt x="630" y="538"/>
                      </a:lnTo>
                      <a:lnTo>
                        <a:pt x="632" y="538"/>
                      </a:lnTo>
                      <a:lnTo>
                        <a:pt x="632" y="540"/>
                      </a:lnTo>
                      <a:lnTo>
                        <a:pt x="630" y="540"/>
                      </a:lnTo>
                      <a:lnTo>
                        <a:pt x="630" y="538"/>
                      </a:lnTo>
                      <a:lnTo>
                        <a:pt x="626" y="538"/>
                      </a:lnTo>
                      <a:lnTo>
                        <a:pt x="628" y="538"/>
                      </a:lnTo>
                      <a:lnTo>
                        <a:pt x="628" y="540"/>
                      </a:lnTo>
                      <a:lnTo>
                        <a:pt x="630" y="542"/>
                      </a:lnTo>
                      <a:lnTo>
                        <a:pt x="632" y="542"/>
                      </a:lnTo>
                      <a:lnTo>
                        <a:pt x="632" y="544"/>
                      </a:lnTo>
                      <a:lnTo>
                        <a:pt x="628" y="544"/>
                      </a:lnTo>
                      <a:lnTo>
                        <a:pt x="628" y="546"/>
                      </a:lnTo>
                      <a:lnTo>
                        <a:pt x="626" y="548"/>
                      </a:lnTo>
                      <a:lnTo>
                        <a:pt x="628" y="548"/>
                      </a:lnTo>
                      <a:lnTo>
                        <a:pt x="626" y="550"/>
                      </a:lnTo>
                      <a:lnTo>
                        <a:pt x="626" y="552"/>
                      </a:lnTo>
                      <a:lnTo>
                        <a:pt x="628" y="552"/>
                      </a:lnTo>
                      <a:lnTo>
                        <a:pt x="630" y="554"/>
                      </a:lnTo>
                      <a:lnTo>
                        <a:pt x="630" y="556"/>
                      </a:lnTo>
                      <a:lnTo>
                        <a:pt x="628" y="558"/>
                      </a:lnTo>
                      <a:lnTo>
                        <a:pt x="630" y="558"/>
                      </a:lnTo>
                      <a:lnTo>
                        <a:pt x="628" y="560"/>
                      </a:lnTo>
                      <a:lnTo>
                        <a:pt x="630" y="562"/>
                      </a:lnTo>
                      <a:lnTo>
                        <a:pt x="630" y="564"/>
                      </a:lnTo>
                      <a:lnTo>
                        <a:pt x="630" y="562"/>
                      </a:lnTo>
                      <a:lnTo>
                        <a:pt x="628" y="564"/>
                      </a:lnTo>
                      <a:lnTo>
                        <a:pt x="628" y="566"/>
                      </a:lnTo>
                      <a:lnTo>
                        <a:pt x="624" y="566"/>
                      </a:lnTo>
                      <a:lnTo>
                        <a:pt x="626" y="568"/>
                      </a:lnTo>
                      <a:lnTo>
                        <a:pt x="626" y="570"/>
                      </a:lnTo>
                      <a:lnTo>
                        <a:pt x="628" y="570"/>
                      </a:lnTo>
                      <a:lnTo>
                        <a:pt x="630" y="570"/>
                      </a:lnTo>
                      <a:lnTo>
                        <a:pt x="630" y="568"/>
                      </a:lnTo>
                      <a:lnTo>
                        <a:pt x="630" y="570"/>
                      </a:lnTo>
                      <a:lnTo>
                        <a:pt x="632" y="572"/>
                      </a:lnTo>
                      <a:lnTo>
                        <a:pt x="632" y="574"/>
                      </a:lnTo>
                      <a:lnTo>
                        <a:pt x="632" y="576"/>
                      </a:lnTo>
                      <a:lnTo>
                        <a:pt x="632" y="578"/>
                      </a:lnTo>
                      <a:lnTo>
                        <a:pt x="630" y="576"/>
                      </a:lnTo>
                      <a:lnTo>
                        <a:pt x="630" y="578"/>
                      </a:lnTo>
                      <a:lnTo>
                        <a:pt x="630" y="580"/>
                      </a:lnTo>
                      <a:lnTo>
                        <a:pt x="630" y="582"/>
                      </a:lnTo>
                      <a:lnTo>
                        <a:pt x="630" y="584"/>
                      </a:lnTo>
                      <a:lnTo>
                        <a:pt x="626" y="586"/>
                      </a:lnTo>
                      <a:lnTo>
                        <a:pt x="626" y="588"/>
                      </a:lnTo>
                      <a:lnTo>
                        <a:pt x="624" y="588"/>
                      </a:lnTo>
                      <a:lnTo>
                        <a:pt x="622" y="590"/>
                      </a:lnTo>
                      <a:lnTo>
                        <a:pt x="624" y="590"/>
                      </a:lnTo>
                      <a:lnTo>
                        <a:pt x="624" y="592"/>
                      </a:lnTo>
                      <a:lnTo>
                        <a:pt x="626" y="594"/>
                      </a:lnTo>
                      <a:lnTo>
                        <a:pt x="624" y="594"/>
                      </a:lnTo>
                      <a:lnTo>
                        <a:pt x="626" y="596"/>
                      </a:lnTo>
                      <a:lnTo>
                        <a:pt x="628" y="596"/>
                      </a:lnTo>
                      <a:lnTo>
                        <a:pt x="628" y="594"/>
                      </a:lnTo>
                      <a:lnTo>
                        <a:pt x="630" y="596"/>
                      </a:lnTo>
                      <a:lnTo>
                        <a:pt x="628" y="598"/>
                      </a:lnTo>
                      <a:lnTo>
                        <a:pt x="626" y="600"/>
                      </a:lnTo>
                      <a:lnTo>
                        <a:pt x="626" y="602"/>
                      </a:lnTo>
                      <a:lnTo>
                        <a:pt x="624" y="602"/>
                      </a:lnTo>
                      <a:lnTo>
                        <a:pt x="626" y="604"/>
                      </a:lnTo>
                      <a:lnTo>
                        <a:pt x="630" y="606"/>
                      </a:lnTo>
                      <a:lnTo>
                        <a:pt x="630" y="608"/>
                      </a:lnTo>
                      <a:lnTo>
                        <a:pt x="628" y="608"/>
                      </a:lnTo>
                      <a:lnTo>
                        <a:pt x="626" y="608"/>
                      </a:lnTo>
                      <a:lnTo>
                        <a:pt x="624" y="610"/>
                      </a:lnTo>
                      <a:lnTo>
                        <a:pt x="624" y="612"/>
                      </a:lnTo>
                      <a:lnTo>
                        <a:pt x="626" y="612"/>
                      </a:lnTo>
                      <a:lnTo>
                        <a:pt x="626" y="614"/>
                      </a:lnTo>
                      <a:lnTo>
                        <a:pt x="626" y="616"/>
                      </a:lnTo>
                      <a:lnTo>
                        <a:pt x="630" y="618"/>
                      </a:lnTo>
                      <a:lnTo>
                        <a:pt x="632" y="622"/>
                      </a:lnTo>
                      <a:lnTo>
                        <a:pt x="632" y="626"/>
                      </a:lnTo>
                      <a:lnTo>
                        <a:pt x="632" y="628"/>
                      </a:lnTo>
                      <a:lnTo>
                        <a:pt x="630" y="628"/>
                      </a:lnTo>
                      <a:lnTo>
                        <a:pt x="628" y="628"/>
                      </a:lnTo>
                      <a:lnTo>
                        <a:pt x="626" y="628"/>
                      </a:lnTo>
                      <a:lnTo>
                        <a:pt x="628" y="630"/>
                      </a:lnTo>
                      <a:lnTo>
                        <a:pt x="626" y="630"/>
                      </a:lnTo>
                      <a:lnTo>
                        <a:pt x="624" y="630"/>
                      </a:lnTo>
                      <a:lnTo>
                        <a:pt x="622" y="630"/>
                      </a:lnTo>
                      <a:lnTo>
                        <a:pt x="620" y="630"/>
                      </a:lnTo>
                      <a:lnTo>
                        <a:pt x="618" y="630"/>
                      </a:lnTo>
                      <a:lnTo>
                        <a:pt x="618" y="628"/>
                      </a:lnTo>
                      <a:lnTo>
                        <a:pt x="618" y="630"/>
                      </a:lnTo>
                      <a:lnTo>
                        <a:pt x="616" y="632"/>
                      </a:lnTo>
                      <a:lnTo>
                        <a:pt x="616" y="630"/>
                      </a:lnTo>
                      <a:lnTo>
                        <a:pt x="614" y="630"/>
                      </a:lnTo>
                      <a:lnTo>
                        <a:pt x="614" y="628"/>
                      </a:lnTo>
                      <a:lnTo>
                        <a:pt x="614" y="630"/>
                      </a:lnTo>
                      <a:lnTo>
                        <a:pt x="612" y="628"/>
                      </a:lnTo>
                      <a:lnTo>
                        <a:pt x="612" y="630"/>
                      </a:lnTo>
                      <a:lnTo>
                        <a:pt x="610" y="630"/>
                      </a:lnTo>
                      <a:lnTo>
                        <a:pt x="610" y="628"/>
                      </a:lnTo>
                      <a:lnTo>
                        <a:pt x="608" y="628"/>
                      </a:lnTo>
                      <a:lnTo>
                        <a:pt x="610" y="626"/>
                      </a:lnTo>
                      <a:lnTo>
                        <a:pt x="608" y="626"/>
                      </a:lnTo>
                      <a:lnTo>
                        <a:pt x="606" y="628"/>
                      </a:lnTo>
                      <a:lnTo>
                        <a:pt x="608" y="628"/>
                      </a:lnTo>
                      <a:lnTo>
                        <a:pt x="606" y="628"/>
                      </a:lnTo>
                      <a:lnTo>
                        <a:pt x="604" y="628"/>
                      </a:lnTo>
                      <a:lnTo>
                        <a:pt x="602" y="628"/>
                      </a:lnTo>
                      <a:lnTo>
                        <a:pt x="602" y="630"/>
                      </a:lnTo>
                      <a:lnTo>
                        <a:pt x="600" y="628"/>
                      </a:lnTo>
                      <a:lnTo>
                        <a:pt x="598" y="628"/>
                      </a:lnTo>
                      <a:lnTo>
                        <a:pt x="598" y="626"/>
                      </a:lnTo>
                      <a:lnTo>
                        <a:pt x="596" y="626"/>
                      </a:lnTo>
                      <a:lnTo>
                        <a:pt x="594" y="626"/>
                      </a:lnTo>
                      <a:lnTo>
                        <a:pt x="594" y="628"/>
                      </a:lnTo>
                      <a:lnTo>
                        <a:pt x="592" y="628"/>
                      </a:lnTo>
                      <a:lnTo>
                        <a:pt x="592" y="626"/>
                      </a:lnTo>
                      <a:lnTo>
                        <a:pt x="590" y="624"/>
                      </a:lnTo>
                      <a:lnTo>
                        <a:pt x="590" y="626"/>
                      </a:lnTo>
                      <a:lnTo>
                        <a:pt x="588" y="624"/>
                      </a:lnTo>
                      <a:lnTo>
                        <a:pt x="584" y="626"/>
                      </a:lnTo>
                      <a:lnTo>
                        <a:pt x="584" y="624"/>
                      </a:lnTo>
                      <a:lnTo>
                        <a:pt x="582" y="624"/>
                      </a:lnTo>
                      <a:lnTo>
                        <a:pt x="580" y="624"/>
                      </a:lnTo>
                      <a:lnTo>
                        <a:pt x="578" y="624"/>
                      </a:lnTo>
                      <a:lnTo>
                        <a:pt x="578" y="622"/>
                      </a:lnTo>
                      <a:lnTo>
                        <a:pt x="576" y="622"/>
                      </a:lnTo>
                      <a:lnTo>
                        <a:pt x="576" y="620"/>
                      </a:lnTo>
                      <a:lnTo>
                        <a:pt x="574" y="620"/>
                      </a:lnTo>
                      <a:lnTo>
                        <a:pt x="574" y="622"/>
                      </a:lnTo>
                      <a:lnTo>
                        <a:pt x="572" y="622"/>
                      </a:lnTo>
                      <a:lnTo>
                        <a:pt x="570" y="622"/>
                      </a:lnTo>
                      <a:lnTo>
                        <a:pt x="570" y="620"/>
                      </a:lnTo>
                      <a:lnTo>
                        <a:pt x="570" y="622"/>
                      </a:lnTo>
                      <a:lnTo>
                        <a:pt x="570" y="620"/>
                      </a:lnTo>
                      <a:lnTo>
                        <a:pt x="570" y="622"/>
                      </a:lnTo>
                      <a:lnTo>
                        <a:pt x="568" y="622"/>
                      </a:lnTo>
                      <a:lnTo>
                        <a:pt x="566" y="624"/>
                      </a:lnTo>
                      <a:lnTo>
                        <a:pt x="568" y="626"/>
                      </a:lnTo>
                      <a:lnTo>
                        <a:pt x="566" y="628"/>
                      </a:lnTo>
                      <a:lnTo>
                        <a:pt x="566" y="630"/>
                      </a:lnTo>
                      <a:lnTo>
                        <a:pt x="564" y="630"/>
                      </a:lnTo>
                      <a:lnTo>
                        <a:pt x="562" y="628"/>
                      </a:lnTo>
                      <a:lnTo>
                        <a:pt x="560" y="628"/>
                      </a:lnTo>
                      <a:lnTo>
                        <a:pt x="560" y="630"/>
                      </a:lnTo>
                      <a:lnTo>
                        <a:pt x="562" y="632"/>
                      </a:lnTo>
                      <a:lnTo>
                        <a:pt x="560" y="634"/>
                      </a:lnTo>
                      <a:lnTo>
                        <a:pt x="558" y="636"/>
                      </a:lnTo>
                      <a:lnTo>
                        <a:pt x="558" y="634"/>
                      </a:lnTo>
                      <a:lnTo>
                        <a:pt x="558" y="636"/>
                      </a:lnTo>
                      <a:lnTo>
                        <a:pt x="558" y="638"/>
                      </a:lnTo>
                      <a:lnTo>
                        <a:pt x="558" y="640"/>
                      </a:lnTo>
                      <a:lnTo>
                        <a:pt x="560" y="642"/>
                      </a:lnTo>
                      <a:lnTo>
                        <a:pt x="558" y="644"/>
                      </a:lnTo>
                      <a:lnTo>
                        <a:pt x="560" y="644"/>
                      </a:lnTo>
                      <a:lnTo>
                        <a:pt x="560" y="646"/>
                      </a:lnTo>
                      <a:lnTo>
                        <a:pt x="558" y="646"/>
                      </a:lnTo>
                      <a:lnTo>
                        <a:pt x="558" y="648"/>
                      </a:lnTo>
                      <a:lnTo>
                        <a:pt x="560" y="648"/>
                      </a:lnTo>
                      <a:lnTo>
                        <a:pt x="558" y="648"/>
                      </a:lnTo>
                      <a:lnTo>
                        <a:pt x="560" y="650"/>
                      </a:lnTo>
                      <a:lnTo>
                        <a:pt x="558" y="650"/>
                      </a:lnTo>
                      <a:lnTo>
                        <a:pt x="560" y="650"/>
                      </a:lnTo>
                      <a:lnTo>
                        <a:pt x="560" y="652"/>
                      </a:lnTo>
                      <a:lnTo>
                        <a:pt x="560" y="654"/>
                      </a:lnTo>
                      <a:lnTo>
                        <a:pt x="562" y="654"/>
                      </a:lnTo>
                      <a:lnTo>
                        <a:pt x="562" y="654"/>
                      </a:lnTo>
                      <a:lnTo>
                        <a:pt x="564" y="658"/>
                      </a:lnTo>
                      <a:lnTo>
                        <a:pt x="566" y="660"/>
                      </a:lnTo>
                      <a:lnTo>
                        <a:pt x="566" y="662"/>
                      </a:lnTo>
                      <a:lnTo>
                        <a:pt x="568" y="664"/>
                      </a:lnTo>
                      <a:lnTo>
                        <a:pt x="566" y="664"/>
                      </a:lnTo>
                      <a:lnTo>
                        <a:pt x="568" y="664"/>
                      </a:lnTo>
                      <a:lnTo>
                        <a:pt x="566" y="664"/>
                      </a:lnTo>
                      <a:lnTo>
                        <a:pt x="568" y="666"/>
                      </a:lnTo>
                      <a:lnTo>
                        <a:pt x="566" y="666"/>
                      </a:lnTo>
                      <a:lnTo>
                        <a:pt x="566" y="666"/>
                      </a:lnTo>
                      <a:lnTo>
                        <a:pt x="566" y="668"/>
                      </a:lnTo>
                      <a:lnTo>
                        <a:pt x="568" y="668"/>
                      </a:lnTo>
                      <a:lnTo>
                        <a:pt x="568" y="670"/>
                      </a:lnTo>
                      <a:lnTo>
                        <a:pt x="568" y="674"/>
                      </a:lnTo>
                      <a:lnTo>
                        <a:pt x="568" y="676"/>
                      </a:lnTo>
                      <a:lnTo>
                        <a:pt x="568" y="678"/>
                      </a:lnTo>
                      <a:lnTo>
                        <a:pt x="568" y="678"/>
                      </a:lnTo>
                      <a:lnTo>
                        <a:pt x="566" y="680"/>
                      </a:lnTo>
                      <a:lnTo>
                        <a:pt x="568" y="680"/>
                      </a:lnTo>
                      <a:lnTo>
                        <a:pt x="566" y="682"/>
                      </a:lnTo>
                      <a:lnTo>
                        <a:pt x="566" y="684"/>
                      </a:lnTo>
                      <a:lnTo>
                        <a:pt x="568" y="684"/>
                      </a:lnTo>
                      <a:lnTo>
                        <a:pt x="566" y="686"/>
                      </a:lnTo>
                      <a:lnTo>
                        <a:pt x="566" y="690"/>
                      </a:lnTo>
                      <a:lnTo>
                        <a:pt x="568" y="690"/>
                      </a:lnTo>
                      <a:lnTo>
                        <a:pt x="568" y="692"/>
                      </a:lnTo>
                      <a:lnTo>
                        <a:pt x="566" y="694"/>
                      </a:lnTo>
                      <a:lnTo>
                        <a:pt x="568" y="694"/>
                      </a:lnTo>
                      <a:lnTo>
                        <a:pt x="566" y="694"/>
                      </a:lnTo>
                      <a:lnTo>
                        <a:pt x="564" y="694"/>
                      </a:lnTo>
                      <a:lnTo>
                        <a:pt x="564" y="696"/>
                      </a:lnTo>
                      <a:lnTo>
                        <a:pt x="564" y="694"/>
                      </a:lnTo>
                      <a:lnTo>
                        <a:pt x="562" y="696"/>
                      </a:lnTo>
                      <a:lnTo>
                        <a:pt x="560" y="696"/>
                      </a:lnTo>
                      <a:lnTo>
                        <a:pt x="560" y="694"/>
                      </a:lnTo>
                      <a:lnTo>
                        <a:pt x="560" y="696"/>
                      </a:lnTo>
                      <a:lnTo>
                        <a:pt x="558" y="694"/>
                      </a:lnTo>
                      <a:lnTo>
                        <a:pt x="558" y="696"/>
                      </a:lnTo>
                      <a:lnTo>
                        <a:pt x="556" y="694"/>
                      </a:lnTo>
                      <a:lnTo>
                        <a:pt x="556" y="696"/>
                      </a:lnTo>
                      <a:lnTo>
                        <a:pt x="554" y="696"/>
                      </a:lnTo>
                      <a:lnTo>
                        <a:pt x="552" y="698"/>
                      </a:lnTo>
                      <a:lnTo>
                        <a:pt x="550" y="698"/>
                      </a:lnTo>
                      <a:lnTo>
                        <a:pt x="550" y="696"/>
                      </a:lnTo>
                      <a:lnTo>
                        <a:pt x="548" y="696"/>
                      </a:lnTo>
                      <a:lnTo>
                        <a:pt x="548" y="694"/>
                      </a:lnTo>
                      <a:lnTo>
                        <a:pt x="548" y="696"/>
                      </a:lnTo>
                      <a:lnTo>
                        <a:pt x="546" y="694"/>
                      </a:lnTo>
                      <a:lnTo>
                        <a:pt x="544" y="690"/>
                      </a:lnTo>
                      <a:lnTo>
                        <a:pt x="544" y="690"/>
                      </a:lnTo>
                      <a:lnTo>
                        <a:pt x="542" y="690"/>
                      </a:lnTo>
                      <a:lnTo>
                        <a:pt x="544" y="684"/>
                      </a:lnTo>
                      <a:lnTo>
                        <a:pt x="542" y="682"/>
                      </a:lnTo>
                      <a:lnTo>
                        <a:pt x="542" y="680"/>
                      </a:lnTo>
                      <a:lnTo>
                        <a:pt x="544" y="680"/>
                      </a:lnTo>
                      <a:lnTo>
                        <a:pt x="542" y="678"/>
                      </a:lnTo>
                      <a:lnTo>
                        <a:pt x="540" y="678"/>
                      </a:lnTo>
                      <a:lnTo>
                        <a:pt x="538" y="676"/>
                      </a:lnTo>
                      <a:lnTo>
                        <a:pt x="538" y="674"/>
                      </a:lnTo>
                      <a:lnTo>
                        <a:pt x="536" y="670"/>
                      </a:lnTo>
                      <a:lnTo>
                        <a:pt x="536" y="668"/>
                      </a:lnTo>
                      <a:lnTo>
                        <a:pt x="538" y="666"/>
                      </a:lnTo>
                      <a:lnTo>
                        <a:pt x="366" y="680"/>
                      </a:lnTo>
                      <a:lnTo>
                        <a:pt x="264" y="690"/>
                      </a:lnTo>
                      <a:lnTo>
                        <a:pt x="180" y="694"/>
                      </a:lnTo>
                      <a:lnTo>
                        <a:pt x="178" y="692"/>
                      </a:lnTo>
                      <a:lnTo>
                        <a:pt x="178" y="690"/>
                      </a:lnTo>
                      <a:lnTo>
                        <a:pt x="176" y="690"/>
                      </a:lnTo>
                      <a:lnTo>
                        <a:pt x="174" y="690"/>
                      </a:lnTo>
                      <a:lnTo>
                        <a:pt x="174" y="690"/>
                      </a:lnTo>
                      <a:lnTo>
                        <a:pt x="172" y="690"/>
                      </a:lnTo>
                      <a:lnTo>
                        <a:pt x="172" y="686"/>
                      </a:lnTo>
                      <a:lnTo>
                        <a:pt x="170" y="682"/>
                      </a:lnTo>
                      <a:lnTo>
                        <a:pt x="168" y="678"/>
                      </a:lnTo>
                      <a:lnTo>
                        <a:pt x="168" y="678"/>
                      </a:lnTo>
                      <a:lnTo>
                        <a:pt x="170" y="678"/>
                      </a:lnTo>
                      <a:lnTo>
                        <a:pt x="168" y="676"/>
                      </a:lnTo>
                      <a:lnTo>
                        <a:pt x="168" y="674"/>
                      </a:lnTo>
                      <a:lnTo>
                        <a:pt x="168" y="670"/>
                      </a:lnTo>
                      <a:lnTo>
                        <a:pt x="168" y="668"/>
                      </a:lnTo>
                      <a:lnTo>
                        <a:pt x="166" y="668"/>
                      </a:lnTo>
                      <a:lnTo>
                        <a:pt x="164" y="666"/>
                      </a:lnTo>
                      <a:lnTo>
                        <a:pt x="162" y="666"/>
                      </a:lnTo>
                      <a:lnTo>
                        <a:pt x="162" y="664"/>
                      </a:lnTo>
                      <a:lnTo>
                        <a:pt x="160" y="664"/>
                      </a:lnTo>
                      <a:lnTo>
                        <a:pt x="160" y="660"/>
                      </a:lnTo>
                      <a:lnTo>
                        <a:pt x="160" y="658"/>
                      </a:lnTo>
                      <a:lnTo>
                        <a:pt x="156" y="658"/>
                      </a:lnTo>
                      <a:lnTo>
                        <a:pt x="156" y="652"/>
                      </a:lnTo>
                      <a:lnTo>
                        <a:pt x="156" y="650"/>
                      </a:lnTo>
                      <a:lnTo>
                        <a:pt x="154" y="648"/>
                      </a:lnTo>
                      <a:lnTo>
                        <a:pt x="154" y="646"/>
                      </a:lnTo>
                      <a:lnTo>
                        <a:pt x="152" y="642"/>
                      </a:lnTo>
                      <a:lnTo>
                        <a:pt x="150" y="638"/>
                      </a:lnTo>
                      <a:lnTo>
                        <a:pt x="148" y="636"/>
                      </a:lnTo>
                      <a:lnTo>
                        <a:pt x="146" y="632"/>
                      </a:lnTo>
                      <a:lnTo>
                        <a:pt x="144" y="630"/>
                      </a:lnTo>
                      <a:lnTo>
                        <a:pt x="142" y="630"/>
                      </a:lnTo>
                      <a:lnTo>
                        <a:pt x="140" y="630"/>
                      </a:lnTo>
                      <a:lnTo>
                        <a:pt x="140" y="628"/>
                      </a:lnTo>
                      <a:lnTo>
                        <a:pt x="138" y="626"/>
                      </a:lnTo>
                      <a:lnTo>
                        <a:pt x="138" y="624"/>
                      </a:lnTo>
                      <a:lnTo>
                        <a:pt x="140" y="622"/>
                      </a:lnTo>
                      <a:lnTo>
                        <a:pt x="140" y="620"/>
                      </a:lnTo>
                      <a:lnTo>
                        <a:pt x="136" y="614"/>
                      </a:lnTo>
                      <a:lnTo>
                        <a:pt x="136" y="612"/>
                      </a:lnTo>
                      <a:lnTo>
                        <a:pt x="138" y="610"/>
                      </a:lnTo>
                      <a:lnTo>
                        <a:pt x="140" y="604"/>
                      </a:lnTo>
                      <a:lnTo>
                        <a:pt x="138" y="602"/>
                      </a:lnTo>
                      <a:lnTo>
                        <a:pt x="138" y="600"/>
                      </a:lnTo>
                      <a:lnTo>
                        <a:pt x="138" y="598"/>
                      </a:lnTo>
                      <a:lnTo>
                        <a:pt x="138" y="592"/>
                      </a:lnTo>
                      <a:lnTo>
                        <a:pt x="138" y="590"/>
                      </a:lnTo>
                      <a:lnTo>
                        <a:pt x="138" y="588"/>
                      </a:lnTo>
                      <a:lnTo>
                        <a:pt x="140" y="588"/>
                      </a:lnTo>
                      <a:lnTo>
                        <a:pt x="138" y="582"/>
                      </a:lnTo>
                      <a:lnTo>
                        <a:pt x="138" y="578"/>
                      </a:lnTo>
                      <a:lnTo>
                        <a:pt x="140" y="574"/>
                      </a:lnTo>
                      <a:lnTo>
                        <a:pt x="140" y="572"/>
                      </a:lnTo>
                      <a:lnTo>
                        <a:pt x="140" y="570"/>
                      </a:lnTo>
                      <a:lnTo>
                        <a:pt x="138" y="566"/>
                      </a:lnTo>
                      <a:lnTo>
                        <a:pt x="138" y="564"/>
                      </a:lnTo>
                      <a:lnTo>
                        <a:pt x="138" y="560"/>
                      </a:lnTo>
                      <a:lnTo>
                        <a:pt x="136" y="560"/>
                      </a:lnTo>
                      <a:lnTo>
                        <a:pt x="136" y="558"/>
                      </a:lnTo>
                      <a:lnTo>
                        <a:pt x="134" y="556"/>
                      </a:lnTo>
                      <a:lnTo>
                        <a:pt x="132" y="556"/>
                      </a:lnTo>
                      <a:lnTo>
                        <a:pt x="132" y="554"/>
                      </a:lnTo>
                      <a:lnTo>
                        <a:pt x="134" y="554"/>
                      </a:lnTo>
                      <a:lnTo>
                        <a:pt x="134" y="552"/>
                      </a:lnTo>
                      <a:lnTo>
                        <a:pt x="132" y="552"/>
                      </a:lnTo>
                      <a:lnTo>
                        <a:pt x="128" y="550"/>
                      </a:lnTo>
                      <a:lnTo>
                        <a:pt x="128" y="548"/>
                      </a:lnTo>
                      <a:lnTo>
                        <a:pt x="126" y="548"/>
                      </a:lnTo>
                      <a:lnTo>
                        <a:pt x="126" y="544"/>
                      </a:lnTo>
                      <a:lnTo>
                        <a:pt x="126" y="542"/>
                      </a:lnTo>
                      <a:lnTo>
                        <a:pt x="124" y="538"/>
                      </a:lnTo>
                      <a:lnTo>
                        <a:pt x="124" y="536"/>
                      </a:lnTo>
                      <a:lnTo>
                        <a:pt x="122" y="534"/>
                      </a:lnTo>
                      <a:lnTo>
                        <a:pt x="124" y="532"/>
                      </a:lnTo>
                      <a:lnTo>
                        <a:pt x="124" y="528"/>
                      </a:lnTo>
                      <a:lnTo>
                        <a:pt x="122" y="526"/>
                      </a:lnTo>
                      <a:lnTo>
                        <a:pt x="122" y="524"/>
                      </a:lnTo>
                      <a:lnTo>
                        <a:pt x="120" y="522"/>
                      </a:lnTo>
                      <a:lnTo>
                        <a:pt x="122" y="518"/>
                      </a:lnTo>
                      <a:lnTo>
                        <a:pt x="122" y="516"/>
                      </a:lnTo>
                      <a:lnTo>
                        <a:pt x="124" y="516"/>
                      </a:lnTo>
                      <a:lnTo>
                        <a:pt x="124" y="514"/>
                      </a:lnTo>
                      <a:lnTo>
                        <a:pt x="124" y="512"/>
                      </a:lnTo>
                      <a:lnTo>
                        <a:pt x="126" y="510"/>
                      </a:lnTo>
                      <a:lnTo>
                        <a:pt x="128" y="508"/>
                      </a:lnTo>
                      <a:lnTo>
                        <a:pt x="126" y="506"/>
                      </a:lnTo>
                      <a:lnTo>
                        <a:pt x="128" y="504"/>
                      </a:lnTo>
                      <a:lnTo>
                        <a:pt x="128" y="502"/>
                      </a:lnTo>
                      <a:lnTo>
                        <a:pt x="128" y="500"/>
                      </a:lnTo>
                      <a:lnTo>
                        <a:pt x="128" y="498"/>
                      </a:lnTo>
                      <a:lnTo>
                        <a:pt x="130" y="496"/>
                      </a:lnTo>
                      <a:lnTo>
                        <a:pt x="130" y="494"/>
                      </a:lnTo>
                      <a:lnTo>
                        <a:pt x="128" y="492"/>
                      </a:lnTo>
                      <a:lnTo>
                        <a:pt x="130" y="492"/>
                      </a:lnTo>
                      <a:lnTo>
                        <a:pt x="128" y="490"/>
                      </a:lnTo>
                      <a:lnTo>
                        <a:pt x="128" y="488"/>
                      </a:lnTo>
                      <a:lnTo>
                        <a:pt x="128" y="486"/>
                      </a:lnTo>
                      <a:lnTo>
                        <a:pt x="130" y="484"/>
                      </a:lnTo>
                      <a:lnTo>
                        <a:pt x="126" y="478"/>
                      </a:lnTo>
                      <a:lnTo>
                        <a:pt x="128" y="476"/>
                      </a:lnTo>
                      <a:lnTo>
                        <a:pt x="132" y="470"/>
                      </a:lnTo>
                      <a:lnTo>
                        <a:pt x="138" y="466"/>
                      </a:lnTo>
                      <a:lnTo>
                        <a:pt x="138" y="464"/>
                      </a:lnTo>
                      <a:lnTo>
                        <a:pt x="136" y="464"/>
                      </a:lnTo>
                      <a:lnTo>
                        <a:pt x="136" y="462"/>
                      </a:lnTo>
                      <a:lnTo>
                        <a:pt x="142" y="462"/>
                      </a:lnTo>
                      <a:lnTo>
                        <a:pt x="142" y="460"/>
                      </a:lnTo>
                      <a:lnTo>
                        <a:pt x="144" y="458"/>
                      </a:lnTo>
                      <a:lnTo>
                        <a:pt x="142" y="458"/>
                      </a:lnTo>
                      <a:lnTo>
                        <a:pt x="142" y="456"/>
                      </a:lnTo>
                      <a:lnTo>
                        <a:pt x="144" y="456"/>
                      </a:lnTo>
                      <a:lnTo>
                        <a:pt x="146" y="454"/>
                      </a:lnTo>
                      <a:lnTo>
                        <a:pt x="144" y="452"/>
                      </a:lnTo>
                      <a:lnTo>
                        <a:pt x="142" y="452"/>
                      </a:lnTo>
                      <a:lnTo>
                        <a:pt x="140" y="450"/>
                      </a:lnTo>
                      <a:lnTo>
                        <a:pt x="130" y="446"/>
                      </a:lnTo>
                      <a:lnTo>
                        <a:pt x="130" y="444"/>
                      </a:lnTo>
                      <a:lnTo>
                        <a:pt x="132" y="440"/>
                      </a:lnTo>
                      <a:lnTo>
                        <a:pt x="132" y="438"/>
                      </a:lnTo>
                      <a:lnTo>
                        <a:pt x="134" y="438"/>
                      </a:lnTo>
                      <a:lnTo>
                        <a:pt x="132" y="438"/>
                      </a:lnTo>
                      <a:lnTo>
                        <a:pt x="130" y="436"/>
                      </a:lnTo>
                      <a:lnTo>
                        <a:pt x="132" y="436"/>
                      </a:lnTo>
                      <a:lnTo>
                        <a:pt x="134" y="436"/>
                      </a:lnTo>
                      <a:lnTo>
                        <a:pt x="132" y="434"/>
                      </a:lnTo>
                      <a:lnTo>
                        <a:pt x="132" y="432"/>
                      </a:lnTo>
                      <a:lnTo>
                        <a:pt x="134" y="430"/>
                      </a:lnTo>
                      <a:lnTo>
                        <a:pt x="132" y="428"/>
                      </a:lnTo>
                      <a:lnTo>
                        <a:pt x="130" y="428"/>
                      </a:lnTo>
                      <a:lnTo>
                        <a:pt x="128" y="426"/>
                      </a:lnTo>
                      <a:lnTo>
                        <a:pt x="128" y="424"/>
                      </a:lnTo>
                      <a:lnTo>
                        <a:pt x="128" y="424"/>
                      </a:lnTo>
                      <a:lnTo>
                        <a:pt x="128" y="422"/>
                      </a:lnTo>
                      <a:lnTo>
                        <a:pt x="128" y="418"/>
                      </a:lnTo>
                      <a:lnTo>
                        <a:pt x="126" y="416"/>
                      </a:lnTo>
                      <a:lnTo>
                        <a:pt x="124" y="414"/>
                      </a:lnTo>
                      <a:lnTo>
                        <a:pt x="124" y="412"/>
                      </a:lnTo>
                      <a:lnTo>
                        <a:pt x="122" y="412"/>
                      </a:lnTo>
                      <a:lnTo>
                        <a:pt x="120" y="412"/>
                      </a:lnTo>
                      <a:lnTo>
                        <a:pt x="118" y="410"/>
                      </a:lnTo>
                      <a:lnTo>
                        <a:pt x="116" y="410"/>
                      </a:lnTo>
                      <a:lnTo>
                        <a:pt x="114" y="406"/>
                      </a:lnTo>
                      <a:lnTo>
                        <a:pt x="114" y="402"/>
                      </a:lnTo>
                      <a:lnTo>
                        <a:pt x="112" y="402"/>
                      </a:lnTo>
                      <a:lnTo>
                        <a:pt x="114" y="400"/>
                      </a:lnTo>
                      <a:lnTo>
                        <a:pt x="112" y="400"/>
                      </a:lnTo>
                      <a:lnTo>
                        <a:pt x="110" y="400"/>
                      </a:lnTo>
                      <a:lnTo>
                        <a:pt x="112" y="398"/>
                      </a:lnTo>
                      <a:lnTo>
                        <a:pt x="112" y="396"/>
                      </a:lnTo>
                      <a:lnTo>
                        <a:pt x="110" y="394"/>
                      </a:lnTo>
                      <a:lnTo>
                        <a:pt x="108" y="394"/>
                      </a:lnTo>
                      <a:lnTo>
                        <a:pt x="108" y="392"/>
                      </a:lnTo>
                      <a:lnTo>
                        <a:pt x="108" y="390"/>
                      </a:lnTo>
                      <a:lnTo>
                        <a:pt x="106" y="390"/>
                      </a:lnTo>
                      <a:lnTo>
                        <a:pt x="108" y="386"/>
                      </a:lnTo>
                      <a:lnTo>
                        <a:pt x="106" y="386"/>
                      </a:lnTo>
                      <a:lnTo>
                        <a:pt x="104" y="386"/>
                      </a:lnTo>
                      <a:lnTo>
                        <a:pt x="104" y="382"/>
                      </a:lnTo>
                      <a:lnTo>
                        <a:pt x="104" y="380"/>
                      </a:lnTo>
                      <a:lnTo>
                        <a:pt x="104" y="382"/>
                      </a:lnTo>
                      <a:lnTo>
                        <a:pt x="106" y="380"/>
                      </a:lnTo>
                      <a:lnTo>
                        <a:pt x="104" y="380"/>
                      </a:lnTo>
                      <a:lnTo>
                        <a:pt x="102" y="378"/>
                      </a:lnTo>
                      <a:lnTo>
                        <a:pt x="100" y="378"/>
                      </a:lnTo>
                      <a:lnTo>
                        <a:pt x="98" y="376"/>
                      </a:lnTo>
                      <a:lnTo>
                        <a:pt x="98" y="374"/>
                      </a:lnTo>
                      <a:lnTo>
                        <a:pt x="98" y="372"/>
                      </a:lnTo>
                      <a:lnTo>
                        <a:pt x="100" y="370"/>
                      </a:lnTo>
                      <a:lnTo>
                        <a:pt x="100" y="368"/>
                      </a:lnTo>
                      <a:lnTo>
                        <a:pt x="98" y="368"/>
                      </a:lnTo>
                      <a:lnTo>
                        <a:pt x="96" y="368"/>
                      </a:lnTo>
                      <a:lnTo>
                        <a:pt x="96" y="366"/>
                      </a:lnTo>
                      <a:lnTo>
                        <a:pt x="40" y="174"/>
                      </a:lnTo>
                      <a:lnTo>
                        <a:pt x="30" y="144"/>
                      </a:lnTo>
                      <a:lnTo>
                        <a:pt x="12" y="82"/>
                      </a:lnTo>
                      <a:lnTo>
                        <a:pt x="0" y="46"/>
                      </a:lnTo>
                      <a:close/>
                    </a:path>
                  </a:pathLst>
                </a:custGeom>
                <a:solidFill>
                  <a:srgbClr val="005496"/>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67" name="Freeform 136">
                  <a:extLst>
                    <a:ext uri="{FF2B5EF4-FFF2-40B4-BE49-F238E27FC236}">
                      <a16:creationId xmlns:a16="http://schemas.microsoft.com/office/drawing/2014/main" id="{49B06009-8DD8-CCF7-ED3A-F83F3CA67E89}"/>
                    </a:ext>
                  </a:extLst>
                </p:cNvPr>
                <p:cNvSpPr>
                  <a:spLocks/>
                </p:cNvSpPr>
                <p:nvPr/>
              </p:nvSpPr>
              <p:spPr bwMode="auto">
                <a:xfrm>
                  <a:off x="7261225" y="4044950"/>
                  <a:ext cx="1009650" cy="755650"/>
                </a:xfrm>
                <a:custGeom>
                  <a:avLst/>
                  <a:gdLst>
                    <a:gd name="T0" fmla="*/ 4 w 636"/>
                    <a:gd name="T1" fmla="*/ 102 h 476"/>
                    <a:gd name="T2" fmla="*/ 10 w 636"/>
                    <a:gd name="T3" fmla="*/ 90 h 476"/>
                    <a:gd name="T4" fmla="*/ 20 w 636"/>
                    <a:gd name="T5" fmla="*/ 78 h 476"/>
                    <a:gd name="T6" fmla="*/ 26 w 636"/>
                    <a:gd name="T7" fmla="*/ 70 h 476"/>
                    <a:gd name="T8" fmla="*/ 74 w 636"/>
                    <a:gd name="T9" fmla="*/ 44 h 476"/>
                    <a:gd name="T10" fmla="*/ 82 w 636"/>
                    <a:gd name="T11" fmla="*/ 38 h 476"/>
                    <a:gd name="T12" fmla="*/ 98 w 636"/>
                    <a:gd name="T13" fmla="*/ 30 h 476"/>
                    <a:gd name="T14" fmla="*/ 110 w 636"/>
                    <a:gd name="T15" fmla="*/ 20 h 476"/>
                    <a:gd name="T16" fmla="*/ 254 w 636"/>
                    <a:gd name="T17" fmla="*/ 4 h 476"/>
                    <a:gd name="T18" fmla="*/ 322 w 636"/>
                    <a:gd name="T19" fmla="*/ 28 h 476"/>
                    <a:gd name="T20" fmla="*/ 632 w 636"/>
                    <a:gd name="T21" fmla="*/ 142 h 476"/>
                    <a:gd name="T22" fmla="*/ 576 w 636"/>
                    <a:gd name="T23" fmla="*/ 220 h 476"/>
                    <a:gd name="T24" fmla="*/ 570 w 636"/>
                    <a:gd name="T25" fmla="*/ 244 h 476"/>
                    <a:gd name="T26" fmla="*/ 558 w 636"/>
                    <a:gd name="T27" fmla="*/ 238 h 476"/>
                    <a:gd name="T28" fmla="*/ 572 w 636"/>
                    <a:gd name="T29" fmla="*/ 258 h 476"/>
                    <a:gd name="T30" fmla="*/ 556 w 636"/>
                    <a:gd name="T31" fmla="*/ 278 h 476"/>
                    <a:gd name="T32" fmla="*/ 548 w 636"/>
                    <a:gd name="T33" fmla="*/ 286 h 476"/>
                    <a:gd name="T34" fmla="*/ 542 w 636"/>
                    <a:gd name="T35" fmla="*/ 290 h 476"/>
                    <a:gd name="T36" fmla="*/ 532 w 636"/>
                    <a:gd name="T37" fmla="*/ 292 h 476"/>
                    <a:gd name="T38" fmla="*/ 532 w 636"/>
                    <a:gd name="T39" fmla="*/ 310 h 476"/>
                    <a:gd name="T40" fmla="*/ 508 w 636"/>
                    <a:gd name="T41" fmla="*/ 326 h 476"/>
                    <a:gd name="T42" fmla="*/ 500 w 636"/>
                    <a:gd name="T43" fmla="*/ 338 h 476"/>
                    <a:gd name="T44" fmla="*/ 490 w 636"/>
                    <a:gd name="T45" fmla="*/ 338 h 476"/>
                    <a:gd name="T46" fmla="*/ 496 w 636"/>
                    <a:gd name="T47" fmla="*/ 350 h 476"/>
                    <a:gd name="T48" fmla="*/ 472 w 636"/>
                    <a:gd name="T49" fmla="*/ 372 h 476"/>
                    <a:gd name="T50" fmla="*/ 444 w 636"/>
                    <a:gd name="T51" fmla="*/ 394 h 476"/>
                    <a:gd name="T52" fmla="*/ 418 w 636"/>
                    <a:gd name="T53" fmla="*/ 396 h 476"/>
                    <a:gd name="T54" fmla="*/ 390 w 636"/>
                    <a:gd name="T55" fmla="*/ 396 h 476"/>
                    <a:gd name="T56" fmla="*/ 378 w 636"/>
                    <a:gd name="T57" fmla="*/ 400 h 476"/>
                    <a:gd name="T58" fmla="*/ 390 w 636"/>
                    <a:gd name="T59" fmla="*/ 424 h 476"/>
                    <a:gd name="T60" fmla="*/ 392 w 636"/>
                    <a:gd name="T61" fmla="*/ 444 h 476"/>
                    <a:gd name="T62" fmla="*/ 382 w 636"/>
                    <a:gd name="T63" fmla="*/ 466 h 476"/>
                    <a:gd name="T64" fmla="*/ 366 w 636"/>
                    <a:gd name="T65" fmla="*/ 468 h 476"/>
                    <a:gd name="T66" fmla="*/ 350 w 636"/>
                    <a:gd name="T67" fmla="*/ 462 h 476"/>
                    <a:gd name="T68" fmla="*/ 346 w 636"/>
                    <a:gd name="T69" fmla="*/ 452 h 476"/>
                    <a:gd name="T70" fmla="*/ 344 w 636"/>
                    <a:gd name="T71" fmla="*/ 434 h 476"/>
                    <a:gd name="T72" fmla="*/ 336 w 636"/>
                    <a:gd name="T73" fmla="*/ 418 h 476"/>
                    <a:gd name="T74" fmla="*/ 316 w 636"/>
                    <a:gd name="T75" fmla="*/ 406 h 476"/>
                    <a:gd name="T76" fmla="*/ 304 w 636"/>
                    <a:gd name="T77" fmla="*/ 394 h 476"/>
                    <a:gd name="T78" fmla="*/ 298 w 636"/>
                    <a:gd name="T79" fmla="*/ 382 h 476"/>
                    <a:gd name="T80" fmla="*/ 296 w 636"/>
                    <a:gd name="T81" fmla="*/ 374 h 476"/>
                    <a:gd name="T82" fmla="*/ 288 w 636"/>
                    <a:gd name="T83" fmla="*/ 360 h 476"/>
                    <a:gd name="T84" fmla="*/ 280 w 636"/>
                    <a:gd name="T85" fmla="*/ 348 h 476"/>
                    <a:gd name="T86" fmla="*/ 278 w 636"/>
                    <a:gd name="T87" fmla="*/ 338 h 476"/>
                    <a:gd name="T88" fmla="*/ 266 w 636"/>
                    <a:gd name="T89" fmla="*/ 332 h 476"/>
                    <a:gd name="T90" fmla="*/ 240 w 636"/>
                    <a:gd name="T91" fmla="*/ 320 h 476"/>
                    <a:gd name="T92" fmla="*/ 230 w 636"/>
                    <a:gd name="T93" fmla="*/ 310 h 476"/>
                    <a:gd name="T94" fmla="*/ 224 w 636"/>
                    <a:gd name="T95" fmla="*/ 300 h 476"/>
                    <a:gd name="T96" fmla="*/ 216 w 636"/>
                    <a:gd name="T97" fmla="*/ 298 h 476"/>
                    <a:gd name="T98" fmla="*/ 216 w 636"/>
                    <a:gd name="T99" fmla="*/ 288 h 476"/>
                    <a:gd name="T100" fmla="*/ 200 w 636"/>
                    <a:gd name="T101" fmla="*/ 270 h 476"/>
                    <a:gd name="T102" fmla="*/ 178 w 636"/>
                    <a:gd name="T103" fmla="*/ 260 h 476"/>
                    <a:gd name="T104" fmla="*/ 158 w 636"/>
                    <a:gd name="T105" fmla="*/ 236 h 476"/>
                    <a:gd name="T106" fmla="*/ 120 w 636"/>
                    <a:gd name="T107" fmla="*/ 218 h 476"/>
                    <a:gd name="T108" fmla="*/ 106 w 636"/>
                    <a:gd name="T109" fmla="*/ 198 h 476"/>
                    <a:gd name="T110" fmla="*/ 88 w 636"/>
                    <a:gd name="T111" fmla="*/ 174 h 476"/>
                    <a:gd name="T112" fmla="*/ 68 w 636"/>
                    <a:gd name="T113" fmla="*/ 144 h 476"/>
                    <a:gd name="T114" fmla="*/ 44 w 636"/>
                    <a:gd name="T115" fmla="*/ 144 h 476"/>
                    <a:gd name="T116" fmla="*/ 28 w 636"/>
                    <a:gd name="T117" fmla="*/ 132 h 476"/>
                    <a:gd name="T118" fmla="*/ 12 w 636"/>
                    <a:gd name="T119" fmla="*/ 124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6" h="476">
                      <a:moveTo>
                        <a:pt x="0" y="118"/>
                      </a:moveTo>
                      <a:lnTo>
                        <a:pt x="2" y="116"/>
                      </a:lnTo>
                      <a:lnTo>
                        <a:pt x="0" y="114"/>
                      </a:lnTo>
                      <a:lnTo>
                        <a:pt x="0" y="112"/>
                      </a:lnTo>
                      <a:lnTo>
                        <a:pt x="2" y="112"/>
                      </a:lnTo>
                      <a:lnTo>
                        <a:pt x="2" y="110"/>
                      </a:lnTo>
                      <a:lnTo>
                        <a:pt x="4" y="108"/>
                      </a:lnTo>
                      <a:lnTo>
                        <a:pt x="2" y="108"/>
                      </a:lnTo>
                      <a:lnTo>
                        <a:pt x="4" y="108"/>
                      </a:lnTo>
                      <a:lnTo>
                        <a:pt x="4" y="106"/>
                      </a:lnTo>
                      <a:lnTo>
                        <a:pt x="2" y="102"/>
                      </a:lnTo>
                      <a:lnTo>
                        <a:pt x="4" y="102"/>
                      </a:lnTo>
                      <a:lnTo>
                        <a:pt x="6" y="100"/>
                      </a:lnTo>
                      <a:lnTo>
                        <a:pt x="4" y="98"/>
                      </a:lnTo>
                      <a:lnTo>
                        <a:pt x="6" y="98"/>
                      </a:lnTo>
                      <a:lnTo>
                        <a:pt x="6" y="96"/>
                      </a:lnTo>
                      <a:lnTo>
                        <a:pt x="8" y="98"/>
                      </a:lnTo>
                      <a:lnTo>
                        <a:pt x="8" y="96"/>
                      </a:lnTo>
                      <a:lnTo>
                        <a:pt x="8" y="94"/>
                      </a:lnTo>
                      <a:lnTo>
                        <a:pt x="8" y="92"/>
                      </a:lnTo>
                      <a:lnTo>
                        <a:pt x="10" y="92"/>
                      </a:lnTo>
                      <a:lnTo>
                        <a:pt x="10" y="94"/>
                      </a:lnTo>
                      <a:lnTo>
                        <a:pt x="10" y="92"/>
                      </a:lnTo>
                      <a:lnTo>
                        <a:pt x="10" y="90"/>
                      </a:lnTo>
                      <a:lnTo>
                        <a:pt x="12" y="90"/>
                      </a:lnTo>
                      <a:lnTo>
                        <a:pt x="12" y="88"/>
                      </a:lnTo>
                      <a:lnTo>
                        <a:pt x="10" y="88"/>
                      </a:lnTo>
                      <a:lnTo>
                        <a:pt x="12" y="88"/>
                      </a:lnTo>
                      <a:lnTo>
                        <a:pt x="14" y="88"/>
                      </a:lnTo>
                      <a:lnTo>
                        <a:pt x="14" y="86"/>
                      </a:lnTo>
                      <a:lnTo>
                        <a:pt x="16" y="86"/>
                      </a:lnTo>
                      <a:lnTo>
                        <a:pt x="16" y="84"/>
                      </a:lnTo>
                      <a:lnTo>
                        <a:pt x="18" y="84"/>
                      </a:lnTo>
                      <a:lnTo>
                        <a:pt x="18" y="82"/>
                      </a:lnTo>
                      <a:lnTo>
                        <a:pt x="20" y="80"/>
                      </a:lnTo>
                      <a:lnTo>
                        <a:pt x="20" y="78"/>
                      </a:lnTo>
                      <a:lnTo>
                        <a:pt x="22" y="78"/>
                      </a:lnTo>
                      <a:lnTo>
                        <a:pt x="24" y="78"/>
                      </a:lnTo>
                      <a:lnTo>
                        <a:pt x="24" y="76"/>
                      </a:lnTo>
                      <a:lnTo>
                        <a:pt x="26" y="76"/>
                      </a:lnTo>
                      <a:lnTo>
                        <a:pt x="24" y="76"/>
                      </a:lnTo>
                      <a:lnTo>
                        <a:pt x="24" y="74"/>
                      </a:lnTo>
                      <a:lnTo>
                        <a:pt x="26" y="74"/>
                      </a:lnTo>
                      <a:lnTo>
                        <a:pt x="24" y="72"/>
                      </a:lnTo>
                      <a:lnTo>
                        <a:pt x="26" y="72"/>
                      </a:lnTo>
                      <a:lnTo>
                        <a:pt x="24" y="72"/>
                      </a:lnTo>
                      <a:lnTo>
                        <a:pt x="24" y="70"/>
                      </a:lnTo>
                      <a:lnTo>
                        <a:pt x="26" y="70"/>
                      </a:lnTo>
                      <a:lnTo>
                        <a:pt x="26" y="68"/>
                      </a:lnTo>
                      <a:lnTo>
                        <a:pt x="26" y="66"/>
                      </a:lnTo>
                      <a:lnTo>
                        <a:pt x="64" y="46"/>
                      </a:lnTo>
                      <a:lnTo>
                        <a:pt x="66" y="48"/>
                      </a:lnTo>
                      <a:lnTo>
                        <a:pt x="66" y="50"/>
                      </a:lnTo>
                      <a:lnTo>
                        <a:pt x="68" y="50"/>
                      </a:lnTo>
                      <a:lnTo>
                        <a:pt x="70" y="48"/>
                      </a:lnTo>
                      <a:lnTo>
                        <a:pt x="68" y="46"/>
                      </a:lnTo>
                      <a:lnTo>
                        <a:pt x="70" y="46"/>
                      </a:lnTo>
                      <a:lnTo>
                        <a:pt x="72" y="46"/>
                      </a:lnTo>
                      <a:lnTo>
                        <a:pt x="72" y="44"/>
                      </a:lnTo>
                      <a:lnTo>
                        <a:pt x="74" y="44"/>
                      </a:lnTo>
                      <a:lnTo>
                        <a:pt x="74" y="42"/>
                      </a:lnTo>
                      <a:lnTo>
                        <a:pt x="76" y="44"/>
                      </a:lnTo>
                      <a:lnTo>
                        <a:pt x="76" y="42"/>
                      </a:lnTo>
                      <a:lnTo>
                        <a:pt x="76" y="40"/>
                      </a:lnTo>
                      <a:lnTo>
                        <a:pt x="76" y="38"/>
                      </a:lnTo>
                      <a:lnTo>
                        <a:pt x="78" y="38"/>
                      </a:lnTo>
                      <a:lnTo>
                        <a:pt x="78" y="40"/>
                      </a:lnTo>
                      <a:lnTo>
                        <a:pt x="80" y="40"/>
                      </a:lnTo>
                      <a:lnTo>
                        <a:pt x="80" y="38"/>
                      </a:lnTo>
                      <a:lnTo>
                        <a:pt x="82" y="38"/>
                      </a:lnTo>
                      <a:lnTo>
                        <a:pt x="82" y="36"/>
                      </a:lnTo>
                      <a:lnTo>
                        <a:pt x="82" y="38"/>
                      </a:lnTo>
                      <a:lnTo>
                        <a:pt x="84" y="38"/>
                      </a:lnTo>
                      <a:lnTo>
                        <a:pt x="84" y="36"/>
                      </a:lnTo>
                      <a:lnTo>
                        <a:pt x="86" y="36"/>
                      </a:lnTo>
                      <a:lnTo>
                        <a:pt x="88" y="34"/>
                      </a:lnTo>
                      <a:lnTo>
                        <a:pt x="90" y="34"/>
                      </a:lnTo>
                      <a:lnTo>
                        <a:pt x="90" y="32"/>
                      </a:lnTo>
                      <a:lnTo>
                        <a:pt x="92" y="32"/>
                      </a:lnTo>
                      <a:lnTo>
                        <a:pt x="92" y="30"/>
                      </a:lnTo>
                      <a:lnTo>
                        <a:pt x="94" y="30"/>
                      </a:lnTo>
                      <a:lnTo>
                        <a:pt x="94" y="32"/>
                      </a:lnTo>
                      <a:lnTo>
                        <a:pt x="96" y="30"/>
                      </a:lnTo>
                      <a:lnTo>
                        <a:pt x="98" y="30"/>
                      </a:lnTo>
                      <a:lnTo>
                        <a:pt x="98" y="28"/>
                      </a:lnTo>
                      <a:lnTo>
                        <a:pt x="100" y="30"/>
                      </a:lnTo>
                      <a:lnTo>
                        <a:pt x="100" y="28"/>
                      </a:lnTo>
                      <a:lnTo>
                        <a:pt x="102" y="26"/>
                      </a:lnTo>
                      <a:lnTo>
                        <a:pt x="104" y="26"/>
                      </a:lnTo>
                      <a:lnTo>
                        <a:pt x="104" y="28"/>
                      </a:lnTo>
                      <a:lnTo>
                        <a:pt x="106" y="28"/>
                      </a:lnTo>
                      <a:lnTo>
                        <a:pt x="108" y="28"/>
                      </a:lnTo>
                      <a:lnTo>
                        <a:pt x="108" y="26"/>
                      </a:lnTo>
                      <a:lnTo>
                        <a:pt x="108" y="24"/>
                      </a:lnTo>
                      <a:lnTo>
                        <a:pt x="108" y="22"/>
                      </a:lnTo>
                      <a:lnTo>
                        <a:pt x="110" y="20"/>
                      </a:lnTo>
                      <a:lnTo>
                        <a:pt x="112" y="18"/>
                      </a:lnTo>
                      <a:lnTo>
                        <a:pt x="112" y="20"/>
                      </a:lnTo>
                      <a:lnTo>
                        <a:pt x="114" y="22"/>
                      </a:lnTo>
                      <a:lnTo>
                        <a:pt x="112" y="22"/>
                      </a:lnTo>
                      <a:lnTo>
                        <a:pt x="114" y="24"/>
                      </a:lnTo>
                      <a:lnTo>
                        <a:pt x="116" y="22"/>
                      </a:lnTo>
                      <a:lnTo>
                        <a:pt x="118" y="22"/>
                      </a:lnTo>
                      <a:lnTo>
                        <a:pt x="120" y="22"/>
                      </a:lnTo>
                      <a:lnTo>
                        <a:pt x="122" y="22"/>
                      </a:lnTo>
                      <a:lnTo>
                        <a:pt x="126" y="18"/>
                      </a:lnTo>
                      <a:lnTo>
                        <a:pt x="140" y="18"/>
                      </a:lnTo>
                      <a:lnTo>
                        <a:pt x="254" y="4"/>
                      </a:lnTo>
                      <a:lnTo>
                        <a:pt x="284" y="0"/>
                      </a:lnTo>
                      <a:lnTo>
                        <a:pt x="282" y="2"/>
                      </a:lnTo>
                      <a:lnTo>
                        <a:pt x="282" y="4"/>
                      </a:lnTo>
                      <a:lnTo>
                        <a:pt x="284" y="4"/>
                      </a:lnTo>
                      <a:lnTo>
                        <a:pt x="284" y="6"/>
                      </a:lnTo>
                      <a:lnTo>
                        <a:pt x="284" y="8"/>
                      </a:lnTo>
                      <a:lnTo>
                        <a:pt x="282" y="8"/>
                      </a:lnTo>
                      <a:lnTo>
                        <a:pt x="282" y="10"/>
                      </a:lnTo>
                      <a:lnTo>
                        <a:pt x="282" y="14"/>
                      </a:lnTo>
                      <a:lnTo>
                        <a:pt x="286" y="16"/>
                      </a:lnTo>
                      <a:lnTo>
                        <a:pt x="296" y="4"/>
                      </a:lnTo>
                      <a:lnTo>
                        <a:pt x="322" y="28"/>
                      </a:lnTo>
                      <a:lnTo>
                        <a:pt x="322" y="46"/>
                      </a:lnTo>
                      <a:lnTo>
                        <a:pt x="360" y="40"/>
                      </a:lnTo>
                      <a:lnTo>
                        <a:pt x="438" y="28"/>
                      </a:lnTo>
                      <a:lnTo>
                        <a:pt x="464" y="22"/>
                      </a:lnTo>
                      <a:lnTo>
                        <a:pt x="512" y="54"/>
                      </a:lnTo>
                      <a:lnTo>
                        <a:pt x="536" y="72"/>
                      </a:lnTo>
                      <a:lnTo>
                        <a:pt x="626" y="132"/>
                      </a:lnTo>
                      <a:lnTo>
                        <a:pt x="636" y="140"/>
                      </a:lnTo>
                      <a:lnTo>
                        <a:pt x="634" y="140"/>
                      </a:lnTo>
                      <a:lnTo>
                        <a:pt x="636" y="140"/>
                      </a:lnTo>
                      <a:lnTo>
                        <a:pt x="636" y="142"/>
                      </a:lnTo>
                      <a:lnTo>
                        <a:pt x="632" y="142"/>
                      </a:lnTo>
                      <a:lnTo>
                        <a:pt x="620" y="152"/>
                      </a:lnTo>
                      <a:lnTo>
                        <a:pt x="610" y="160"/>
                      </a:lnTo>
                      <a:lnTo>
                        <a:pt x="604" y="166"/>
                      </a:lnTo>
                      <a:lnTo>
                        <a:pt x="600" y="172"/>
                      </a:lnTo>
                      <a:lnTo>
                        <a:pt x="592" y="186"/>
                      </a:lnTo>
                      <a:lnTo>
                        <a:pt x="586" y="198"/>
                      </a:lnTo>
                      <a:lnTo>
                        <a:pt x="584" y="202"/>
                      </a:lnTo>
                      <a:lnTo>
                        <a:pt x="582" y="202"/>
                      </a:lnTo>
                      <a:lnTo>
                        <a:pt x="584" y="204"/>
                      </a:lnTo>
                      <a:lnTo>
                        <a:pt x="580" y="208"/>
                      </a:lnTo>
                      <a:lnTo>
                        <a:pt x="578" y="212"/>
                      </a:lnTo>
                      <a:lnTo>
                        <a:pt x="576" y="220"/>
                      </a:lnTo>
                      <a:lnTo>
                        <a:pt x="574" y="226"/>
                      </a:lnTo>
                      <a:lnTo>
                        <a:pt x="574" y="236"/>
                      </a:lnTo>
                      <a:lnTo>
                        <a:pt x="572" y="238"/>
                      </a:lnTo>
                      <a:lnTo>
                        <a:pt x="574" y="238"/>
                      </a:lnTo>
                      <a:lnTo>
                        <a:pt x="574" y="238"/>
                      </a:lnTo>
                      <a:lnTo>
                        <a:pt x="572" y="240"/>
                      </a:lnTo>
                      <a:lnTo>
                        <a:pt x="574" y="250"/>
                      </a:lnTo>
                      <a:lnTo>
                        <a:pt x="574" y="250"/>
                      </a:lnTo>
                      <a:lnTo>
                        <a:pt x="576" y="254"/>
                      </a:lnTo>
                      <a:lnTo>
                        <a:pt x="574" y="254"/>
                      </a:lnTo>
                      <a:lnTo>
                        <a:pt x="570" y="250"/>
                      </a:lnTo>
                      <a:lnTo>
                        <a:pt x="570" y="244"/>
                      </a:lnTo>
                      <a:lnTo>
                        <a:pt x="570" y="242"/>
                      </a:lnTo>
                      <a:lnTo>
                        <a:pt x="568" y="240"/>
                      </a:lnTo>
                      <a:lnTo>
                        <a:pt x="564" y="242"/>
                      </a:lnTo>
                      <a:lnTo>
                        <a:pt x="562" y="242"/>
                      </a:lnTo>
                      <a:lnTo>
                        <a:pt x="560" y="242"/>
                      </a:lnTo>
                      <a:lnTo>
                        <a:pt x="558" y="240"/>
                      </a:lnTo>
                      <a:lnTo>
                        <a:pt x="560" y="238"/>
                      </a:lnTo>
                      <a:lnTo>
                        <a:pt x="560" y="236"/>
                      </a:lnTo>
                      <a:lnTo>
                        <a:pt x="560" y="234"/>
                      </a:lnTo>
                      <a:lnTo>
                        <a:pt x="558" y="236"/>
                      </a:lnTo>
                      <a:lnTo>
                        <a:pt x="556" y="238"/>
                      </a:lnTo>
                      <a:lnTo>
                        <a:pt x="558" y="238"/>
                      </a:lnTo>
                      <a:lnTo>
                        <a:pt x="556" y="238"/>
                      </a:lnTo>
                      <a:lnTo>
                        <a:pt x="556" y="240"/>
                      </a:lnTo>
                      <a:lnTo>
                        <a:pt x="556" y="242"/>
                      </a:lnTo>
                      <a:lnTo>
                        <a:pt x="558" y="244"/>
                      </a:lnTo>
                      <a:lnTo>
                        <a:pt x="560" y="246"/>
                      </a:lnTo>
                      <a:lnTo>
                        <a:pt x="560" y="250"/>
                      </a:lnTo>
                      <a:lnTo>
                        <a:pt x="562" y="250"/>
                      </a:lnTo>
                      <a:lnTo>
                        <a:pt x="570" y="250"/>
                      </a:lnTo>
                      <a:lnTo>
                        <a:pt x="570" y="252"/>
                      </a:lnTo>
                      <a:lnTo>
                        <a:pt x="572" y="254"/>
                      </a:lnTo>
                      <a:lnTo>
                        <a:pt x="572" y="256"/>
                      </a:lnTo>
                      <a:lnTo>
                        <a:pt x="572" y="258"/>
                      </a:lnTo>
                      <a:lnTo>
                        <a:pt x="574" y="258"/>
                      </a:lnTo>
                      <a:lnTo>
                        <a:pt x="574" y="256"/>
                      </a:lnTo>
                      <a:lnTo>
                        <a:pt x="572" y="256"/>
                      </a:lnTo>
                      <a:lnTo>
                        <a:pt x="572" y="254"/>
                      </a:lnTo>
                      <a:lnTo>
                        <a:pt x="574" y="256"/>
                      </a:lnTo>
                      <a:lnTo>
                        <a:pt x="574" y="258"/>
                      </a:lnTo>
                      <a:lnTo>
                        <a:pt x="574" y="260"/>
                      </a:lnTo>
                      <a:lnTo>
                        <a:pt x="570" y="264"/>
                      </a:lnTo>
                      <a:lnTo>
                        <a:pt x="568" y="268"/>
                      </a:lnTo>
                      <a:lnTo>
                        <a:pt x="564" y="272"/>
                      </a:lnTo>
                      <a:lnTo>
                        <a:pt x="558" y="276"/>
                      </a:lnTo>
                      <a:lnTo>
                        <a:pt x="556" y="278"/>
                      </a:lnTo>
                      <a:lnTo>
                        <a:pt x="554" y="280"/>
                      </a:lnTo>
                      <a:lnTo>
                        <a:pt x="554" y="282"/>
                      </a:lnTo>
                      <a:lnTo>
                        <a:pt x="554" y="284"/>
                      </a:lnTo>
                      <a:lnTo>
                        <a:pt x="548" y="282"/>
                      </a:lnTo>
                      <a:lnTo>
                        <a:pt x="546" y="282"/>
                      </a:lnTo>
                      <a:lnTo>
                        <a:pt x="544" y="282"/>
                      </a:lnTo>
                      <a:lnTo>
                        <a:pt x="544" y="284"/>
                      </a:lnTo>
                      <a:lnTo>
                        <a:pt x="546" y="284"/>
                      </a:lnTo>
                      <a:lnTo>
                        <a:pt x="546" y="282"/>
                      </a:lnTo>
                      <a:lnTo>
                        <a:pt x="546" y="284"/>
                      </a:lnTo>
                      <a:lnTo>
                        <a:pt x="548" y="284"/>
                      </a:lnTo>
                      <a:lnTo>
                        <a:pt x="548" y="286"/>
                      </a:lnTo>
                      <a:lnTo>
                        <a:pt x="550" y="286"/>
                      </a:lnTo>
                      <a:lnTo>
                        <a:pt x="548" y="288"/>
                      </a:lnTo>
                      <a:lnTo>
                        <a:pt x="546" y="288"/>
                      </a:lnTo>
                      <a:lnTo>
                        <a:pt x="546" y="286"/>
                      </a:lnTo>
                      <a:lnTo>
                        <a:pt x="546" y="288"/>
                      </a:lnTo>
                      <a:lnTo>
                        <a:pt x="550" y="288"/>
                      </a:lnTo>
                      <a:lnTo>
                        <a:pt x="550" y="290"/>
                      </a:lnTo>
                      <a:lnTo>
                        <a:pt x="548" y="290"/>
                      </a:lnTo>
                      <a:lnTo>
                        <a:pt x="544" y="292"/>
                      </a:lnTo>
                      <a:lnTo>
                        <a:pt x="540" y="294"/>
                      </a:lnTo>
                      <a:lnTo>
                        <a:pt x="542" y="292"/>
                      </a:lnTo>
                      <a:lnTo>
                        <a:pt x="542" y="290"/>
                      </a:lnTo>
                      <a:lnTo>
                        <a:pt x="542" y="288"/>
                      </a:lnTo>
                      <a:lnTo>
                        <a:pt x="540" y="286"/>
                      </a:lnTo>
                      <a:lnTo>
                        <a:pt x="542" y="286"/>
                      </a:lnTo>
                      <a:lnTo>
                        <a:pt x="542" y="284"/>
                      </a:lnTo>
                      <a:lnTo>
                        <a:pt x="542" y="282"/>
                      </a:lnTo>
                      <a:lnTo>
                        <a:pt x="540" y="286"/>
                      </a:lnTo>
                      <a:lnTo>
                        <a:pt x="540" y="288"/>
                      </a:lnTo>
                      <a:lnTo>
                        <a:pt x="540" y="290"/>
                      </a:lnTo>
                      <a:lnTo>
                        <a:pt x="538" y="288"/>
                      </a:lnTo>
                      <a:lnTo>
                        <a:pt x="538" y="290"/>
                      </a:lnTo>
                      <a:lnTo>
                        <a:pt x="534" y="290"/>
                      </a:lnTo>
                      <a:lnTo>
                        <a:pt x="532" y="292"/>
                      </a:lnTo>
                      <a:lnTo>
                        <a:pt x="530" y="294"/>
                      </a:lnTo>
                      <a:lnTo>
                        <a:pt x="528" y="296"/>
                      </a:lnTo>
                      <a:lnTo>
                        <a:pt x="528" y="298"/>
                      </a:lnTo>
                      <a:lnTo>
                        <a:pt x="526" y="302"/>
                      </a:lnTo>
                      <a:lnTo>
                        <a:pt x="526" y="304"/>
                      </a:lnTo>
                      <a:lnTo>
                        <a:pt x="526" y="306"/>
                      </a:lnTo>
                      <a:lnTo>
                        <a:pt x="528" y="308"/>
                      </a:lnTo>
                      <a:lnTo>
                        <a:pt x="530" y="308"/>
                      </a:lnTo>
                      <a:lnTo>
                        <a:pt x="530" y="306"/>
                      </a:lnTo>
                      <a:lnTo>
                        <a:pt x="532" y="306"/>
                      </a:lnTo>
                      <a:lnTo>
                        <a:pt x="532" y="308"/>
                      </a:lnTo>
                      <a:lnTo>
                        <a:pt x="532" y="310"/>
                      </a:lnTo>
                      <a:lnTo>
                        <a:pt x="526" y="314"/>
                      </a:lnTo>
                      <a:lnTo>
                        <a:pt x="524" y="318"/>
                      </a:lnTo>
                      <a:lnTo>
                        <a:pt x="522" y="318"/>
                      </a:lnTo>
                      <a:lnTo>
                        <a:pt x="518" y="322"/>
                      </a:lnTo>
                      <a:lnTo>
                        <a:pt x="516" y="322"/>
                      </a:lnTo>
                      <a:lnTo>
                        <a:pt x="516" y="320"/>
                      </a:lnTo>
                      <a:lnTo>
                        <a:pt x="514" y="322"/>
                      </a:lnTo>
                      <a:lnTo>
                        <a:pt x="514" y="320"/>
                      </a:lnTo>
                      <a:lnTo>
                        <a:pt x="512" y="320"/>
                      </a:lnTo>
                      <a:lnTo>
                        <a:pt x="510" y="324"/>
                      </a:lnTo>
                      <a:lnTo>
                        <a:pt x="508" y="324"/>
                      </a:lnTo>
                      <a:lnTo>
                        <a:pt x="508" y="326"/>
                      </a:lnTo>
                      <a:lnTo>
                        <a:pt x="506" y="328"/>
                      </a:lnTo>
                      <a:lnTo>
                        <a:pt x="506" y="330"/>
                      </a:lnTo>
                      <a:lnTo>
                        <a:pt x="506" y="332"/>
                      </a:lnTo>
                      <a:lnTo>
                        <a:pt x="508" y="332"/>
                      </a:lnTo>
                      <a:lnTo>
                        <a:pt x="508" y="330"/>
                      </a:lnTo>
                      <a:lnTo>
                        <a:pt x="510" y="330"/>
                      </a:lnTo>
                      <a:lnTo>
                        <a:pt x="512" y="330"/>
                      </a:lnTo>
                      <a:lnTo>
                        <a:pt x="510" y="330"/>
                      </a:lnTo>
                      <a:lnTo>
                        <a:pt x="506" y="334"/>
                      </a:lnTo>
                      <a:lnTo>
                        <a:pt x="500" y="338"/>
                      </a:lnTo>
                      <a:lnTo>
                        <a:pt x="500" y="336"/>
                      </a:lnTo>
                      <a:lnTo>
                        <a:pt x="500" y="338"/>
                      </a:lnTo>
                      <a:lnTo>
                        <a:pt x="500" y="340"/>
                      </a:lnTo>
                      <a:lnTo>
                        <a:pt x="498" y="340"/>
                      </a:lnTo>
                      <a:lnTo>
                        <a:pt x="498" y="338"/>
                      </a:lnTo>
                      <a:lnTo>
                        <a:pt x="498" y="340"/>
                      </a:lnTo>
                      <a:lnTo>
                        <a:pt x="498" y="338"/>
                      </a:lnTo>
                      <a:lnTo>
                        <a:pt x="496" y="336"/>
                      </a:lnTo>
                      <a:lnTo>
                        <a:pt x="494" y="336"/>
                      </a:lnTo>
                      <a:lnTo>
                        <a:pt x="492" y="338"/>
                      </a:lnTo>
                      <a:lnTo>
                        <a:pt x="492" y="336"/>
                      </a:lnTo>
                      <a:lnTo>
                        <a:pt x="490" y="336"/>
                      </a:lnTo>
                      <a:lnTo>
                        <a:pt x="488" y="336"/>
                      </a:lnTo>
                      <a:lnTo>
                        <a:pt x="490" y="338"/>
                      </a:lnTo>
                      <a:lnTo>
                        <a:pt x="490" y="340"/>
                      </a:lnTo>
                      <a:lnTo>
                        <a:pt x="490" y="342"/>
                      </a:lnTo>
                      <a:lnTo>
                        <a:pt x="490" y="344"/>
                      </a:lnTo>
                      <a:lnTo>
                        <a:pt x="492" y="342"/>
                      </a:lnTo>
                      <a:lnTo>
                        <a:pt x="494" y="342"/>
                      </a:lnTo>
                      <a:lnTo>
                        <a:pt x="494" y="344"/>
                      </a:lnTo>
                      <a:lnTo>
                        <a:pt x="496" y="344"/>
                      </a:lnTo>
                      <a:lnTo>
                        <a:pt x="496" y="346"/>
                      </a:lnTo>
                      <a:lnTo>
                        <a:pt x="498" y="346"/>
                      </a:lnTo>
                      <a:lnTo>
                        <a:pt x="498" y="344"/>
                      </a:lnTo>
                      <a:lnTo>
                        <a:pt x="496" y="352"/>
                      </a:lnTo>
                      <a:lnTo>
                        <a:pt x="496" y="350"/>
                      </a:lnTo>
                      <a:lnTo>
                        <a:pt x="496" y="352"/>
                      </a:lnTo>
                      <a:lnTo>
                        <a:pt x="496" y="354"/>
                      </a:lnTo>
                      <a:lnTo>
                        <a:pt x="494" y="356"/>
                      </a:lnTo>
                      <a:lnTo>
                        <a:pt x="490" y="358"/>
                      </a:lnTo>
                      <a:lnTo>
                        <a:pt x="488" y="360"/>
                      </a:lnTo>
                      <a:lnTo>
                        <a:pt x="486" y="362"/>
                      </a:lnTo>
                      <a:lnTo>
                        <a:pt x="484" y="362"/>
                      </a:lnTo>
                      <a:lnTo>
                        <a:pt x="484" y="364"/>
                      </a:lnTo>
                      <a:lnTo>
                        <a:pt x="486" y="366"/>
                      </a:lnTo>
                      <a:lnTo>
                        <a:pt x="486" y="368"/>
                      </a:lnTo>
                      <a:lnTo>
                        <a:pt x="482" y="368"/>
                      </a:lnTo>
                      <a:lnTo>
                        <a:pt x="472" y="372"/>
                      </a:lnTo>
                      <a:lnTo>
                        <a:pt x="470" y="374"/>
                      </a:lnTo>
                      <a:lnTo>
                        <a:pt x="466" y="376"/>
                      </a:lnTo>
                      <a:lnTo>
                        <a:pt x="466" y="378"/>
                      </a:lnTo>
                      <a:lnTo>
                        <a:pt x="464" y="380"/>
                      </a:lnTo>
                      <a:lnTo>
                        <a:pt x="462" y="378"/>
                      </a:lnTo>
                      <a:lnTo>
                        <a:pt x="460" y="380"/>
                      </a:lnTo>
                      <a:lnTo>
                        <a:pt x="456" y="384"/>
                      </a:lnTo>
                      <a:lnTo>
                        <a:pt x="454" y="386"/>
                      </a:lnTo>
                      <a:lnTo>
                        <a:pt x="452" y="388"/>
                      </a:lnTo>
                      <a:lnTo>
                        <a:pt x="446" y="396"/>
                      </a:lnTo>
                      <a:lnTo>
                        <a:pt x="444" y="396"/>
                      </a:lnTo>
                      <a:lnTo>
                        <a:pt x="444" y="394"/>
                      </a:lnTo>
                      <a:lnTo>
                        <a:pt x="442" y="394"/>
                      </a:lnTo>
                      <a:lnTo>
                        <a:pt x="438" y="396"/>
                      </a:lnTo>
                      <a:lnTo>
                        <a:pt x="438" y="398"/>
                      </a:lnTo>
                      <a:lnTo>
                        <a:pt x="434" y="398"/>
                      </a:lnTo>
                      <a:lnTo>
                        <a:pt x="434" y="396"/>
                      </a:lnTo>
                      <a:lnTo>
                        <a:pt x="432" y="394"/>
                      </a:lnTo>
                      <a:lnTo>
                        <a:pt x="430" y="394"/>
                      </a:lnTo>
                      <a:lnTo>
                        <a:pt x="430" y="396"/>
                      </a:lnTo>
                      <a:lnTo>
                        <a:pt x="428" y="396"/>
                      </a:lnTo>
                      <a:lnTo>
                        <a:pt x="426" y="396"/>
                      </a:lnTo>
                      <a:lnTo>
                        <a:pt x="422" y="394"/>
                      </a:lnTo>
                      <a:lnTo>
                        <a:pt x="418" y="396"/>
                      </a:lnTo>
                      <a:lnTo>
                        <a:pt x="416" y="396"/>
                      </a:lnTo>
                      <a:lnTo>
                        <a:pt x="416" y="398"/>
                      </a:lnTo>
                      <a:lnTo>
                        <a:pt x="414" y="398"/>
                      </a:lnTo>
                      <a:lnTo>
                        <a:pt x="412" y="396"/>
                      </a:lnTo>
                      <a:lnTo>
                        <a:pt x="406" y="396"/>
                      </a:lnTo>
                      <a:lnTo>
                        <a:pt x="404" y="398"/>
                      </a:lnTo>
                      <a:lnTo>
                        <a:pt x="402" y="396"/>
                      </a:lnTo>
                      <a:lnTo>
                        <a:pt x="400" y="396"/>
                      </a:lnTo>
                      <a:lnTo>
                        <a:pt x="396" y="396"/>
                      </a:lnTo>
                      <a:lnTo>
                        <a:pt x="394" y="396"/>
                      </a:lnTo>
                      <a:lnTo>
                        <a:pt x="392" y="396"/>
                      </a:lnTo>
                      <a:lnTo>
                        <a:pt x="390" y="396"/>
                      </a:lnTo>
                      <a:lnTo>
                        <a:pt x="390" y="394"/>
                      </a:lnTo>
                      <a:lnTo>
                        <a:pt x="390" y="396"/>
                      </a:lnTo>
                      <a:lnTo>
                        <a:pt x="388" y="396"/>
                      </a:lnTo>
                      <a:lnTo>
                        <a:pt x="386" y="398"/>
                      </a:lnTo>
                      <a:lnTo>
                        <a:pt x="386" y="400"/>
                      </a:lnTo>
                      <a:lnTo>
                        <a:pt x="386" y="402"/>
                      </a:lnTo>
                      <a:lnTo>
                        <a:pt x="386" y="404"/>
                      </a:lnTo>
                      <a:lnTo>
                        <a:pt x="384" y="404"/>
                      </a:lnTo>
                      <a:lnTo>
                        <a:pt x="382" y="404"/>
                      </a:lnTo>
                      <a:lnTo>
                        <a:pt x="382" y="402"/>
                      </a:lnTo>
                      <a:lnTo>
                        <a:pt x="380" y="400"/>
                      </a:lnTo>
                      <a:lnTo>
                        <a:pt x="378" y="400"/>
                      </a:lnTo>
                      <a:lnTo>
                        <a:pt x="378" y="398"/>
                      </a:lnTo>
                      <a:lnTo>
                        <a:pt x="376" y="400"/>
                      </a:lnTo>
                      <a:lnTo>
                        <a:pt x="380" y="402"/>
                      </a:lnTo>
                      <a:lnTo>
                        <a:pt x="382" y="406"/>
                      </a:lnTo>
                      <a:lnTo>
                        <a:pt x="382" y="408"/>
                      </a:lnTo>
                      <a:lnTo>
                        <a:pt x="382" y="410"/>
                      </a:lnTo>
                      <a:lnTo>
                        <a:pt x="386" y="416"/>
                      </a:lnTo>
                      <a:lnTo>
                        <a:pt x="386" y="418"/>
                      </a:lnTo>
                      <a:lnTo>
                        <a:pt x="384" y="418"/>
                      </a:lnTo>
                      <a:lnTo>
                        <a:pt x="386" y="420"/>
                      </a:lnTo>
                      <a:lnTo>
                        <a:pt x="388" y="420"/>
                      </a:lnTo>
                      <a:lnTo>
                        <a:pt x="390" y="424"/>
                      </a:lnTo>
                      <a:lnTo>
                        <a:pt x="390" y="426"/>
                      </a:lnTo>
                      <a:lnTo>
                        <a:pt x="390" y="428"/>
                      </a:lnTo>
                      <a:lnTo>
                        <a:pt x="390" y="430"/>
                      </a:lnTo>
                      <a:lnTo>
                        <a:pt x="392" y="432"/>
                      </a:lnTo>
                      <a:lnTo>
                        <a:pt x="396" y="434"/>
                      </a:lnTo>
                      <a:lnTo>
                        <a:pt x="396" y="436"/>
                      </a:lnTo>
                      <a:lnTo>
                        <a:pt x="396" y="438"/>
                      </a:lnTo>
                      <a:lnTo>
                        <a:pt x="396" y="440"/>
                      </a:lnTo>
                      <a:lnTo>
                        <a:pt x="394" y="440"/>
                      </a:lnTo>
                      <a:lnTo>
                        <a:pt x="394" y="442"/>
                      </a:lnTo>
                      <a:lnTo>
                        <a:pt x="394" y="444"/>
                      </a:lnTo>
                      <a:lnTo>
                        <a:pt x="392" y="444"/>
                      </a:lnTo>
                      <a:lnTo>
                        <a:pt x="394" y="444"/>
                      </a:lnTo>
                      <a:lnTo>
                        <a:pt x="394" y="446"/>
                      </a:lnTo>
                      <a:lnTo>
                        <a:pt x="394" y="448"/>
                      </a:lnTo>
                      <a:lnTo>
                        <a:pt x="394" y="450"/>
                      </a:lnTo>
                      <a:lnTo>
                        <a:pt x="394" y="452"/>
                      </a:lnTo>
                      <a:lnTo>
                        <a:pt x="392" y="456"/>
                      </a:lnTo>
                      <a:lnTo>
                        <a:pt x="390" y="458"/>
                      </a:lnTo>
                      <a:lnTo>
                        <a:pt x="388" y="458"/>
                      </a:lnTo>
                      <a:lnTo>
                        <a:pt x="386" y="460"/>
                      </a:lnTo>
                      <a:lnTo>
                        <a:pt x="384" y="462"/>
                      </a:lnTo>
                      <a:lnTo>
                        <a:pt x="382" y="464"/>
                      </a:lnTo>
                      <a:lnTo>
                        <a:pt x="382" y="466"/>
                      </a:lnTo>
                      <a:lnTo>
                        <a:pt x="384" y="466"/>
                      </a:lnTo>
                      <a:lnTo>
                        <a:pt x="382" y="468"/>
                      </a:lnTo>
                      <a:lnTo>
                        <a:pt x="382" y="472"/>
                      </a:lnTo>
                      <a:lnTo>
                        <a:pt x="386" y="468"/>
                      </a:lnTo>
                      <a:lnTo>
                        <a:pt x="384" y="474"/>
                      </a:lnTo>
                      <a:lnTo>
                        <a:pt x="384" y="476"/>
                      </a:lnTo>
                      <a:lnTo>
                        <a:pt x="378" y="476"/>
                      </a:lnTo>
                      <a:lnTo>
                        <a:pt x="376" y="474"/>
                      </a:lnTo>
                      <a:lnTo>
                        <a:pt x="372" y="472"/>
                      </a:lnTo>
                      <a:lnTo>
                        <a:pt x="370" y="468"/>
                      </a:lnTo>
                      <a:lnTo>
                        <a:pt x="368" y="468"/>
                      </a:lnTo>
                      <a:lnTo>
                        <a:pt x="366" y="468"/>
                      </a:lnTo>
                      <a:lnTo>
                        <a:pt x="364" y="472"/>
                      </a:lnTo>
                      <a:lnTo>
                        <a:pt x="364" y="474"/>
                      </a:lnTo>
                      <a:lnTo>
                        <a:pt x="362" y="474"/>
                      </a:lnTo>
                      <a:lnTo>
                        <a:pt x="358" y="472"/>
                      </a:lnTo>
                      <a:lnTo>
                        <a:pt x="358" y="468"/>
                      </a:lnTo>
                      <a:lnTo>
                        <a:pt x="354" y="468"/>
                      </a:lnTo>
                      <a:lnTo>
                        <a:pt x="354" y="466"/>
                      </a:lnTo>
                      <a:lnTo>
                        <a:pt x="352" y="466"/>
                      </a:lnTo>
                      <a:lnTo>
                        <a:pt x="352" y="466"/>
                      </a:lnTo>
                      <a:lnTo>
                        <a:pt x="354" y="464"/>
                      </a:lnTo>
                      <a:lnTo>
                        <a:pt x="352" y="464"/>
                      </a:lnTo>
                      <a:lnTo>
                        <a:pt x="350" y="462"/>
                      </a:lnTo>
                      <a:lnTo>
                        <a:pt x="352" y="460"/>
                      </a:lnTo>
                      <a:lnTo>
                        <a:pt x="352" y="462"/>
                      </a:lnTo>
                      <a:lnTo>
                        <a:pt x="352" y="460"/>
                      </a:lnTo>
                      <a:lnTo>
                        <a:pt x="352" y="458"/>
                      </a:lnTo>
                      <a:lnTo>
                        <a:pt x="350" y="458"/>
                      </a:lnTo>
                      <a:lnTo>
                        <a:pt x="350" y="456"/>
                      </a:lnTo>
                      <a:lnTo>
                        <a:pt x="348" y="456"/>
                      </a:lnTo>
                      <a:lnTo>
                        <a:pt x="348" y="454"/>
                      </a:lnTo>
                      <a:lnTo>
                        <a:pt x="346" y="454"/>
                      </a:lnTo>
                      <a:lnTo>
                        <a:pt x="348" y="454"/>
                      </a:lnTo>
                      <a:lnTo>
                        <a:pt x="348" y="452"/>
                      </a:lnTo>
                      <a:lnTo>
                        <a:pt x="346" y="452"/>
                      </a:lnTo>
                      <a:lnTo>
                        <a:pt x="346" y="450"/>
                      </a:lnTo>
                      <a:lnTo>
                        <a:pt x="346" y="448"/>
                      </a:lnTo>
                      <a:lnTo>
                        <a:pt x="348" y="448"/>
                      </a:lnTo>
                      <a:lnTo>
                        <a:pt x="346" y="446"/>
                      </a:lnTo>
                      <a:lnTo>
                        <a:pt x="348" y="446"/>
                      </a:lnTo>
                      <a:lnTo>
                        <a:pt x="348" y="444"/>
                      </a:lnTo>
                      <a:lnTo>
                        <a:pt x="348" y="442"/>
                      </a:lnTo>
                      <a:lnTo>
                        <a:pt x="348" y="440"/>
                      </a:lnTo>
                      <a:lnTo>
                        <a:pt x="346" y="440"/>
                      </a:lnTo>
                      <a:lnTo>
                        <a:pt x="346" y="438"/>
                      </a:lnTo>
                      <a:lnTo>
                        <a:pt x="346" y="436"/>
                      </a:lnTo>
                      <a:lnTo>
                        <a:pt x="344" y="434"/>
                      </a:lnTo>
                      <a:lnTo>
                        <a:pt x="344" y="436"/>
                      </a:lnTo>
                      <a:lnTo>
                        <a:pt x="342" y="436"/>
                      </a:lnTo>
                      <a:lnTo>
                        <a:pt x="342" y="434"/>
                      </a:lnTo>
                      <a:lnTo>
                        <a:pt x="340" y="434"/>
                      </a:lnTo>
                      <a:lnTo>
                        <a:pt x="340" y="432"/>
                      </a:lnTo>
                      <a:lnTo>
                        <a:pt x="338" y="430"/>
                      </a:lnTo>
                      <a:lnTo>
                        <a:pt x="338" y="428"/>
                      </a:lnTo>
                      <a:lnTo>
                        <a:pt x="334" y="424"/>
                      </a:lnTo>
                      <a:lnTo>
                        <a:pt x="334" y="422"/>
                      </a:lnTo>
                      <a:lnTo>
                        <a:pt x="334" y="420"/>
                      </a:lnTo>
                      <a:lnTo>
                        <a:pt x="334" y="418"/>
                      </a:lnTo>
                      <a:lnTo>
                        <a:pt x="336" y="418"/>
                      </a:lnTo>
                      <a:lnTo>
                        <a:pt x="334" y="418"/>
                      </a:lnTo>
                      <a:lnTo>
                        <a:pt x="328" y="414"/>
                      </a:lnTo>
                      <a:lnTo>
                        <a:pt x="328" y="412"/>
                      </a:lnTo>
                      <a:lnTo>
                        <a:pt x="328" y="410"/>
                      </a:lnTo>
                      <a:lnTo>
                        <a:pt x="326" y="410"/>
                      </a:lnTo>
                      <a:lnTo>
                        <a:pt x="322" y="408"/>
                      </a:lnTo>
                      <a:lnTo>
                        <a:pt x="322" y="406"/>
                      </a:lnTo>
                      <a:lnTo>
                        <a:pt x="320" y="406"/>
                      </a:lnTo>
                      <a:lnTo>
                        <a:pt x="318" y="404"/>
                      </a:lnTo>
                      <a:lnTo>
                        <a:pt x="318" y="406"/>
                      </a:lnTo>
                      <a:lnTo>
                        <a:pt x="318" y="404"/>
                      </a:lnTo>
                      <a:lnTo>
                        <a:pt x="316" y="406"/>
                      </a:lnTo>
                      <a:lnTo>
                        <a:pt x="314" y="406"/>
                      </a:lnTo>
                      <a:lnTo>
                        <a:pt x="310" y="404"/>
                      </a:lnTo>
                      <a:lnTo>
                        <a:pt x="308" y="404"/>
                      </a:lnTo>
                      <a:lnTo>
                        <a:pt x="308" y="402"/>
                      </a:lnTo>
                      <a:lnTo>
                        <a:pt x="306" y="402"/>
                      </a:lnTo>
                      <a:lnTo>
                        <a:pt x="302" y="398"/>
                      </a:lnTo>
                      <a:lnTo>
                        <a:pt x="300" y="398"/>
                      </a:lnTo>
                      <a:lnTo>
                        <a:pt x="300" y="396"/>
                      </a:lnTo>
                      <a:lnTo>
                        <a:pt x="302" y="396"/>
                      </a:lnTo>
                      <a:lnTo>
                        <a:pt x="300" y="396"/>
                      </a:lnTo>
                      <a:lnTo>
                        <a:pt x="302" y="394"/>
                      </a:lnTo>
                      <a:lnTo>
                        <a:pt x="304" y="394"/>
                      </a:lnTo>
                      <a:lnTo>
                        <a:pt x="302" y="392"/>
                      </a:lnTo>
                      <a:lnTo>
                        <a:pt x="302" y="390"/>
                      </a:lnTo>
                      <a:lnTo>
                        <a:pt x="302" y="388"/>
                      </a:lnTo>
                      <a:lnTo>
                        <a:pt x="300" y="388"/>
                      </a:lnTo>
                      <a:lnTo>
                        <a:pt x="300" y="386"/>
                      </a:lnTo>
                      <a:lnTo>
                        <a:pt x="300" y="388"/>
                      </a:lnTo>
                      <a:lnTo>
                        <a:pt x="300" y="386"/>
                      </a:lnTo>
                      <a:lnTo>
                        <a:pt x="298" y="386"/>
                      </a:lnTo>
                      <a:lnTo>
                        <a:pt x="298" y="384"/>
                      </a:lnTo>
                      <a:lnTo>
                        <a:pt x="298" y="382"/>
                      </a:lnTo>
                      <a:lnTo>
                        <a:pt x="300" y="382"/>
                      </a:lnTo>
                      <a:lnTo>
                        <a:pt x="298" y="382"/>
                      </a:lnTo>
                      <a:lnTo>
                        <a:pt x="298" y="380"/>
                      </a:lnTo>
                      <a:lnTo>
                        <a:pt x="300" y="378"/>
                      </a:lnTo>
                      <a:lnTo>
                        <a:pt x="298" y="378"/>
                      </a:lnTo>
                      <a:lnTo>
                        <a:pt x="298" y="376"/>
                      </a:lnTo>
                      <a:lnTo>
                        <a:pt x="296" y="376"/>
                      </a:lnTo>
                      <a:lnTo>
                        <a:pt x="294" y="376"/>
                      </a:lnTo>
                      <a:lnTo>
                        <a:pt x="296" y="376"/>
                      </a:lnTo>
                      <a:lnTo>
                        <a:pt x="296" y="374"/>
                      </a:lnTo>
                      <a:lnTo>
                        <a:pt x="298" y="374"/>
                      </a:lnTo>
                      <a:lnTo>
                        <a:pt x="296" y="374"/>
                      </a:lnTo>
                      <a:lnTo>
                        <a:pt x="294" y="374"/>
                      </a:lnTo>
                      <a:lnTo>
                        <a:pt x="296" y="374"/>
                      </a:lnTo>
                      <a:lnTo>
                        <a:pt x="296" y="372"/>
                      </a:lnTo>
                      <a:lnTo>
                        <a:pt x="294" y="370"/>
                      </a:lnTo>
                      <a:lnTo>
                        <a:pt x="296" y="370"/>
                      </a:lnTo>
                      <a:lnTo>
                        <a:pt x="294" y="370"/>
                      </a:lnTo>
                      <a:lnTo>
                        <a:pt x="296" y="368"/>
                      </a:lnTo>
                      <a:lnTo>
                        <a:pt x="294" y="368"/>
                      </a:lnTo>
                      <a:lnTo>
                        <a:pt x="294" y="366"/>
                      </a:lnTo>
                      <a:lnTo>
                        <a:pt x="294" y="364"/>
                      </a:lnTo>
                      <a:lnTo>
                        <a:pt x="292" y="364"/>
                      </a:lnTo>
                      <a:lnTo>
                        <a:pt x="290" y="364"/>
                      </a:lnTo>
                      <a:lnTo>
                        <a:pt x="290" y="360"/>
                      </a:lnTo>
                      <a:lnTo>
                        <a:pt x="288" y="360"/>
                      </a:lnTo>
                      <a:lnTo>
                        <a:pt x="286" y="360"/>
                      </a:lnTo>
                      <a:lnTo>
                        <a:pt x="286" y="358"/>
                      </a:lnTo>
                      <a:lnTo>
                        <a:pt x="288" y="358"/>
                      </a:lnTo>
                      <a:lnTo>
                        <a:pt x="286" y="358"/>
                      </a:lnTo>
                      <a:lnTo>
                        <a:pt x="288" y="356"/>
                      </a:lnTo>
                      <a:lnTo>
                        <a:pt x="286" y="356"/>
                      </a:lnTo>
                      <a:lnTo>
                        <a:pt x="286" y="358"/>
                      </a:lnTo>
                      <a:lnTo>
                        <a:pt x="286" y="356"/>
                      </a:lnTo>
                      <a:lnTo>
                        <a:pt x="284" y="354"/>
                      </a:lnTo>
                      <a:lnTo>
                        <a:pt x="282" y="352"/>
                      </a:lnTo>
                      <a:lnTo>
                        <a:pt x="282" y="350"/>
                      </a:lnTo>
                      <a:lnTo>
                        <a:pt x="280" y="348"/>
                      </a:lnTo>
                      <a:lnTo>
                        <a:pt x="280" y="346"/>
                      </a:lnTo>
                      <a:lnTo>
                        <a:pt x="280" y="348"/>
                      </a:lnTo>
                      <a:lnTo>
                        <a:pt x="282" y="344"/>
                      </a:lnTo>
                      <a:lnTo>
                        <a:pt x="280" y="342"/>
                      </a:lnTo>
                      <a:lnTo>
                        <a:pt x="282" y="342"/>
                      </a:lnTo>
                      <a:lnTo>
                        <a:pt x="280" y="342"/>
                      </a:lnTo>
                      <a:lnTo>
                        <a:pt x="280" y="340"/>
                      </a:lnTo>
                      <a:lnTo>
                        <a:pt x="280" y="338"/>
                      </a:lnTo>
                      <a:lnTo>
                        <a:pt x="278" y="340"/>
                      </a:lnTo>
                      <a:lnTo>
                        <a:pt x="278" y="338"/>
                      </a:lnTo>
                      <a:lnTo>
                        <a:pt x="276" y="338"/>
                      </a:lnTo>
                      <a:lnTo>
                        <a:pt x="278" y="338"/>
                      </a:lnTo>
                      <a:lnTo>
                        <a:pt x="276" y="338"/>
                      </a:lnTo>
                      <a:lnTo>
                        <a:pt x="276" y="336"/>
                      </a:lnTo>
                      <a:lnTo>
                        <a:pt x="274" y="336"/>
                      </a:lnTo>
                      <a:lnTo>
                        <a:pt x="272" y="334"/>
                      </a:lnTo>
                      <a:lnTo>
                        <a:pt x="272" y="336"/>
                      </a:lnTo>
                      <a:lnTo>
                        <a:pt x="270" y="336"/>
                      </a:lnTo>
                      <a:lnTo>
                        <a:pt x="270" y="334"/>
                      </a:lnTo>
                      <a:lnTo>
                        <a:pt x="268" y="334"/>
                      </a:lnTo>
                      <a:lnTo>
                        <a:pt x="268" y="332"/>
                      </a:lnTo>
                      <a:lnTo>
                        <a:pt x="268" y="334"/>
                      </a:lnTo>
                      <a:lnTo>
                        <a:pt x="268" y="332"/>
                      </a:lnTo>
                      <a:lnTo>
                        <a:pt x="266" y="332"/>
                      </a:lnTo>
                      <a:lnTo>
                        <a:pt x="264" y="332"/>
                      </a:lnTo>
                      <a:lnTo>
                        <a:pt x="266" y="332"/>
                      </a:lnTo>
                      <a:lnTo>
                        <a:pt x="264" y="330"/>
                      </a:lnTo>
                      <a:lnTo>
                        <a:pt x="264" y="332"/>
                      </a:lnTo>
                      <a:lnTo>
                        <a:pt x="264" y="330"/>
                      </a:lnTo>
                      <a:lnTo>
                        <a:pt x="262" y="330"/>
                      </a:lnTo>
                      <a:lnTo>
                        <a:pt x="260" y="330"/>
                      </a:lnTo>
                      <a:lnTo>
                        <a:pt x="254" y="328"/>
                      </a:lnTo>
                      <a:lnTo>
                        <a:pt x="250" y="328"/>
                      </a:lnTo>
                      <a:lnTo>
                        <a:pt x="244" y="324"/>
                      </a:lnTo>
                      <a:lnTo>
                        <a:pt x="242" y="322"/>
                      </a:lnTo>
                      <a:lnTo>
                        <a:pt x="240" y="320"/>
                      </a:lnTo>
                      <a:lnTo>
                        <a:pt x="240" y="318"/>
                      </a:lnTo>
                      <a:lnTo>
                        <a:pt x="242" y="318"/>
                      </a:lnTo>
                      <a:lnTo>
                        <a:pt x="242" y="316"/>
                      </a:lnTo>
                      <a:lnTo>
                        <a:pt x="240" y="316"/>
                      </a:lnTo>
                      <a:lnTo>
                        <a:pt x="240" y="314"/>
                      </a:lnTo>
                      <a:lnTo>
                        <a:pt x="238" y="314"/>
                      </a:lnTo>
                      <a:lnTo>
                        <a:pt x="238" y="316"/>
                      </a:lnTo>
                      <a:lnTo>
                        <a:pt x="234" y="316"/>
                      </a:lnTo>
                      <a:lnTo>
                        <a:pt x="234" y="314"/>
                      </a:lnTo>
                      <a:lnTo>
                        <a:pt x="232" y="314"/>
                      </a:lnTo>
                      <a:lnTo>
                        <a:pt x="228" y="310"/>
                      </a:lnTo>
                      <a:lnTo>
                        <a:pt x="230" y="310"/>
                      </a:lnTo>
                      <a:lnTo>
                        <a:pt x="228" y="308"/>
                      </a:lnTo>
                      <a:lnTo>
                        <a:pt x="230" y="308"/>
                      </a:lnTo>
                      <a:lnTo>
                        <a:pt x="230" y="306"/>
                      </a:lnTo>
                      <a:lnTo>
                        <a:pt x="228" y="306"/>
                      </a:lnTo>
                      <a:lnTo>
                        <a:pt x="228" y="304"/>
                      </a:lnTo>
                      <a:lnTo>
                        <a:pt x="226" y="304"/>
                      </a:lnTo>
                      <a:lnTo>
                        <a:pt x="226" y="302"/>
                      </a:lnTo>
                      <a:lnTo>
                        <a:pt x="228" y="302"/>
                      </a:lnTo>
                      <a:lnTo>
                        <a:pt x="226" y="302"/>
                      </a:lnTo>
                      <a:lnTo>
                        <a:pt x="226" y="300"/>
                      </a:lnTo>
                      <a:lnTo>
                        <a:pt x="224" y="302"/>
                      </a:lnTo>
                      <a:lnTo>
                        <a:pt x="224" y="300"/>
                      </a:lnTo>
                      <a:lnTo>
                        <a:pt x="222" y="302"/>
                      </a:lnTo>
                      <a:lnTo>
                        <a:pt x="222" y="300"/>
                      </a:lnTo>
                      <a:lnTo>
                        <a:pt x="220" y="300"/>
                      </a:lnTo>
                      <a:lnTo>
                        <a:pt x="222" y="300"/>
                      </a:lnTo>
                      <a:lnTo>
                        <a:pt x="220" y="300"/>
                      </a:lnTo>
                      <a:lnTo>
                        <a:pt x="220" y="298"/>
                      </a:lnTo>
                      <a:lnTo>
                        <a:pt x="218" y="298"/>
                      </a:lnTo>
                      <a:lnTo>
                        <a:pt x="218" y="300"/>
                      </a:lnTo>
                      <a:lnTo>
                        <a:pt x="216" y="298"/>
                      </a:lnTo>
                      <a:lnTo>
                        <a:pt x="218" y="298"/>
                      </a:lnTo>
                      <a:lnTo>
                        <a:pt x="218" y="296"/>
                      </a:lnTo>
                      <a:lnTo>
                        <a:pt x="216" y="298"/>
                      </a:lnTo>
                      <a:lnTo>
                        <a:pt x="216" y="296"/>
                      </a:lnTo>
                      <a:lnTo>
                        <a:pt x="214" y="298"/>
                      </a:lnTo>
                      <a:lnTo>
                        <a:pt x="214" y="296"/>
                      </a:lnTo>
                      <a:lnTo>
                        <a:pt x="212" y="294"/>
                      </a:lnTo>
                      <a:lnTo>
                        <a:pt x="214" y="294"/>
                      </a:lnTo>
                      <a:lnTo>
                        <a:pt x="216" y="292"/>
                      </a:lnTo>
                      <a:lnTo>
                        <a:pt x="214" y="292"/>
                      </a:lnTo>
                      <a:lnTo>
                        <a:pt x="214" y="290"/>
                      </a:lnTo>
                      <a:lnTo>
                        <a:pt x="212" y="288"/>
                      </a:lnTo>
                      <a:lnTo>
                        <a:pt x="214" y="288"/>
                      </a:lnTo>
                      <a:lnTo>
                        <a:pt x="214" y="286"/>
                      </a:lnTo>
                      <a:lnTo>
                        <a:pt x="216" y="288"/>
                      </a:lnTo>
                      <a:lnTo>
                        <a:pt x="216" y="286"/>
                      </a:lnTo>
                      <a:lnTo>
                        <a:pt x="214" y="286"/>
                      </a:lnTo>
                      <a:lnTo>
                        <a:pt x="212" y="284"/>
                      </a:lnTo>
                      <a:lnTo>
                        <a:pt x="214" y="284"/>
                      </a:lnTo>
                      <a:lnTo>
                        <a:pt x="214" y="282"/>
                      </a:lnTo>
                      <a:lnTo>
                        <a:pt x="212" y="278"/>
                      </a:lnTo>
                      <a:lnTo>
                        <a:pt x="204" y="276"/>
                      </a:lnTo>
                      <a:lnTo>
                        <a:pt x="204" y="274"/>
                      </a:lnTo>
                      <a:lnTo>
                        <a:pt x="202" y="272"/>
                      </a:lnTo>
                      <a:lnTo>
                        <a:pt x="202" y="272"/>
                      </a:lnTo>
                      <a:lnTo>
                        <a:pt x="202" y="270"/>
                      </a:lnTo>
                      <a:lnTo>
                        <a:pt x="200" y="270"/>
                      </a:lnTo>
                      <a:lnTo>
                        <a:pt x="200" y="268"/>
                      </a:lnTo>
                      <a:lnTo>
                        <a:pt x="196" y="268"/>
                      </a:lnTo>
                      <a:lnTo>
                        <a:pt x="194" y="266"/>
                      </a:lnTo>
                      <a:lnTo>
                        <a:pt x="192" y="266"/>
                      </a:lnTo>
                      <a:lnTo>
                        <a:pt x="190" y="264"/>
                      </a:lnTo>
                      <a:lnTo>
                        <a:pt x="190" y="264"/>
                      </a:lnTo>
                      <a:lnTo>
                        <a:pt x="188" y="262"/>
                      </a:lnTo>
                      <a:lnTo>
                        <a:pt x="186" y="262"/>
                      </a:lnTo>
                      <a:lnTo>
                        <a:pt x="186" y="264"/>
                      </a:lnTo>
                      <a:lnTo>
                        <a:pt x="184" y="264"/>
                      </a:lnTo>
                      <a:lnTo>
                        <a:pt x="182" y="262"/>
                      </a:lnTo>
                      <a:lnTo>
                        <a:pt x="178" y="260"/>
                      </a:lnTo>
                      <a:lnTo>
                        <a:pt x="176" y="260"/>
                      </a:lnTo>
                      <a:lnTo>
                        <a:pt x="176" y="258"/>
                      </a:lnTo>
                      <a:lnTo>
                        <a:pt x="174" y="256"/>
                      </a:lnTo>
                      <a:lnTo>
                        <a:pt x="174" y="254"/>
                      </a:lnTo>
                      <a:lnTo>
                        <a:pt x="172" y="252"/>
                      </a:lnTo>
                      <a:lnTo>
                        <a:pt x="172" y="250"/>
                      </a:lnTo>
                      <a:lnTo>
                        <a:pt x="168" y="250"/>
                      </a:lnTo>
                      <a:lnTo>
                        <a:pt x="168" y="244"/>
                      </a:lnTo>
                      <a:lnTo>
                        <a:pt x="166" y="240"/>
                      </a:lnTo>
                      <a:lnTo>
                        <a:pt x="160" y="238"/>
                      </a:lnTo>
                      <a:lnTo>
                        <a:pt x="158" y="238"/>
                      </a:lnTo>
                      <a:lnTo>
                        <a:pt x="158" y="236"/>
                      </a:lnTo>
                      <a:lnTo>
                        <a:pt x="156" y="236"/>
                      </a:lnTo>
                      <a:lnTo>
                        <a:pt x="154" y="234"/>
                      </a:lnTo>
                      <a:lnTo>
                        <a:pt x="150" y="230"/>
                      </a:lnTo>
                      <a:lnTo>
                        <a:pt x="148" y="228"/>
                      </a:lnTo>
                      <a:lnTo>
                        <a:pt x="142" y="226"/>
                      </a:lnTo>
                      <a:lnTo>
                        <a:pt x="140" y="226"/>
                      </a:lnTo>
                      <a:lnTo>
                        <a:pt x="136" y="226"/>
                      </a:lnTo>
                      <a:lnTo>
                        <a:pt x="130" y="224"/>
                      </a:lnTo>
                      <a:lnTo>
                        <a:pt x="128" y="220"/>
                      </a:lnTo>
                      <a:lnTo>
                        <a:pt x="126" y="218"/>
                      </a:lnTo>
                      <a:lnTo>
                        <a:pt x="122" y="220"/>
                      </a:lnTo>
                      <a:lnTo>
                        <a:pt x="120" y="218"/>
                      </a:lnTo>
                      <a:lnTo>
                        <a:pt x="118" y="214"/>
                      </a:lnTo>
                      <a:lnTo>
                        <a:pt x="118" y="214"/>
                      </a:lnTo>
                      <a:lnTo>
                        <a:pt x="116" y="212"/>
                      </a:lnTo>
                      <a:lnTo>
                        <a:pt x="118" y="212"/>
                      </a:lnTo>
                      <a:lnTo>
                        <a:pt x="116" y="212"/>
                      </a:lnTo>
                      <a:lnTo>
                        <a:pt x="114" y="208"/>
                      </a:lnTo>
                      <a:lnTo>
                        <a:pt x="114" y="206"/>
                      </a:lnTo>
                      <a:lnTo>
                        <a:pt x="112" y="206"/>
                      </a:lnTo>
                      <a:lnTo>
                        <a:pt x="110" y="202"/>
                      </a:lnTo>
                      <a:lnTo>
                        <a:pt x="108" y="202"/>
                      </a:lnTo>
                      <a:lnTo>
                        <a:pt x="106" y="200"/>
                      </a:lnTo>
                      <a:lnTo>
                        <a:pt x="106" y="198"/>
                      </a:lnTo>
                      <a:lnTo>
                        <a:pt x="104" y="196"/>
                      </a:lnTo>
                      <a:lnTo>
                        <a:pt x="100" y="192"/>
                      </a:lnTo>
                      <a:lnTo>
                        <a:pt x="98" y="192"/>
                      </a:lnTo>
                      <a:lnTo>
                        <a:pt x="96" y="190"/>
                      </a:lnTo>
                      <a:lnTo>
                        <a:pt x="94" y="188"/>
                      </a:lnTo>
                      <a:lnTo>
                        <a:pt x="92" y="186"/>
                      </a:lnTo>
                      <a:lnTo>
                        <a:pt x="92" y="184"/>
                      </a:lnTo>
                      <a:lnTo>
                        <a:pt x="90" y="182"/>
                      </a:lnTo>
                      <a:lnTo>
                        <a:pt x="90" y="180"/>
                      </a:lnTo>
                      <a:lnTo>
                        <a:pt x="90" y="178"/>
                      </a:lnTo>
                      <a:lnTo>
                        <a:pt x="90" y="176"/>
                      </a:lnTo>
                      <a:lnTo>
                        <a:pt x="88" y="174"/>
                      </a:lnTo>
                      <a:lnTo>
                        <a:pt x="88" y="172"/>
                      </a:lnTo>
                      <a:lnTo>
                        <a:pt x="86" y="170"/>
                      </a:lnTo>
                      <a:lnTo>
                        <a:pt x="84" y="168"/>
                      </a:lnTo>
                      <a:lnTo>
                        <a:pt x="82" y="166"/>
                      </a:lnTo>
                      <a:lnTo>
                        <a:pt x="80" y="162"/>
                      </a:lnTo>
                      <a:lnTo>
                        <a:pt x="76" y="160"/>
                      </a:lnTo>
                      <a:lnTo>
                        <a:pt x="74" y="156"/>
                      </a:lnTo>
                      <a:lnTo>
                        <a:pt x="72" y="152"/>
                      </a:lnTo>
                      <a:lnTo>
                        <a:pt x="70" y="150"/>
                      </a:lnTo>
                      <a:lnTo>
                        <a:pt x="70" y="148"/>
                      </a:lnTo>
                      <a:lnTo>
                        <a:pt x="70" y="146"/>
                      </a:lnTo>
                      <a:lnTo>
                        <a:pt x="68" y="144"/>
                      </a:lnTo>
                      <a:lnTo>
                        <a:pt x="64" y="142"/>
                      </a:lnTo>
                      <a:lnTo>
                        <a:pt x="62" y="144"/>
                      </a:lnTo>
                      <a:lnTo>
                        <a:pt x="58" y="142"/>
                      </a:lnTo>
                      <a:lnTo>
                        <a:pt x="58" y="144"/>
                      </a:lnTo>
                      <a:lnTo>
                        <a:pt x="56" y="144"/>
                      </a:lnTo>
                      <a:lnTo>
                        <a:pt x="54" y="144"/>
                      </a:lnTo>
                      <a:lnTo>
                        <a:pt x="52" y="144"/>
                      </a:lnTo>
                      <a:lnTo>
                        <a:pt x="52" y="146"/>
                      </a:lnTo>
                      <a:lnTo>
                        <a:pt x="50" y="146"/>
                      </a:lnTo>
                      <a:lnTo>
                        <a:pt x="48" y="144"/>
                      </a:lnTo>
                      <a:lnTo>
                        <a:pt x="46" y="144"/>
                      </a:lnTo>
                      <a:lnTo>
                        <a:pt x="44" y="144"/>
                      </a:lnTo>
                      <a:lnTo>
                        <a:pt x="44" y="142"/>
                      </a:lnTo>
                      <a:lnTo>
                        <a:pt x="42" y="142"/>
                      </a:lnTo>
                      <a:lnTo>
                        <a:pt x="40" y="142"/>
                      </a:lnTo>
                      <a:lnTo>
                        <a:pt x="40" y="140"/>
                      </a:lnTo>
                      <a:lnTo>
                        <a:pt x="40" y="138"/>
                      </a:lnTo>
                      <a:lnTo>
                        <a:pt x="36" y="138"/>
                      </a:lnTo>
                      <a:lnTo>
                        <a:pt x="36" y="136"/>
                      </a:lnTo>
                      <a:lnTo>
                        <a:pt x="34" y="136"/>
                      </a:lnTo>
                      <a:lnTo>
                        <a:pt x="34" y="134"/>
                      </a:lnTo>
                      <a:lnTo>
                        <a:pt x="32" y="134"/>
                      </a:lnTo>
                      <a:lnTo>
                        <a:pt x="30" y="134"/>
                      </a:lnTo>
                      <a:lnTo>
                        <a:pt x="28" y="132"/>
                      </a:lnTo>
                      <a:lnTo>
                        <a:pt x="28" y="130"/>
                      </a:lnTo>
                      <a:lnTo>
                        <a:pt x="26" y="130"/>
                      </a:lnTo>
                      <a:lnTo>
                        <a:pt x="28" y="130"/>
                      </a:lnTo>
                      <a:lnTo>
                        <a:pt x="28" y="128"/>
                      </a:lnTo>
                      <a:lnTo>
                        <a:pt x="26" y="128"/>
                      </a:lnTo>
                      <a:lnTo>
                        <a:pt x="24" y="130"/>
                      </a:lnTo>
                      <a:lnTo>
                        <a:pt x="22" y="128"/>
                      </a:lnTo>
                      <a:lnTo>
                        <a:pt x="18" y="128"/>
                      </a:lnTo>
                      <a:lnTo>
                        <a:pt x="16" y="128"/>
                      </a:lnTo>
                      <a:lnTo>
                        <a:pt x="16" y="126"/>
                      </a:lnTo>
                      <a:lnTo>
                        <a:pt x="14" y="126"/>
                      </a:lnTo>
                      <a:lnTo>
                        <a:pt x="12" y="124"/>
                      </a:lnTo>
                      <a:lnTo>
                        <a:pt x="10" y="124"/>
                      </a:lnTo>
                      <a:lnTo>
                        <a:pt x="8" y="122"/>
                      </a:lnTo>
                      <a:lnTo>
                        <a:pt x="6" y="122"/>
                      </a:lnTo>
                      <a:lnTo>
                        <a:pt x="6" y="120"/>
                      </a:lnTo>
                      <a:lnTo>
                        <a:pt x="4" y="120"/>
                      </a:lnTo>
                      <a:lnTo>
                        <a:pt x="2" y="120"/>
                      </a:lnTo>
                      <a:lnTo>
                        <a:pt x="2" y="118"/>
                      </a:lnTo>
                      <a:lnTo>
                        <a:pt x="0" y="118"/>
                      </a:lnTo>
                      <a:lnTo>
                        <a:pt x="0" y="118"/>
                      </a:lnTo>
                      <a:close/>
                    </a:path>
                  </a:pathLst>
                </a:custGeom>
                <a:solidFill>
                  <a:srgbClr val="005496"/>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68" name="Freeform 137">
                  <a:extLst>
                    <a:ext uri="{FF2B5EF4-FFF2-40B4-BE49-F238E27FC236}">
                      <a16:creationId xmlns:a16="http://schemas.microsoft.com/office/drawing/2014/main" id="{51EB6B88-0305-C384-9AE8-952CF3FEB969}"/>
                    </a:ext>
                  </a:extLst>
                </p:cNvPr>
                <p:cNvSpPr>
                  <a:spLocks/>
                </p:cNvSpPr>
                <p:nvPr/>
              </p:nvSpPr>
              <p:spPr bwMode="auto">
                <a:xfrm>
                  <a:off x="1920875" y="3657600"/>
                  <a:ext cx="1393825" cy="1412875"/>
                </a:xfrm>
                <a:custGeom>
                  <a:avLst/>
                  <a:gdLst>
                    <a:gd name="T0" fmla="*/ 0 w 878"/>
                    <a:gd name="T1" fmla="*/ 874 h 890"/>
                    <a:gd name="T2" fmla="*/ 132 w 878"/>
                    <a:gd name="T3" fmla="*/ 0 h 890"/>
                    <a:gd name="T4" fmla="*/ 400 w 878"/>
                    <a:gd name="T5" fmla="*/ 36 h 890"/>
                    <a:gd name="T6" fmla="*/ 400 w 878"/>
                    <a:gd name="T7" fmla="*/ 38 h 890"/>
                    <a:gd name="T8" fmla="*/ 576 w 878"/>
                    <a:gd name="T9" fmla="*/ 58 h 890"/>
                    <a:gd name="T10" fmla="*/ 616 w 878"/>
                    <a:gd name="T11" fmla="*/ 62 h 890"/>
                    <a:gd name="T12" fmla="*/ 628 w 878"/>
                    <a:gd name="T13" fmla="*/ 64 h 890"/>
                    <a:gd name="T14" fmla="*/ 878 w 878"/>
                    <a:gd name="T15" fmla="*/ 86 h 890"/>
                    <a:gd name="T16" fmla="*/ 872 w 878"/>
                    <a:gd name="T17" fmla="*/ 164 h 890"/>
                    <a:gd name="T18" fmla="*/ 866 w 878"/>
                    <a:gd name="T19" fmla="*/ 164 h 890"/>
                    <a:gd name="T20" fmla="*/ 836 w 878"/>
                    <a:gd name="T21" fmla="*/ 550 h 890"/>
                    <a:gd name="T22" fmla="*/ 820 w 878"/>
                    <a:gd name="T23" fmla="*/ 704 h 890"/>
                    <a:gd name="T24" fmla="*/ 808 w 878"/>
                    <a:gd name="T25" fmla="*/ 862 h 890"/>
                    <a:gd name="T26" fmla="*/ 400 w 878"/>
                    <a:gd name="T27" fmla="*/ 820 h 890"/>
                    <a:gd name="T28" fmla="*/ 336 w 878"/>
                    <a:gd name="T29" fmla="*/ 814 h 890"/>
                    <a:gd name="T30" fmla="*/ 334 w 878"/>
                    <a:gd name="T31" fmla="*/ 814 h 890"/>
                    <a:gd name="T32" fmla="*/ 332 w 878"/>
                    <a:gd name="T33" fmla="*/ 816 h 890"/>
                    <a:gd name="T34" fmla="*/ 334 w 878"/>
                    <a:gd name="T35" fmla="*/ 818 h 890"/>
                    <a:gd name="T36" fmla="*/ 336 w 878"/>
                    <a:gd name="T37" fmla="*/ 818 h 890"/>
                    <a:gd name="T38" fmla="*/ 334 w 878"/>
                    <a:gd name="T39" fmla="*/ 820 h 890"/>
                    <a:gd name="T40" fmla="*/ 336 w 878"/>
                    <a:gd name="T41" fmla="*/ 820 h 890"/>
                    <a:gd name="T42" fmla="*/ 336 w 878"/>
                    <a:gd name="T43" fmla="*/ 822 h 890"/>
                    <a:gd name="T44" fmla="*/ 334 w 878"/>
                    <a:gd name="T45" fmla="*/ 822 h 890"/>
                    <a:gd name="T46" fmla="*/ 334 w 878"/>
                    <a:gd name="T47" fmla="*/ 824 h 890"/>
                    <a:gd name="T48" fmla="*/ 334 w 878"/>
                    <a:gd name="T49" fmla="*/ 826 h 890"/>
                    <a:gd name="T50" fmla="*/ 336 w 878"/>
                    <a:gd name="T51" fmla="*/ 826 h 890"/>
                    <a:gd name="T52" fmla="*/ 332 w 878"/>
                    <a:gd name="T53" fmla="*/ 828 h 890"/>
                    <a:gd name="T54" fmla="*/ 330 w 878"/>
                    <a:gd name="T55" fmla="*/ 828 h 890"/>
                    <a:gd name="T56" fmla="*/ 330 w 878"/>
                    <a:gd name="T57" fmla="*/ 830 h 890"/>
                    <a:gd name="T58" fmla="*/ 332 w 878"/>
                    <a:gd name="T59" fmla="*/ 832 h 890"/>
                    <a:gd name="T60" fmla="*/ 332 w 878"/>
                    <a:gd name="T61" fmla="*/ 834 h 890"/>
                    <a:gd name="T62" fmla="*/ 334 w 878"/>
                    <a:gd name="T63" fmla="*/ 838 h 890"/>
                    <a:gd name="T64" fmla="*/ 336 w 878"/>
                    <a:gd name="T65" fmla="*/ 838 h 890"/>
                    <a:gd name="T66" fmla="*/ 334 w 878"/>
                    <a:gd name="T67" fmla="*/ 840 h 890"/>
                    <a:gd name="T68" fmla="*/ 334 w 878"/>
                    <a:gd name="T69" fmla="*/ 842 h 890"/>
                    <a:gd name="T70" fmla="*/ 336 w 878"/>
                    <a:gd name="T71" fmla="*/ 842 h 890"/>
                    <a:gd name="T72" fmla="*/ 338 w 878"/>
                    <a:gd name="T73" fmla="*/ 844 h 890"/>
                    <a:gd name="T74" fmla="*/ 340 w 878"/>
                    <a:gd name="T75" fmla="*/ 844 h 890"/>
                    <a:gd name="T76" fmla="*/ 342 w 878"/>
                    <a:gd name="T77" fmla="*/ 846 h 890"/>
                    <a:gd name="T78" fmla="*/ 344 w 878"/>
                    <a:gd name="T79" fmla="*/ 848 h 890"/>
                    <a:gd name="T80" fmla="*/ 122 w 878"/>
                    <a:gd name="T81" fmla="*/ 820 h 890"/>
                    <a:gd name="T82" fmla="*/ 112 w 878"/>
                    <a:gd name="T83" fmla="*/ 890 h 890"/>
                    <a:gd name="T84" fmla="*/ 0 w 878"/>
                    <a:gd name="T85" fmla="*/ 874 h 890"/>
                    <a:gd name="T86" fmla="*/ 0 w 878"/>
                    <a:gd name="T87" fmla="*/ 874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78" h="890">
                      <a:moveTo>
                        <a:pt x="0" y="874"/>
                      </a:moveTo>
                      <a:lnTo>
                        <a:pt x="132" y="0"/>
                      </a:lnTo>
                      <a:lnTo>
                        <a:pt x="400" y="36"/>
                      </a:lnTo>
                      <a:lnTo>
                        <a:pt x="400" y="38"/>
                      </a:lnTo>
                      <a:lnTo>
                        <a:pt x="576" y="58"/>
                      </a:lnTo>
                      <a:lnTo>
                        <a:pt x="616" y="62"/>
                      </a:lnTo>
                      <a:lnTo>
                        <a:pt x="628" y="64"/>
                      </a:lnTo>
                      <a:lnTo>
                        <a:pt x="878" y="86"/>
                      </a:lnTo>
                      <a:lnTo>
                        <a:pt x="872" y="164"/>
                      </a:lnTo>
                      <a:lnTo>
                        <a:pt x="866" y="164"/>
                      </a:lnTo>
                      <a:lnTo>
                        <a:pt x="836" y="550"/>
                      </a:lnTo>
                      <a:lnTo>
                        <a:pt x="820" y="704"/>
                      </a:lnTo>
                      <a:lnTo>
                        <a:pt x="808" y="862"/>
                      </a:lnTo>
                      <a:lnTo>
                        <a:pt x="400" y="820"/>
                      </a:lnTo>
                      <a:lnTo>
                        <a:pt x="336" y="814"/>
                      </a:lnTo>
                      <a:lnTo>
                        <a:pt x="334" y="814"/>
                      </a:lnTo>
                      <a:lnTo>
                        <a:pt x="332" y="816"/>
                      </a:lnTo>
                      <a:lnTo>
                        <a:pt x="334" y="818"/>
                      </a:lnTo>
                      <a:lnTo>
                        <a:pt x="336" y="818"/>
                      </a:lnTo>
                      <a:lnTo>
                        <a:pt x="334" y="820"/>
                      </a:lnTo>
                      <a:lnTo>
                        <a:pt x="336" y="820"/>
                      </a:lnTo>
                      <a:lnTo>
                        <a:pt x="336" y="822"/>
                      </a:lnTo>
                      <a:lnTo>
                        <a:pt x="334" y="822"/>
                      </a:lnTo>
                      <a:lnTo>
                        <a:pt x="334" y="824"/>
                      </a:lnTo>
                      <a:lnTo>
                        <a:pt x="334" y="826"/>
                      </a:lnTo>
                      <a:lnTo>
                        <a:pt x="336" y="826"/>
                      </a:lnTo>
                      <a:lnTo>
                        <a:pt x="332" y="828"/>
                      </a:lnTo>
                      <a:lnTo>
                        <a:pt x="330" y="828"/>
                      </a:lnTo>
                      <a:lnTo>
                        <a:pt x="330" y="830"/>
                      </a:lnTo>
                      <a:lnTo>
                        <a:pt x="332" y="832"/>
                      </a:lnTo>
                      <a:lnTo>
                        <a:pt x="332" y="834"/>
                      </a:lnTo>
                      <a:lnTo>
                        <a:pt x="334" y="838"/>
                      </a:lnTo>
                      <a:lnTo>
                        <a:pt x="336" y="838"/>
                      </a:lnTo>
                      <a:lnTo>
                        <a:pt x="334" y="840"/>
                      </a:lnTo>
                      <a:lnTo>
                        <a:pt x="334" y="842"/>
                      </a:lnTo>
                      <a:lnTo>
                        <a:pt x="336" y="842"/>
                      </a:lnTo>
                      <a:lnTo>
                        <a:pt x="338" y="844"/>
                      </a:lnTo>
                      <a:lnTo>
                        <a:pt x="340" y="844"/>
                      </a:lnTo>
                      <a:lnTo>
                        <a:pt x="342" y="846"/>
                      </a:lnTo>
                      <a:lnTo>
                        <a:pt x="344" y="848"/>
                      </a:lnTo>
                      <a:lnTo>
                        <a:pt x="122" y="820"/>
                      </a:lnTo>
                      <a:lnTo>
                        <a:pt x="112" y="890"/>
                      </a:lnTo>
                      <a:lnTo>
                        <a:pt x="0" y="874"/>
                      </a:lnTo>
                      <a:lnTo>
                        <a:pt x="0" y="874"/>
                      </a:lnTo>
                      <a:close/>
                    </a:path>
                  </a:pathLst>
                </a:custGeom>
                <a:solidFill>
                  <a:srgbClr val="E0E0E0"/>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69" name="Freeform 138">
                  <a:extLst>
                    <a:ext uri="{FF2B5EF4-FFF2-40B4-BE49-F238E27FC236}">
                      <a16:creationId xmlns:a16="http://schemas.microsoft.com/office/drawing/2014/main" id="{9B844A27-AFC3-7796-F8C0-518A45FE47D3}"/>
                    </a:ext>
                  </a:extLst>
                </p:cNvPr>
                <p:cNvSpPr>
                  <a:spLocks/>
                </p:cNvSpPr>
                <p:nvPr/>
              </p:nvSpPr>
              <p:spPr bwMode="auto">
                <a:xfrm>
                  <a:off x="774700" y="3482975"/>
                  <a:ext cx="1355725" cy="1562100"/>
                </a:xfrm>
                <a:custGeom>
                  <a:avLst/>
                  <a:gdLst>
                    <a:gd name="T0" fmla="*/ 38 w 854"/>
                    <a:gd name="T1" fmla="*/ 634 h 984"/>
                    <a:gd name="T2" fmla="*/ 46 w 854"/>
                    <a:gd name="T3" fmla="*/ 626 h 984"/>
                    <a:gd name="T4" fmla="*/ 56 w 854"/>
                    <a:gd name="T5" fmla="*/ 606 h 984"/>
                    <a:gd name="T6" fmla="*/ 54 w 854"/>
                    <a:gd name="T7" fmla="*/ 592 h 984"/>
                    <a:gd name="T8" fmla="*/ 38 w 854"/>
                    <a:gd name="T9" fmla="*/ 588 h 984"/>
                    <a:gd name="T10" fmla="*/ 34 w 854"/>
                    <a:gd name="T11" fmla="*/ 576 h 984"/>
                    <a:gd name="T12" fmla="*/ 38 w 854"/>
                    <a:gd name="T13" fmla="*/ 564 h 984"/>
                    <a:gd name="T14" fmla="*/ 38 w 854"/>
                    <a:gd name="T15" fmla="*/ 548 h 984"/>
                    <a:gd name="T16" fmla="*/ 40 w 854"/>
                    <a:gd name="T17" fmla="*/ 530 h 984"/>
                    <a:gd name="T18" fmla="*/ 50 w 854"/>
                    <a:gd name="T19" fmla="*/ 530 h 984"/>
                    <a:gd name="T20" fmla="*/ 64 w 854"/>
                    <a:gd name="T21" fmla="*/ 518 h 984"/>
                    <a:gd name="T22" fmla="*/ 70 w 854"/>
                    <a:gd name="T23" fmla="*/ 506 h 984"/>
                    <a:gd name="T24" fmla="*/ 76 w 854"/>
                    <a:gd name="T25" fmla="*/ 496 h 984"/>
                    <a:gd name="T26" fmla="*/ 78 w 854"/>
                    <a:gd name="T27" fmla="*/ 484 h 984"/>
                    <a:gd name="T28" fmla="*/ 80 w 854"/>
                    <a:gd name="T29" fmla="*/ 464 h 984"/>
                    <a:gd name="T30" fmla="*/ 84 w 854"/>
                    <a:gd name="T31" fmla="*/ 460 h 984"/>
                    <a:gd name="T32" fmla="*/ 92 w 854"/>
                    <a:gd name="T33" fmla="*/ 446 h 984"/>
                    <a:gd name="T34" fmla="*/ 98 w 854"/>
                    <a:gd name="T35" fmla="*/ 440 h 984"/>
                    <a:gd name="T36" fmla="*/ 110 w 854"/>
                    <a:gd name="T37" fmla="*/ 430 h 984"/>
                    <a:gd name="T38" fmla="*/ 130 w 854"/>
                    <a:gd name="T39" fmla="*/ 422 h 984"/>
                    <a:gd name="T40" fmla="*/ 144 w 854"/>
                    <a:gd name="T41" fmla="*/ 412 h 984"/>
                    <a:gd name="T42" fmla="*/ 134 w 854"/>
                    <a:gd name="T43" fmla="*/ 394 h 984"/>
                    <a:gd name="T44" fmla="*/ 120 w 854"/>
                    <a:gd name="T45" fmla="*/ 378 h 984"/>
                    <a:gd name="T46" fmla="*/ 120 w 854"/>
                    <a:gd name="T47" fmla="*/ 360 h 984"/>
                    <a:gd name="T48" fmla="*/ 118 w 854"/>
                    <a:gd name="T49" fmla="*/ 350 h 984"/>
                    <a:gd name="T50" fmla="*/ 110 w 854"/>
                    <a:gd name="T51" fmla="*/ 328 h 984"/>
                    <a:gd name="T52" fmla="*/ 102 w 854"/>
                    <a:gd name="T53" fmla="*/ 310 h 984"/>
                    <a:gd name="T54" fmla="*/ 104 w 854"/>
                    <a:gd name="T55" fmla="*/ 294 h 984"/>
                    <a:gd name="T56" fmla="*/ 110 w 854"/>
                    <a:gd name="T57" fmla="*/ 280 h 984"/>
                    <a:gd name="T58" fmla="*/ 110 w 854"/>
                    <a:gd name="T59" fmla="*/ 270 h 984"/>
                    <a:gd name="T60" fmla="*/ 120 w 854"/>
                    <a:gd name="T61" fmla="*/ 250 h 984"/>
                    <a:gd name="T62" fmla="*/ 116 w 854"/>
                    <a:gd name="T63" fmla="*/ 222 h 984"/>
                    <a:gd name="T64" fmla="*/ 116 w 854"/>
                    <a:gd name="T65" fmla="*/ 210 h 984"/>
                    <a:gd name="T66" fmla="*/ 118 w 854"/>
                    <a:gd name="T67" fmla="*/ 200 h 984"/>
                    <a:gd name="T68" fmla="*/ 120 w 854"/>
                    <a:gd name="T69" fmla="*/ 188 h 984"/>
                    <a:gd name="T70" fmla="*/ 122 w 854"/>
                    <a:gd name="T71" fmla="*/ 172 h 984"/>
                    <a:gd name="T72" fmla="*/ 124 w 854"/>
                    <a:gd name="T73" fmla="*/ 158 h 984"/>
                    <a:gd name="T74" fmla="*/ 126 w 854"/>
                    <a:gd name="T75" fmla="*/ 148 h 984"/>
                    <a:gd name="T76" fmla="*/ 124 w 854"/>
                    <a:gd name="T77" fmla="*/ 132 h 984"/>
                    <a:gd name="T78" fmla="*/ 128 w 854"/>
                    <a:gd name="T79" fmla="*/ 118 h 984"/>
                    <a:gd name="T80" fmla="*/ 142 w 854"/>
                    <a:gd name="T81" fmla="*/ 116 h 984"/>
                    <a:gd name="T82" fmla="*/ 156 w 854"/>
                    <a:gd name="T83" fmla="*/ 116 h 984"/>
                    <a:gd name="T84" fmla="*/ 164 w 854"/>
                    <a:gd name="T85" fmla="*/ 120 h 984"/>
                    <a:gd name="T86" fmla="*/ 176 w 854"/>
                    <a:gd name="T87" fmla="*/ 122 h 984"/>
                    <a:gd name="T88" fmla="*/ 182 w 854"/>
                    <a:gd name="T89" fmla="*/ 134 h 984"/>
                    <a:gd name="T90" fmla="*/ 184 w 854"/>
                    <a:gd name="T91" fmla="*/ 142 h 984"/>
                    <a:gd name="T92" fmla="*/ 200 w 854"/>
                    <a:gd name="T93" fmla="*/ 144 h 984"/>
                    <a:gd name="T94" fmla="*/ 208 w 854"/>
                    <a:gd name="T95" fmla="*/ 132 h 984"/>
                    <a:gd name="T96" fmla="*/ 226 w 854"/>
                    <a:gd name="T97" fmla="*/ 86 h 984"/>
                    <a:gd name="T98" fmla="*/ 854 w 854"/>
                    <a:gd name="T99" fmla="*/ 110 h 984"/>
                    <a:gd name="T100" fmla="*/ 0 w 854"/>
                    <a:gd name="T101" fmla="*/ 664 h 984"/>
                    <a:gd name="T102" fmla="*/ 4 w 854"/>
                    <a:gd name="T103" fmla="*/ 656 h 984"/>
                    <a:gd name="T104" fmla="*/ 4 w 854"/>
                    <a:gd name="T105" fmla="*/ 646 h 984"/>
                    <a:gd name="T106" fmla="*/ 12 w 854"/>
                    <a:gd name="T107" fmla="*/ 642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4" h="984">
                      <a:moveTo>
                        <a:pt x="20" y="632"/>
                      </a:moveTo>
                      <a:lnTo>
                        <a:pt x="22" y="630"/>
                      </a:lnTo>
                      <a:lnTo>
                        <a:pt x="24" y="630"/>
                      </a:lnTo>
                      <a:lnTo>
                        <a:pt x="34" y="634"/>
                      </a:lnTo>
                      <a:lnTo>
                        <a:pt x="38" y="634"/>
                      </a:lnTo>
                      <a:lnTo>
                        <a:pt x="38" y="634"/>
                      </a:lnTo>
                      <a:lnTo>
                        <a:pt x="38" y="632"/>
                      </a:lnTo>
                      <a:lnTo>
                        <a:pt x="42" y="634"/>
                      </a:lnTo>
                      <a:lnTo>
                        <a:pt x="42" y="632"/>
                      </a:lnTo>
                      <a:lnTo>
                        <a:pt x="46" y="632"/>
                      </a:lnTo>
                      <a:lnTo>
                        <a:pt x="46" y="630"/>
                      </a:lnTo>
                      <a:lnTo>
                        <a:pt x="46" y="626"/>
                      </a:lnTo>
                      <a:lnTo>
                        <a:pt x="50" y="624"/>
                      </a:lnTo>
                      <a:lnTo>
                        <a:pt x="50" y="624"/>
                      </a:lnTo>
                      <a:lnTo>
                        <a:pt x="54" y="620"/>
                      </a:lnTo>
                      <a:lnTo>
                        <a:pt x="58" y="610"/>
                      </a:lnTo>
                      <a:lnTo>
                        <a:pt x="56" y="608"/>
                      </a:lnTo>
                      <a:lnTo>
                        <a:pt x="56" y="606"/>
                      </a:lnTo>
                      <a:lnTo>
                        <a:pt x="58" y="604"/>
                      </a:lnTo>
                      <a:lnTo>
                        <a:pt x="58" y="600"/>
                      </a:lnTo>
                      <a:lnTo>
                        <a:pt x="56" y="600"/>
                      </a:lnTo>
                      <a:lnTo>
                        <a:pt x="56" y="596"/>
                      </a:lnTo>
                      <a:lnTo>
                        <a:pt x="54" y="592"/>
                      </a:lnTo>
                      <a:lnTo>
                        <a:pt x="54" y="592"/>
                      </a:lnTo>
                      <a:lnTo>
                        <a:pt x="50" y="590"/>
                      </a:lnTo>
                      <a:lnTo>
                        <a:pt x="48" y="590"/>
                      </a:lnTo>
                      <a:lnTo>
                        <a:pt x="46" y="592"/>
                      </a:lnTo>
                      <a:lnTo>
                        <a:pt x="40" y="590"/>
                      </a:lnTo>
                      <a:lnTo>
                        <a:pt x="38" y="584"/>
                      </a:lnTo>
                      <a:lnTo>
                        <a:pt x="38" y="588"/>
                      </a:lnTo>
                      <a:lnTo>
                        <a:pt x="36" y="584"/>
                      </a:lnTo>
                      <a:lnTo>
                        <a:pt x="36" y="582"/>
                      </a:lnTo>
                      <a:lnTo>
                        <a:pt x="36" y="580"/>
                      </a:lnTo>
                      <a:lnTo>
                        <a:pt x="36" y="580"/>
                      </a:lnTo>
                      <a:lnTo>
                        <a:pt x="34" y="578"/>
                      </a:lnTo>
                      <a:lnTo>
                        <a:pt x="34" y="576"/>
                      </a:lnTo>
                      <a:lnTo>
                        <a:pt x="34" y="574"/>
                      </a:lnTo>
                      <a:lnTo>
                        <a:pt x="36" y="572"/>
                      </a:lnTo>
                      <a:lnTo>
                        <a:pt x="38" y="568"/>
                      </a:lnTo>
                      <a:lnTo>
                        <a:pt x="38" y="568"/>
                      </a:lnTo>
                      <a:lnTo>
                        <a:pt x="38" y="566"/>
                      </a:lnTo>
                      <a:lnTo>
                        <a:pt x="38" y="564"/>
                      </a:lnTo>
                      <a:lnTo>
                        <a:pt x="40" y="562"/>
                      </a:lnTo>
                      <a:lnTo>
                        <a:pt x="40" y="558"/>
                      </a:lnTo>
                      <a:lnTo>
                        <a:pt x="40" y="554"/>
                      </a:lnTo>
                      <a:lnTo>
                        <a:pt x="42" y="554"/>
                      </a:lnTo>
                      <a:lnTo>
                        <a:pt x="42" y="550"/>
                      </a:lnTo>
                      <a:lnTo>
                        <a:pt x="38" y="548"/>
                      </a:lnTo>
                      <a:lnTo>
                        <a:pt x="38" y="544"/>
                      </a:lnTo>
                      <a:lnTo>
                        <a:pt x="40" y="542"/>
                      </a:lnTo>
                      <a:lnTo>
                        <a:pt x="40" y="540"/>
                      </a:lnTo>
                      <a:lnTo>
                        <a:pt x="42" y="538"/>
                      </a:lnTo>
                      <a:lnTo>
                        <a:pt x="42" y="534"/>
                      </a:lnTo>
                      <a:lnTo>
                        <a:pt x="40" y="530"/>
                      </a:lnTo>
                      <a:lnTo>
                        <a:pt x="40" y="528"/>
                      </a:lnTo>
                      <a:lnTo>
                        <a:pt x="42" y="530"/>
                      </a:lnTo>
                      <a:lnTo>
                        <a:pt x="46" y="528"/>
                      </a:lnTo>
                      <a:lnTo>
                        <a:pt x="48" y="528"/>
                      </a:lnTo>
                      <a:lnTo>
                        <a:pt x="50" y="530"/>
                      </a:lnTo>
                      <a:lnTo>
                        <a:pt x="50" y="530"/>
                      </a:lnTo>
                      <a:lnTo>
                        <a:pt x="52" y="528"/>
                      </a:lnTo>
                      <a:lnTo>
                        <a:pt x="54" y="526"/>
                      </a:lnTo>
                      <a:lnTo>
                        <a:pt x="54" y="524"/>
                      </a:lnTo>
                      <a:lnTo>
                        <a:pt x="58" y="520"/>
                      </a:lnTo>
                      <a:lnTo>
                        <a:pt x="60" y="518"/>
                      </a:lnTo>
                      <a:lnTo>
                        <a:pt x="64" y="518"/>
                      </a:lnTo>
                      <a:lnTo>
                        <a:pt x="64" y="518"/>
                      </a:lnTo>
                      <a:lnTo>
                        <a:pt x="64" y="516"/>
                      </a:lnTo>
                      <a:lnTo>
                        <a:pt x="66" y="514"/>
                      </a:lnTo>
                      <a:lnTo>
                        <a:pt x="70" y="512"/>
                      </a:lnTo>
                      <a:lnTo>
                        <a:pt x="70" y="508"/>
                      </a:lnTo>
                      <a:lnTo>
                        <a:pt x="70" y="506"/>
                      </a:lnTo>
                      <a:lnTo>
                        <a:pt x="72" y="502"/>
                      </a:lnTo>
                      <a:lnTo>
                        <a:pt x="72" y="500"/>
                      </a:lnTo>
                      <a:lnTo>
                        <a:pt x="74" y="500"/>
                      </a:lnTo>
                      <a:lnTo>
                        <a:pt x="72" y="496"/>
                      </a:lnTo>
                      <a:lnTo>
                        <a:pt x="74" y="496"/>
                      </a:lnTo>
                      <a:lnTo>
                        <a:pt x="76" y="496"/>
                      </a:lnTo>
                      <a:lnTo>
                        <a:pt x="74" y="494"/>
                      </a:lnTo>
                      <a:lnTo>
                        <a:pt x="76" y="492"/>
                      </a:lnTo>
                      <a:lnTo>
                        <a:pt x="78" y="490"/>
                      </a:lnTo>
                      <a:lnTo>
                        <a:pt x="80" y="490"/>
                      </a:lnTo>
                      <a:lnTo>
                        <a:pt x="80" y="488"/>
                      </a:lnTo>
                      <a:lnTo>
                        <a:pt x="78" y="484"/>
                      </a:lnTo>
                      <a:lnTo>
                        <a:pt x="80" y="482"/>
                      </a:lnTo>
                      <a:lnTo>
                        <a:pt x="80" y="480"/>
                      </a:lnTo>
                      <a:lnTo>
                        <a:pt x="78" y="472"/>
                      </a:lnTo>
                      <a:lnTo>
                        <a:pt x="80" y="470"/>
                      </a:lnTo>
                      <a:lnTo>
                        <a:pt x="80" y="466"/>
                      </a:lnTo>
                      <a:lnTo>
                        <a:pt x="80" y="464"/>
                      </a:lnTo>
                      <a:lnTo>
                        <a:pt x="82" y="466"/>
                      </a:lnTo>
                      <a:lnTo>
                        <a:pt x="84" y="464"/>
                      </a:lnTo>
                      <a:lnTo>
                        <a:pt x="84" y="462"/>
                      </a:lnTo>
                      <a:lnTo>
                        <a:pt x="82" y="460"/>
                      </a:lnTo>
                      <a:lnTo>
                        <a:pt x="82" y="458"/>
                      </a:lnTo>
                      <a:lnTo>
                        <a:pt x="84" y="460"/>
                      </a:lnTo>
                      <a:lnTo>
                        <a:pt x="84" y="458"/>
                      </a:lnTo>
                      <a:lnTo>
                        <a:pt x="82" y="456"/>
                      </a:lnTo>
                      <a:lnTo>
                        <a:pt x="82" y="454"/>
                      </a:lnTo>
                      <a:lnTo>
                        <a:pt x="84" y="450"/>
                      </a:lnTo>
                      <a:lnTo>
                        <a:pt x="88" y="450"/>
                      </a:lnTo>
                      <a:lnTo>
                        <a:pt x="92" y="446"/>
                      </a:lnTo>
                      <a:lnTo>
                        <a:pt x="94" y="446"/>
                      </a:lnTo>
                      <a:lnTo>
                        <a:pt x="92" y="444"/>
                      </a:lnTo>
                      <a:lnTo>
                        <a:pt x="94" y="444"/>
                      </a:lnTo>
                      <a:lnTo>
                        <a:pt x="96" y="444"/>
                      </a:lnTo>
                      <a:lnTo>
                        <a:pt x="98" y="442"/>
                      </a:lnTo>
                      <a:lnTo>
                        <a:pt x="98" y="440"/>
                      </a:lnTo>
                      <a:lnTo>
                        <a:pt x="98" y="436"/>
                      </a:lnTo>
                      <a:lnTo>
                        <a:pt x="100" y="432"/>
                      </a:lnTo>
                      <a:lnTo>
                        <a:pt x="102" y="430"/>
                      </a:lnTo>
                      <a:lnTo>
                        <a:pt x="104" y="430"/>
                      </a:lnTo>
                      <a:lnTo>
                        <a:pt x="106" y="430"/>
                      </a:lnTo>
                      <a:lnTo>
                        <a:pt x="110" y="430"/>
                      </a:lnTo>
                      <a:lnTo>
                        <a:pt x="112" y="428"/>
                      </a:lnTo>
                      <a:lnTo>
                        <a:pt x="114" y="428"/>
                      </a:lnTo>
                      <a:lnTo>
                        <a:pt x="116" y="428"/>
                      </a:lnTo>
                      <a:lnTo>
                        <a:pt x="122" y="424"/>
                      </a:lnTo>
                      <a:lnTo>
                        <a:pt x="126" y="424"/>
                      </a:lnTo>
                      <a:lnTo>
                        <a:pt x="130" y="422"/>
                      </a:lnTo>
                      <a:lnTo>
                        <a:pt x="130" y="420"/>
                      </a:lnTo>
                      <a:lnTo>
                        <a:pt x="132" y="420"/>
                      </a:lnTo>
                      <a:lnTo>
                        <a:pt x="138" y="416"/>
                      </a:lnTo>
                      <a:lnTo>
                        <a:pt x="140" y="414"/>
                      </a:lnTo>
                      <a:lnTo>
                        <a:pt x="144" y="414"/>
                      </a:lnTo>
                      <a:lnTo>
                        <a:pt x="144" y="412"/>
                      </a:lnTo>
                      <a:lnTo>
                        <a:pt x="144" y="408"/>
                      </a:lnTo>
                      <a:lnTo>
                        <a:pt x="142" y="404"/>
                      </a:lnTo>
                      <a:lnTo>
                        <a:pt x="142" y="400"/>
                      </a:lnTo>
                      <a:lnTo>
                        <a:pt x="138" y="396"/>
                      </a:lnTo>
                      <a:lnTo>
                        <a:pt x="136" y="396"/>
                      </a:lnTo>
                      <a:lnTo>
                        <a:pt x="134" y="394"/>
                      </a:lnTo>
                      <a:lnTo>
                        <a:pt x="132" y="388"/>
                      </a:lnTo>
                      <a:lnTo>
                        <a:pt x="128" y="388"/>
                      </a:lnTo>
                      <a:lnTo>
                        <a:pt x="128" y="386"/>
                      </a:lnTo>
                      <a:lnTo>
                        <a:pt x="126" y="382"/>
                      </a:lnTo>
                      <a:lnTo>
                        <a:pt x="124" y="380"/>
                      </a:lnTo>
                      <a:lnTo>
                        <a:pt x="120" y="378"/>
                      </a:lnTo>
                      <a:lnTo>
                        <a:pt x="118" y="376"/>
                      </a:lnTo>
                      <a:lnTo>
                        <a:pt x="120" y="374"/>
                      </a:lnTo>
                      <a:lnTo>
                        <a:pt x="120" y="372"/>
                      </a:lnTo>
                      <a:lnTo>
                        <a:pt x="120" y="370"/>
                      </a:lnTo>
                      <a:lnTo>
                        <a:pt x="122" y="366"/>
                      </a:lnTo>
                      <a:lnTo>
                        <a:pt x="120" y="360"/>
                      </a:lnTo>
                      <a:lnTo>
                        <a:pt x="118" y="358"/>
                      </a:lnTo>
                      <a:lnTo>
                        <a:pt x="116" y="354"/>
                      </a:lnTo>
                      <a:lnTo>
                        <a:pt x="118" y="354"/>
                      </a:lnTo>
                      <a:lnTo>
                        <a:pt x="118" y="352"/>
                      </a:lnTo>
                      <a:lnTo>
                        <a:pt x="116" y="352"/>
                      </a:lnTo>
                      <a:lnTo>
                        <a:pt x="118" y="350"/>
                      </a:lnTo>
                      <a:lnTo>
                        <a:pt x="116" y="344"/>
                      </a:lnTo>
                      <a:lnTo>
                        <a:pt x="116" y="340"/>
                      </a:lnTo>
                      <a:lnTo>
                        <a:pt x="116" y="338"/>
                      </a:lnTo>
                      <a:lnTo>
                        <a:pt x="114" y="336"/>
                      </a:lnTo>
                      <a:lnTo>
                        <a:pt x="110" y="330"/>
                      </a:lnTo>
                      <a:lnTo>
                        <a:pt x="110" y="328"/>
                      </a:lnTo>
                      <a:lnTo>
                        <a:pt x="108" y="326"/>
                      </a:lnTo>
                      <a:lnTo>
                        <a:pt x="106" y="322"/>
                      </a:lnTo>
                      <a:lnTo>
                        <a:pt x="106" y="320"/>
                      </a:lnTo>
                      <a:lnTo>
                        <a:pt x="106" y="314"/>
                      </a:lnTo>
                      <a:lnTo>
                        <a:pt x="104" y="314"/>
                      </a:lnTo>
                      <a:lnTo>
                        <a:pt x="102" y="310"/>
                      </a:lnTo>
                      <a:lnTo>
                        <a:pt x="100" y="308"/>
                      </a:lnTo>
                      <a:lnTo>
                        <a:pt x="100" y="306"/>
                      </a:lnTo>
                      <a:lnTo>
                        <a:pt x="102" y="304"/>
                      </a:lnTo>
                      <a:lnTo>
                        <a:pt x="102" y="300"/>
                      </a:lnTo>
                      <a:lnTo>
                        <a:pt x="104" y="298"/>
                      </a:lnTo>
                      <a:lnTo>
                        <a:pt x="104" y="294"/>
                      </a:lnTo>
                      <a:lnTo>
                        <a:pt x="104" y="292"/>
                      </a:lnTo>
                      <a:lnTo>
                        <a:pt x="104" y="288"/>
                      </a:lnTo>
                      <a:lnTo>
                        <a:pt x="104" y="286"/>
                      </a:lnTo>
                      <a:lnTo>
                        <a:pt x="106" y="284"/>
                      </a:lnTo>
                      <a:lnTo>
                        <a:pt x="106" y="282"/>
                      </a:lnTo>
                      <a:lnTo>
                        <a:pt x="110" y="280"/>
                      </a:lnTo>
                      <a:lnTo>
                        <a:pt x="110" y="278"/>
                      </a:lnTo>
                      <a:lnTo>
                        <a:pt x="110" y="276"/>
                      </a:lnTo>
                      <a:lnTo>
                        <a:pt x="108" y="274"/>
                      </a:lnTo>
                      <a:lnTo>
                        <a:pt x="106" y="274"/>
                      </a:lnTo>
                      <a:lnTo>
                        <a:pt x="110" y="272"/>
                      </a:lnTo>
                      <a:lnTo>
                        <a:pt x="110" y="270"/>
                      </a:lnTo>
                      <a:lnTo>
                        <a:pt x="114" y="272"/>
                      </a:lnTo>
                      <a:lnTo>
                        <a:pt x="116" y="270"/>
                      </a:lnTo>
                      <a:lnTo>
                        <a:pt x="118" y="262"/>
                      </a:lnTo>
                      <a:lnTo>
                        <a:pt x="120" y="260"/>
                      </a:lnTo>
                      <a:lnTo>
                        <a:pt x="118" y="258"/>
                      </a:lnTo>
                      <a:lnTo>
                        <a:pt x="120" y="250"/>
                      </a:lnTo>
                      <a:lnTo>
                        <a:pt x="120" y="244"/>
                      </a:lnTo>
                      <a:lnTo>
                        <a:pt x="120" y="240"/>
                      </a:lnTo>
                      <a:lnTo>
                        <a:pt x="120" y="236"/>
                      </a:lnTo>
                      <a:lnTo>
                        <a:pt x="120" y="232"/>
                      </a:lnTo>
                      <a:lnTo>
                        <a:pt x="120" y="226"/>
                      </a:lnTo>
                      <a:lnTo>
                        <a:pt x="116" y="222"/>
                      </a:lnTo>
                      <a:lnTo>
                        <a:pt x="116" y="220"/>
                      </a:lnTo>
                      <a:lnTo>
                        <a:pt x="116" y="218"/>
                      </a:lnTo>
                      <a:lnTo>
                        <a:pt x="116" y="216"/>
                      </a:lnTo>
                      <a:lnTo>
                        <a:pt x="116" y="214"/>
                      </a:lnTo>
                      <a:lnTo>
                        <a:pt x="116" y="212"/>
                      </a:lnTo>
                      <a:lnTo>
                        <a:pt x="116" y="210"/>
                      </a:lnTo>
                      <a:lnTo>
                        <a:pt x="118" y="208"/>
                      </a:lnTo>
                      <a:lnTo>
                        <a:pt x="120" y="206"/>
                      </a:lnTo>
                      <a:lnTo>
                        <a:pt x="120" y="204"/>
                      </a:lnTo>
                      <a:lnTo>
                        <a:pt x="120" y="202"/>
                      </a:lnTo>
                      <a:lnTo>
                        <a:pt x="120" y="200"/>
                      </a:lnTo>
                      <a:lnTo>
                        <a:pt x="118" y="200"/>
                      </a:lnTo>
                      <a:lnTo>
                        <a:pt x="120" y="198"/>
                      </a:lnTo>
                      <a:lnTo>
                        <a:pt x="122" y="198"/>
                      </a:lnTo>
                      <a:lnTo>
                        <a:pt x="122" y="196"/>
                      </a:lnTo>
                      <a:lnTo>
                        <a:pt x="122" y="194"/>
                      </a:lnTo>
                      <a:lnTo>
                        <a:pt x="120" y="190"/>
                      </a:lnTo>
                      <a:lnTo>
                        <a:pt x="120" y="188"/>
                      </a:lnTo>
                      <a:lnTo>
                        <a:pt x="120" y="186"/>
                      </a:lnTo>
                      <a:lnTo>
                        <a:pt x="122" y="182"/>
                      </a:lnTo>
                      <a:lnTo>
                        <a:pt x="120" y="180"/>
                      </a:lnTo>
                      <a:lnTo>
                        <a:pt x="120" y="178"/>
                      </a:lnTo>
                      <a:lnTo>
                        <a:pt x="122" y="176"/>
                      </a:lnTo>
                      <a:lnTo>
                        <a:pt x="122" y="172"/>
                      </a:lnTo>
                      <a:lnTo>
                        <a:pt x="122" y="170"/>
                      </a:lnTo>
                      <a:lnTo>
                        <a:pt x="122" y="166"/>
                      </a:lnTo>
                      <a:lnTo>
                        <a:pt x="122" y="164"/>
                      </a:lnTo>
                      <a:lnTo>
                        <a:pt x="124" y="162"/>
                      </a:lnTo>
                      <a:lnTo>
                        <a:pt x="124" y="160"/>
                      </a:lnTo>
                      <a:lnTo>
                        <a:pt x="124" y="158"/>
                      </a:lnTo>
                      <a:lnTo>
                        <a:pt x="124" y="156"/>
                      </a:lnTo>
                      <a:lnTo>
                        <a:pt x="126" y="156"/>
                      </a:lnTo>
                      <a:lnTo>
                        <a:pt x="128" y="156"/>
                      </a:lnTo>
                      <a:lnTo>
                        <a:pt x="130" y="156"/>
                      </a:lnTo>
                      <a:lnTo>
                        <a:pt x="126" y="150"/>
                      </a:lnTo>
                      <a:lnTo>
                        <a:pt x="126" y="148"/>
                      </a:lnTo>
                      <a:lnTo>
                        <a:pt x="126" y="146"/>
                      </a:lnTo>
                      <a:lnTo>
                        <a:pt x="124" y="142"/>
                      </a:lnTo>
                      <a:lnTo>
                        <a:pt x="124" y="140"/>
                      </a:lnTo>
                      <a:lnTo>
                        <a:pt x="124" y="136"/>
                      </a:lnTo>
                      <a:lnTo>
                        <a:pt x="124" y="134"/>
                      </a:lnTo>
                      <a:lnTo>
                        <a:pt x="124" y="132"/>
                      </a:lnTo>
                      <a:lnTo>
                        <a:pt x="128" y="128"/>
                      </a:lnTo>
                      <a:lnTo>
                        <a:pt x="126" y="128"/>
                      </a:lnTo>
                      <a:lnTo>
                        <a:pt x="128" y="124"/>
                      </a:lnTo>
                      <a:lnTo>
                        <a:pt x="126" y="122"/>
                      </a:lnTo>
                      <a:lnTo>
                        <a:pt x="126" y="120"/>
                      </a:lnTo>
                      <a:lnTo>
                        <a:pt x="128" y="118"/>
                      </a:lnTo>
                      <a:lnTo>
                        <a:pt x="132" y="118"/>
                      </a:lnTo>
                      <a:lnTo>
                        <a:pt x="134" y="118"/>
                      </a:lnTo>
                      <a:lnTo>
                        <a:pt x="136" y="118"/>
                      </a:lnTo>
                      <a:lnTo>
                        <a:pt x="138" y="118"/>
                      </a:lnTo>
                      <a:lnTo>
                        <a:pt x="138" y="116"/>
                      </a:lnTo>
                      <a:lnTo>
                        <a:pt x="142" y="116"/>
                      </a:lnTo>
                      <a:lnTo>
                        <a:pt x="142" y="114"/>
                      </a:lnTo>
                      <a:lnTo>
                        <a:pt x="144" y="116"/>
                      </a:lnTo>
                      <a:lnTo>
                        <a:pt x="148" y="116"/>
                      </a:lnTo>
                      <a:lnTo>
                        <a:pt x="150" y="114"/>
                      </a:lnTo>
                      <a:lnTo>
                        <a:pt x="154" y="116"/>
                      </a:lnTo>
                      <a:lnTo>
                        <a:pt x="156" y="116"/>
                      </a:lnTo>
                      <a:lnTo>
                        <a:pt x="158" y="116"/>
                      </a:lnTo>
                      <a:lnTo>
                        <a:pt x="160" y="118"/>
                      </a:lnTo>
                      <a:lnTo>
                        <a:pt x="158" y="118"/>
                      </a:lnTo>
                      <a:lnTo>
                        <a:pt x="158" y="120"/>
                      </a:lnTo>
                      <a:lnTo>
                        <a:pt x="160" y="120"/>
                      </a:lnTo>
                      <a:lnTo>
                        <a:pt x="164" y="120"/>
                      </a:lnTo>
                      <a:lnTo>
                        <a:pt x="166" y="122"/>
                      </a:lnTo>
                      <a:lnTo>
                        <a:pt x="168" y="120"/>
                      </a:lnTo>
                      <a:lnTo>
                        <a:pt x="170" y="120"/>
                      </a:lnTo>
                      <a:lnTo>
                        <a:pt x="172" y="120"/>
                      </a:lnTo>
                      <a:lnTo>
                        <a:pt x="174" y="122"/>
                      </a:lnTo>
                      <a:lnTo>
                        <a:pt x="176" y="122"/>
                      </a:lnTo>
                      <a:lnTo>
                        <a:pt x="176" y="124"/>
                      </a:lnTo>
                      <a:lnTo>
                        <a:pt x="178" y="126"/>
                      </a:lnTo>
                      <a:lnTo>
                        <a:pt x="178" y="128"/>
                      </a:lnTo>
                      <a:lnTo>
                        <a:pt x="180" y="128"/>
                      </a:lnTo>
                      <a:lnTo>
                        <a:pt x="182" y="132"/>
                      </a:lnTo>
                      <a:lnTo>
                        <a:pt x="182" y="134"/>
                      </a:lnTo>
                      <a:lnTo>
                        <a:pt x="180" y="134"/>
                      </a:lnTo>
                      <a:lnTo>
                        <a:pt x="180" y="136"/>
                      </a:lnTo>
                      <a:lnTo>
                        <a:pt x="182" y="136"/>
                      </a:lnTo>
                      <a:lnTo>
                        <a:pt x="182" y="138"/>
                      </a:lnTo>
                      <a:lnTo>
                        <a:pt x="184" y="138"/>
                      </a:lnTo>
                      <a:lnTo>
                        <a:pt x="184" y="142"/>
                      </a:lnTo>
                      <a:lnTo>
                        <a:pt x="186" y="144"/>
                      </a:lnTo>
                      <a:lnTo>
                        <a:pt x="188" y="144"/>
                      </a:lnTo>
                      <a:lnTo>
                        <a:pt x="190" y="144"/>
                      </a:lnTo>
                      <a:lnTo>
                        <a:pt x="196" y="144"/>
                      </a:lnTo>
                      <a:lnTo>
                        <a:pt x="198" y="146"/>
                      </a:lnTo>
                      <a:lnTo>
                        <a:pt x="200" y="144"/>
                      </a:lnTo>
                      <a:lnTo>
                        <a:pt x="202" y="140"/>
                      </a:lnTo>
                      <a:lnTo>
                        <a:pt x="206" y="136"/>
                      </a:lnTo>
                      <a:lnTo>
                        <a:pt x="204" y="134"/>
                      </a:lnTo>
                      <a:lnTo>
                        <a:pt x="204" y="132"/>
                      </a:lnTo>
                      <a:lnTo>
                        <a:pt x="206" y="132"/>
                      </a:lnTo>
                      <a:lnTo>
                        <a:pt x="208" y="132"/>
                      </a:lnTo>
                      <a:lnTo>
                        <a:pt x="210" y="130"/>
                      </a:lnTo>
                      <a:lnTo>
                        <a:pt x="214" y="124"/>
                      </a:lnTo>
                      <a:lnTo>
                        <a:pt x="216" y="122"/>
                      </a:lnTo>
                      <a:lnTo>
                        <a:pt x="218" y="122"/>
                      </a:lnTo>
                      <a:lnTo>
                        <a:pt x="220" y="108"/>
                      </a:lnTo>
                      <a:lnTo>
                        <a:pt x="226" y="86"/>
                      </a:lnTo>
                      <a:lnTo>
                        <a:pt x="232" y="54"/>
                      </a:lnTo>
                      <a:lnTo>
                        <a:pt x="242" y="0"/>
                      </a:lnTo>
                      <a:lnTo>
                        <a:pt x="580" y="66"/>
                      </a:lnTo>
                      <a:lnTo>
                        <a:pt x="676" y="82"/>
                      </a:lnTo>
                      <a:lnTo>
                        <a:pt x="680" y="84"/>
                      </a:lnTo>
                      <a:lnTo>
                        <a:pt x="854" y="110"/>
                      </a:lnTo>
                      <a:lnTo>
                        <a:pt x="722" y="984"/>
                      </a:lnTo>
                      <a:lnTo>
                        <a:pt x="454" y="940"/>
                      </a:lnTo>
                      <a:lnTo>
                        <a:pt x="308" y="854"/>
                      </a:lnTo>
                      <a:lnTo>
                        <a:pt x="202" y="792"/>
                      </a:lnTo>
                      <a:lnTo>
                        <a:pt x="66" y="706"/>
                      </a:lnTo>
                      <a:lnTo>
                        <a:pt x="0" y="664"/>
                      </a:lnTo>
                      <a:lnTo>
                        <a:pt x="0" y="662"/>
                      </a:lnTo>
                      <a:lnTo>
                        <a:pt x="2" y="662"/>
                      </a:lnTo>
                      <a:lnTo>
                        <a:pt x="0" y="660"/>
                      </a:lnTo>
                      <a:lnTo>
                        <a:pt x="2" y="658"/>
                      </a:lnTo>
                      <a:lnTo>
                        <a:pt x="2" y="656"/>
                      </a:lnTo>
                      <a:lnTo>
                        <a:pt x="4" y="656"/>
                      </a:lnTo>
                      <a:lnTo>
                        <a:pt x="4" y="654"/>
                      </a:lnTo>
                      <a:lnTo>
                        <a:pt x="2" y="654"/>
                      </a:lnTo>
                      <a:lnTo>
                        <a:pt x="4" y="652"/>
                      </a:lnTo>
                      <a:lnTo>
                        <a:pt x="4" y="650"/>
                      </a:lnTo>
                      <a:lnTo>
                        <a:pt x="4" y="648"/>
                      </a:lnTo>
                      <a:lnTo>
                        <a:pt x="4" y="646"/>
                      </a:lnTo>
                      <a:lnTo>
                        <a:pt x="6" y="644"/>
                      </a:lnTo>
                      <a:lnTo>
                        <a:pt x="6" y="646"/>
                      </a:lnTo>
                      <a:lnTo>
                        <a:pt x="8" y="646"/>
                      </a:lnTo>
                      <a:lnTo>
                        <a:pt x="8" y="644"/>
                      </a:lnTo>
                      <a:lnTo>
                        <a:pt x="12" y="644"/>
                      </a:lnTo>
                      <a:lnTo>
                        <a:pt x="12" y="642"/>
                      </a:lnTo>
                      <a:lnTo>
                        <a:pt x="14" y="640"/>
                      </a:lnTo>
                      <a:lnTo>
                        <a:pt x="14" y="638"/>
                      </a:lnTo>
                      <a:lnTo>
                        <a:pt x="20" y="632"/>
                      </a:lnTo>
                      <a:lnTo>
                        <a:pt x="20" y="632"/>
                      </a:lnTo>
                      <a:close/>
                    </a:path>
                  </a:pathLst>
                </a:custGeom>
                <a:solidFill>
                  <a:srgbClr val="005496"/>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70" name="Freeform 139">
                  <a:extLst>
                    <a:ext uri="{FF2B5EF4-FFF2-40B4-BE49-F238E27FC236}">
                      <a16:creationId xmlns:a16="http://schemas.microsoft.com/office/drawing/2014/main" id="{66F18876-E73A-F6C8-F951-DC0186B37DFB}"/>
                    </a:ext>
                  </a:extLst>
                </p:cNvPr>
                <p:cNvSpPr>
                  <a:spLocks/>
                </p:cNvSpPr>
                <p:nvPr/>
              </p:nvSpPr>
              <p:spPr bwMode="auto">
                <a:xfrm>
                  <a:off x="152400" y="2019300"/>
                  <a:ext cx="1260475" cy="1920875"/>
                </a:xfrm>
                <a:custGeom>
                  <a:avLst/>
                  <a:gdLst>
                    <a:gd name="T0" fmla="*/ 270 w 794"/>
                    <a:gd name="T1" fmla="*/ 40 h 1210"/>
                    <a:gd name="T2" fmla="*/ 460 w 794"/>
                    <a:gd name="T3" fmla="*/ 88 h 1210"/>
                    <a:gd name="T4" fmla="*/ 684 w 794"/>
                    <a:gd name="T5" fmla="*/ 142 h 1210"/>
                    <a:gd name="T6" fmla="*/ 794 w 794"/>
                    <a:gd name="T7" fmla="*/ 166 h 1210"/>
                    <a:gd name="T8" fmla="*/ 686 w 794"/>
                    <a:gd name="T9" fmla="*/ 668 h 1210"/>
                    <a:gd name="T10" fmla="*/ 652 w 794"/>
                    <a:gd name="T11" fmla="*/ 838 h 1210"/>
                    <a:gd name="T12" fmla="*/ 618 w 794"/>
                    <a:gd name="T13" fmla="*/ 1008 h 1210"/>
                    <a:gd name="T14" fmla="*/ 608 w 794"/>
                    <a:gd name="T15" fmla="*/ 1044 h 1210"/>
                    <a:gd name="T16" fmla="*/ 600 w 794"/>
                    <a:gd name="T17" fmla="*/ 1054 h 1210"/>
                    <a:gd name="T18" fmla="*/ 596 w 794"/>
                    <a:gd name="T19" fmla="*/ 1056 h 1210"/>
                    <a:gd name="T20" fmla="*/ 592 w 794"/>
                    <a:gd name="T21" fmla="*/ 1066 h 1210"/>
                    <a:gd name="T22" fmla="*/ 582 w 794"/>
                    <a:gd name="T23" fmla="*/ 1066 h 1210"/>
                    <a:gd name="T24" fmla="*/ 576 w 794"/>
                    <a:gd name="T25" fmla="*/ 1064 h 1210"/>
                    <a:gd name="T26" fmla="*/ 574 w 794"/>
                    <a:gd name="T27" fmla="*/ 1058 h 1210"/>
                    <a:gd name="T28" fmla="*/ 574 w 794"/>
                    <a:gd name="T29" fmla="*/ 1056 h 1210"/>
                    <a:gd name="T30" fmla="*/ 570 w 794"/>
                    <a:gd name="T31" fmla="*/ 1050 h 1210"/>
                    <a:gd name="T32" fmla="*/ 568 w 794"/>
                    <a:gd name="T33" fmla="*/ 1044 h 1210"/>
                    <a:gd name="T34" fmla="*/ 562 w 794"/>
                    <a:gd name="T35" fmla="*/ 1042 h 1210"/>
                    <a:gd name="T36" fmla="*/ 556 w 794"/>
                    <a:gd name="T37" fmla="*/ 1042 h 1210"/>
                    <a:gd name="T38" fmla="*/ 550 w 794"/>
                    <a:gd name="T39" fmla="*/ 1040 h 1210"/>
                    <a:gd name="T40" fmla="*/ 548 w 794"/>
                    <a:gd name="T41" fmla="*/ 1038 h 1210"/>
                    <a:gd name="T42" fmla="*/ 540 w 794"/>
                    <a:gd name="T43" fmla="*/ 1038 h 1210"/>
                    <a:gd name="T44" fmla="*/ 534 w 794"/>
                    <a:gd name="T45" fmla="*/ 1038 h 1210"/>
                    <a:gd name="T46" fmla="*/ 528 w 794"/>
                    <a:gd name="T47" fmla="*/ 1040 h 1210"/>
                    <a:gd name="T48" fmla="*/ 520 w 794"/>
                    <a:gd name="T49" fmla="*/ 1040 h 1210"/>
                    <a:gd name="T50" fmla="*/ 520 w 794"/>
                    <a:gd name="T51" fmla="*/ 1046 h 1210"/>
                    <a:gd name="T52" fmla="*/ 516 w 794"/>
                    <a:gd name="T53" fmla="*/ 1054 h 1210"/>
                    <a:gd name="T54" fmla="*/ 516 w 794"/>
                    <a:gd name="T55" fmla="*/ 1062 h 1210"/>
                    <a:gd name="T56" fmla="*/ 518 w 794"/>
                    <a:gd name="T57" fmla="*/ 1070 h 1210"/>
                    <a:gd name="T58" fmla="*/ 520 w 794"/>
                    <a:gd name="T59" fmla="*/ 1078 h 1210"/>
                    <a:gd name="T60" fmla="*/ 516 w 794"/>
                    <a:gd name="T61" fmla="*/ 1080 h 1210"/>
                    <a:gd name="T62" fmla="*/ 514 w 794"/>
                    <a:gd name="T63" fmla="*/ 1086 h 1210"/>
                    <a:gd name="T64" fmla="*/ 514 w 794"/>
                    <a:gd name="T65" fmla="*/ 1094 h 1210"/>
                    <a:gd name="T66" fmla="*/ 512 w 794"/>
                    <a:gd name="T67" fmla="*/ 1102 h 1210"/>
                    <a:gd name="T68" fmla="*/ 512 w 794"/>
                    <a:gd name="T69" fmla="*/ 1110 h 1210"/>
                    <a:gd name="T70" fmla="*/ 514 w 794"/>
                    <a:gd name="T71" fmla="*/ 1118 h 1210"/>
                    <a:gd name="T72" fmla="*/ 510 w 794"/>
                    <a:gd name="T73" fmla="*/ 1122 h 1210"/>
                    <a:gd name="T74" fmla="*/ 512 w 794"/>
                    <a:gd name="T75" fmla="*/ 1126 h 1210"/>
                    <a:gd name="T76" fmla="*/ 508 w 794"/>
                    <a:gd name="T77" fmla="*/ 1132 h 1210"/>
                    <a:gd name="T78" fmla="*/ 508 w 794"/>
                    <a:gd name="T79" fmla="*/ 1138 h 1210"/>
                    <a:gd name="T80" fmla="*/ 508 w 794"/>
                    <a:gd name="T81" fmla="*/ 1144 h 1210"/>
                    <a:gd name="T82" fmla="*/ 512 w 794"/>
                    <a:gd name="T83" fmla="*/ 1158 h 1210"/>
                    <a:gd name="T84" fmla="*/ 512 w 794"/>
                    <a:gd name="T85" fmla="*/ 1172 h 1210"/>
                    <a:gd name="T86" fmla="*/ 510 w 794"/>
                    <a:gd name="T87" fmla="*/ 1184 h 1210"/>
                    <a:gd name="T88" fmla="*/ 502 w 794"/>
                    <a:gd name="T89" fmla="*/ 1192 h 1210"/>
                    <a:gd name="T90" fmla="*/ 500 w 794"/>
                    <a:gd name="T91" fmla="*/ 1196 h 1210"/>
                    <a:gd name="T92" fmla="*/ 502 w 794"/>
                    <a:gd name="T93" fmla="*/ 1202 h 1210"/>
                    <a:gd name="T94" fmla="*/ 496 w 794"/>
                    <a:gd name="T95" fmla="*/ 1208 h 1210"/>
                    <a:gd name="T96" fmla="*/ 380 w 794"/>
                    <a:gd name="T97" fmla="*/ 1028 h 1210"/>
                    <a:gd name="T98" fmla="*/ 224 w 794"/>
                    <a:gd name="T99" fmla="*/ 792 h 1210"/>
                    <a:gd name="T100" fmla="*/ 48 w 794"/>
                    <a:gd name="T101" fmla="*/ 520 h 1210"/>
                    <a:gd name="T102" fmla="*/ 52 w 794"/>
                    <a:gd name="T103" fmla="*/ 262 h 1210"/>
                    <a:gd name="T104" fmla="*/ 126 w 794"/>
                    <a:gd name="T105" fmla="*/ 0 h 1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4" h="1210">
                      <a:moveTo>
                        <a:pt x="126" y="0"/>
                      </a:moveTo>
                      <a:lnTo>
                        <a:pt x="150" y="8"/>
                      </a:lnTo>
                      <a:lnTo>
                        <a:pt x="270" y="40"/>
                      </a:lnTo>
                      <a:lnTo>
                        <a:pt x="320" y="54"/>
                      </a:lnTo>
                      <a:lnTo>
                        <a:pt x="458" y="88"/>
                      </a:lnTo>
                      <a:lnTo>
                        <a:pt x="460" y="88"/>
                      </a:lnTo>
                      <a:lnTo>
                        <a:pt x="532" y="106"/>
                      </a:lnTo>
                      <a:lnTo>
                        <a:pt x="574" y="116"/>
                      </a:lnTo>
                      <a:lnTo>
                        <a:pt x="684" y="142"/>
                      </a:lnTo>
                      <a:lnTo>
                        <a:pt x="704" y="146"/>
                      </a:lnTo>
                      <a:lnTo>
                        <a:pt x="730" y="152"/>
                      </a:lnTo>
                      <a:lnTo>
                        <a:pt x="794" y="166"/>
                      </a:lnTo>
                      <a:lnTo>
                        <a:pt x="778" y="242"/>
                      </a:lnTo>
                      <a:lnTo>
                        <a:pt x="742" y="412"/>
                      </a:lnTo>
                      <a:lnTo>
                        <a:pt x="686" y="668"/>
                      </a:lnTo>
                      <a:lnTo>
                        <a:pt x="660" y="798"/>
                      </a:lnTo>
                      <a:lnTo>
                        <a:pt x="658" y="808"/>
                      </a:lnTo>
                      <a:lnTo>
                        <a:pt x="652" y="838"/>
                      </a:lnTo>
                      <a:lnTo>
                        <a:pt x="634" y="922"/>
                      </a:lnTo>
                      <a:lnTo>
                        <a:pt x="624" y="976"/>
                      </a:lnTo>
                      <a:lnTo>
                        <a:pt x="618" y="1008"/>
                      </a:lnTo>
                      <a:lnTo>
                        <a:pt x="612" y="1030"/>
                      </a:lnTo>
                      <a:lnTo>
                        <a:pt x="610" y="1044"/>
                      </a:lnTo>
                      <a:lnTo>
                        <a:pt x="608" y="1044"/>
                      </a:lnTo>
                      <a:lnTo>
                        <a:pt x="606" y="1046"/>
                      </a:lnTo>
                      <a:lnTo>
                        <a:pt x="602" y="1052"/>
                      </a:lnTo>
                      <a:lnTo>
                        <a:pt x="600" y="1054"/>
                      </a:lnTo>
                      <a:lnTo>
                        <a:pt x="598" y="1054"/>
                      </a:lnTo>
                      <a:lnTo>
                        <a:pt x="596" y="1054"/>
                      </a:lnTo>
                      <a:lnTo>
                        <a:pt x="596" y="1056"/>
                      </a:lnTo>
                      <a:lnTo>
                        <a:pt x="598" y="1058"/>
                      </a:lnTo>
                      <a:lnTo>
                        <a:pt x="594" y="1062"/>
                      </a:lnTo>
                      <a:lnTo>
                        <a:pt x="592" y="1066"/>
                      </a:lnTo>
                      <a:lnTo>
                        <a:pt x="590" y="1068"/>
                      </a:lnTo>
                      <a:lnTo>
                        <a:pt x="588" y="1066"/>
                      </a:lnTo>
                      <a:lnTo>
                        <a:pt x="582" y="1066"/>
                      </a:lnTo>
                      <a:lnTo>
                        <a:pt x="580" y="1066"/>
                      </a:lnTo>
                      <a:lnTo>
                        <a:pt x="578" y="1066"/>
                      </a:lnTo>
                      <a:lnTo>
                        <a:pt x="576" y="1064"/>
                      </a:lnTo>
                      <a:lnTo>
                        <a:pt x="576" y="1060"/>
                      </a:lnTo>
                      <a:lnTo>
                        <a:pt x="574" y="1060"/>
                      </a:lnTo>
                      <a:lnTo>
                        <a:pt x="574" y="1058"/>
                      </a:lnTo>
                      <a:lnTo>
                        <a:pt x="572" y="1058"/>
                      </a:lnTo>
                      <a:lnTo>
                        <a:pt x="572" y="1056"/>
                      </a:lnTo>
                      <a:lnTo>
                        <a:pt x="574" y="1056"/>
                      </a:lnTo>
                      <a:lnTo>
                        <a:pt x="574" y="1054"/>
                      </a:lnTo>
                      <a:lnTo>
                        <a:pt x="572" y="1050"/>
                      </a:lnTo>
                      <a:lnTo>
                        <a:pt x="570" y="1050"/>
                      </a:lnTo>
                      <a:lnTo>
                        <a:pt x="570" y="1048"/>
                      </a:lnTo>
                      <a:lnTo>
                        <a:pt x="568" y="1046"/>
                      </a:lnTo>
                      <a:lnTo>
                        <a:pt x="568" y="1044"/>
                      </a:lnTo>
                      <a:lnTo>
                        <a:pt x="566" y="1044"/>
                      </a:lnTo>
                      <a:lnTo>
                        <a:pt x="564" y="1042"/>
                      </a:lnTo>
                      <a:lnTo>
                        <a:pt x="562" y="1042"/>
                      </a:lnTo>
                      <a:lnTo>
                        <a:pt x="560" y="1042"/>
                      </a:lnTo>
                      <a:lnTo>
                        <a:pt x="558" y="1044"/>
                      </a:lnTo>
                      <a:lnTo>
                        <a:pt x="556" y="1042"/>
                      </a:lnTo>
                      <a:lnTo>
                        <a:pt x="552" y="1042"/>
                      </a:lnTo>
                      <a:lnTo>
                        <a:pt x="550" y="1042"/>
                      </a:lnTo>
                      <a:lnTo>
                        <a:pt x="550" y="1040"/>
                      </a:lnTo>
                      <a:lnTo>
                        <a:pt x="552" y="1040"/>
                      </a:lnTo>
                      <a:lnTo>
                        <a:pt x="550" y="1038"/>
                      </a:lnTo>
                      <a:lnTo>
                        <a:pt x="548" y="1038"/>
                      </a:lnTo>
                      <a:lnTo>
                        <a:pt x="546" y="1038"/>
                      </a:lnTo>
                      <a:lnTo>
                        <a:pt x="542" y="1036"/>
                      </a:lnTo>
                      <a:lnTo>
                        <a:pt x="540" y="1038"/>
                      </a:lnTo>
                      <a:lnTo>
                        <a:pt x="536" y="1038"/>
                      </a:lnTo>
                      <a:lnTo>
                        <a:pt x="534" y="1036"/>
                      </a:lnTo>
                      <a:lnTo>
                        <a:pt x="534" y="1038"/>
                      </a:lnTo>
                      <a:lnTo>
                        <a:pt x="530" y="1038"/>
                      </a:lnTo>
                      <a:lnTo>
                        <a:pt x="530" y="1040"/>
                      </a:lnTo>
                      <a:lnTo>
                        <a:pt x="528" y="1040"/>
                      </a:lnTo>
                      <a:lnTo>
                        <a:pt x="526" y="1040"/>
                      </a:lnTo>
                      <a:lnTo>
                        <a:pt x="524" y="1040"/>
                      </a:lnTo>
                      <a:lnTo>
                        <a:pt x="520" y="1040"/>
                      </a:lnTo>
                      <a:lnTo>
                        <a:pt x="518" y="1042"/>
                      </a:lnTo>
                      <a:lnTo>
                        <a:pt x="518" y="1044"/>
                      </a:lnTo>
                      <a:lnTo>
                        <a:pt x="520" y="1046"/>
                      </a:lnTo>
                      <a:lnTo>
                        <a:pt x="518" y="1050"/>
                      </a:lnTo>
                      <a:lnTo>
                        <a:pt x="520" y="1050"/>
                      </a:lnTo>
                      <a:lnTo>
                        <a:pt x="516" y="1054"/>
                      </a:lnTo>
                      <a:lnTo>
                        <a:pt x="516" y="1056"/>
                      </a:lnTo>
                      <a:lnTo>
                        <a:pt x="516" y="1058"/>
                      </a:lnTo>
                      <a:lnTo>
                        <a:pt x="516" y="1062"/>
                      </a:lnTo>
                      <a:lnTo>
                        <a:pt x="516" y="1064"/>
                      </a:lnTo>
                      <a:lnTo>
                        <a:pt x="518" y="1068"/>
                      </a:lnTo>
                      <a:lnTo>
                        <a:pt x="518" y="1070"/>
                      </a:lnTo>
                      <a:lnTo>
                        <a:pt x="518" y="1072"/>
                      </a:lnTo>
                      <a:lnTo>
                        <a:pt x="522" y="1078"/>
                      </a:lnTo>
                      <a:lnTo>
                        <a:pt x="520" y="1078"/>
                      </a:lnTo>
                      <a:lnTo>
                        <a:pt x="518" y="1078"/>
                      </a:lnTo>
                      <a:lnTo>
                        <a:pt x="516" y="1078"/>
                      </a:lnTo>
                      <a:lnTo>
                        <a:pt x="516" y="1080"/>
                      </a:lnTo>
                      <a:lnTo>
                        <a:pt x="516" y="1082"/>
                      </a:lnTo>
                      <a:lnTo>
                        <a:pt x="516" y="1084"/>
                      </a:lnTo>
                      <a:lnTo>
                        <a:pt x="514" y="1086"/>
                      </a:lnTo>
                      <a:lnTo>
                        <a:pt x="514" y="1088"/>
                      </a:lnTo>
                      <a:lnTo>
                        <a:pt x="514" y="1092"/>
                      </a:lnTo>
                      <a:lnTo>
                        <a:pt x="514" y="1094"/>
                      </a:lnTo>
                      <a:lnTo>
                        <a:pt x="514" y="1098"/>
                      </a:lnTo>
                      <a:lnTo>
                        <a:pt x="512" y="1100"/>
                      </a:lnTo>
                      <a:lnTo>
                        <a:pt x="512" y="1102"/>
                      </a:lnTo>
                      <a:lnTo>
                        <a:pt x="514" y="1104"/>
                      </a:lnTo>
                      <a:lnTo>
                        <a:pt x="512" y="1108"/>
                      </a:lnTo>
                      <a:lnTo>
                        <a:pt x="512" y="1110"/>
                      </a:lnTo>
                      <a:lnTo>
                        <a:pt x="512" y="1112"/>
                      </a:lnTo>
                      <a:lnTo>
                        <a:pt x="514" y="1116"/>
                      </a:lnTo>
                      <a:lnTo>
                        <a:pt x="514" y="1118"/>
                      </a:lnTo>
                      <a:lnTo>
                        <a:pt x="514" y="1120"/>
                      </a:lnTo>
                      <a:lnTo>
                        <a:pt x="512" y="1120"/>
                      </a:lnTo>
                      <a:lnTo>
                        <a:pt x="510" y="1122"/>
                      </a:lnTo>
                      <a:lnTo>
                        <a:pt x="512" y="1122"/>
                      </a:lnTo>
                      <a:lnTo>
                        <a:pt x="512" y="1124"/>
                      </a:lnTo>
                      <a:lnTo>
                        <a:pt x="512" y="1126"/>
                      </a:lnTo>
                      <a:lnTo>
                        <a:pt x="512" y="1128"/>
                      </a:lnTo>
                      <a:lnTo>
                        <a:pt x="510" y="1130"/>
                      </a:lnTo>
                      <a:lnTo>
                        <a:pt x="508" y="1132"/>
                      </a:lnTo>
                      <a:lnTo>
                        <a:pt x="508" y="1134"/>
                      </a:lnTo>
                      <a:lnTo>
                        <a:pt x="508" y="1136"/>
                      </a:lnTo>
                      <a:lnTo>
                        <a:pt x="508" y="1138"/>
                      </a:lnTo>
                      <a:lnTo>
                        <a:pt x="508" y="1140"/>
                      </a:lnTo>
                      <a:lnTo>
                        <a:pt x="508" y="1142"/>
                      </a:lnTo>
                      <a:lnTo>
                        <a:pt x="508" y="1144"/>
                      </a:lnTo>
                      <a:lnTo>
                        <a:pt x="512" y="1148"/>
                      </a:lnTo>
                      <a:lnTo>
                        <a:pt x="512" y="1154"/>
                      </a:lnTo>
                      <a:lnTo>
                        <a:pt x="512" y="1158"/>
                      </a:lnTo>
                      <a:lnTo>
                        <a:pt x="512" y="1162"/>
                      </a:lnTo>
                      <a:lnTo>
                        <a:pt x="512" y="1166"/>
                      </a:lnTo>
                      <a:lnTo>
                        <a:pt x="512" y="1172"/>
                      </a:lnTo>
                      <a:lnTo>
                        <a:pt x="510" y="1180"/>
                      </a:lnTo>
                      <a:lnTo>
                        <a:pt x="512" y="1182"/>
                      </a:lnTo>
                      <a:lnTo>
                        <a:pt x="510" y="1184"/>
                      </a:lnTo>
                      <a:lnTo>
                        <a:pt x="508" y="1192"/>
                      </a:lnTo>
                      <a:lnTo>
                        <a:pt x="506" y="1194"/>
                      </a:lnTo>
                      <a:lnTo>
                        <a:pt x="502" y="1192"/>
                      </a:lnTo>
                      <a:lnTo>
                        <a:pt x="502" y="1194"/>
                      </a:lnTo>
                      <a:lnTo>
                        <a:pt x="498" y="1196"/>
                      </a:lnTo>
                      <a:lnTo>
                        <a:pt x="500" y="1196"/>
                      </a:lnTo>
                      <a:lnTo>
                        <a:pt x="502" y="1198"/>
                      </a:lnTo>
                      <a:lnTo>
                        <a:pt x="502" y="1200"/>
                      </a:lnTo>
                      <a:lnTo>
                        <a:pt x="502" y="1202"/>
                      </a:lnTo>
                      <a:lnTo>
                        <a:pt x="498" y="1204"/>
                      </a:lnTo>
                      <a:lnTo>
                        <a:pt x="498" y="1206"/>
                      </a:lnTo>
                      <a:lnTo>
                        <a:pt x="496" y="1208"/>
                      </a:lnTo>
                      <a:lnTo>
                        <a:pt x="496" y="1210"/>
                      </a:lnTo>
                      <a:lnTo>
                        <a:pt x="450" y="1140"/>
                      </a:lnTo>
                      <a:lnTo>
                        <a:pt x="380" y="1028"/>
                      </a:lnTo>
                      <a:lnTo>
                        <a:pt x="314" y="930"/>
                      </a:lnTo>
                      <a:lnTo>
                        <a:pt x="270" y="864"/>
                      </a:lnTo>
                      <a:lnTo>
                        <a:pt x="224" y="792"/>
                      </a:lnTo>
                      <a:lnTo>
                        <a:pt x="190" y="740"/>
                      </a:lnTo>
                      <a:lnTo>
                        <a:pt x="114" y="622"/>
                      </a:lnTo>
                      <a:lnTo>
                        <a:pt x="48" y="520"/>
                      </a:lnTo>
                      <a:lnTo>
                        <a:pt x="0" y="448"/>
                      </a:lnTo>
                      <a:lnTo>
                        <a:pt x="8" y="414"/>
                      </a:lnTo>
                      <a:lnTo>
                        <a:pt x="52" y="262"/>
                      </a:lnTo>
                      <a:lnTo>
                        <a:pt x="84" y="150"/>
                      </a:lnTo>
                      <a:lnTo>
                        <a:pt x="126" y="0"/>
                      </a:lnTo>
                      <a:lnTo>
                        <a:pt x="126" y="0"/>
                      </a:lnTo>
                      <a:close/>
                    </a:path>
                  </a:pathLst>
                </a:custGeom>
                <a:solidFill>
                  <a:srgbClr val="E0E0E0"/>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71" name="Freeform 140">
                  <a:extLst>
                    <a:ext uri="{FF2B5EF4-FFF2-40B4-BE49-F238E27FC236}">
                      <a16:creationId xmlns:a16="http://schemas.microsoft.com/office/drawing/2014/main" id="{6B7B8BFD-5A31-9BE5-8410-37823F2F2E8B}"/>
                    </a:ext>
                  </a:extLst>
                </p:cNvPr>
                <p:cNvSpPr>
                  <a:spLocks/>
                </p:cNvSpPr>
                <p:nvPr/>
              </p:nvSpPr>
              <p:spPr bwMode="auto">
                <a:xfrm>
                  <a:off x="-296377" y="844382"/>
                  <a:ext cx="1587500" cy="1343026"/>
                </a:xfrm>
                <a:custGeom>
                  <a:avLst/>
                  <a:gdLst>
                    <a:gd name="T0" fmla="*/ 42 w 1000"/>
                    <a:gd name="T1" fmla="*/ 444 h 846"/>
                    <a:gd name="T2" fmla="*/ 58 w 1000"/>
                    <a:gd name="T3" fmla="*/ 414 h 846"/>
                    <a:gd name="T4" fmla="*/ 62 w 1000"/>
                    <a:gd name="T5" fmla="*/ 418 h 846"/>
                    <a:gd name="T6" fmla="*/ 66 w 1000"/>
                    <a:gd name="T7" fmla="*/ 414 h 846"/>
                    <a:gd name="T8" fmla="*/ 80 w 1000"/>
                    <a:gd name="T9" fmla="*/ 406 h 846"/>
                    <a:gd name="T10" fmla="*/ 80 w 1000"/>
                    <a:gd name="T11" fmla="*/ 408 h 846"/>
                    <a:gd name="T12" fmla="*/ 80 w 1000"/>
                    <a:gd name="T13" fmla="*/ 402 h 846"/>
                    <a:gd name="T14" fmla="*/ 66 w 1000"/>
                    <a:gd name="T15" fmla="*/ 410 h 846"/>
                    <a:gd name="T16" fmla="*/ 120 w 1000"/>
                    <a:gd name="T17" fmla="*/ 316 h 846"/>
                    <a:gd name="T18" fmla="*/ 132 w 1000"/>
                    <a:gd name="T19" fmla="*/ 286 h 846"/>
                    <a:gd name="T20" fmla="*/ 148 w 1000"/>
                    <a:gd name="T21" fmla="*/ 266 h 846"/>
                    <a:gd name="T22" fmla="*/ 156 w 1000"/>
                    <a:gd name="T23" fmla="*/ 236 h 846"/>
                    <a:gd name="T24" fmla="*/ 154 w 1000"/>
                    <a:gd name="T25" fmla="*/ 234 h 846"/>
                    <a:gd name="T26" fmla="*/ 164 w 1000"/>
                    <a:gd name="T27" fmla="*/ 208 h 846"/>
                    <a:gd name="T28" fmla="*/ 172 w 1000"/>
                    <a:gd name="T29" fmla="*/ 196 h 846"/>
                    <a:gd name="T30" fmla="*/ 186 w 1000"/>
                    <a:gd name="T31" fmla="*/ 168 h 846"/>
                    <a:gd name="T32" fmla="*/ 192 w 1000"/>
                    <a:gd name="T33" fmla="*/ 154 h 846"/>
                    <a:gd name="T34" fmla="*/ 198 w 1000"/>
                    <a:gd name="T35" fmla="*/ 132 h 846"/>
                    <a:gd name="T36" fmla="*/ 206 w 1000"/>
                    <a:gd name="T37" fmla="*/ 120 h 846"/>
                    <a:gd name="T38" fmla="*/ 212 w 1000"/>
                    <a:gd name="T39" fmla="*/ 112 h 846"/>
                    <a:gd name="T40" fmla="*/ 212 w 1000"/>
                    <a:gd name="T41" fmla="*/ 98 h 846"/>
                    <a:gd name="T42" fmla="*/ 222 w 1000"/>
                    <a:gd name="T43" fmla="*/ 76 h 846"/>
                    <a:gd name="T44" fmla="*/ 226 w 1000"/>
                    <a:gd name="T45" fmla="*/ 52 h 846"/>
                    <a:gd name="T46" fmla="*/ 240 w 1000"/>
                    <a:gd name="T47" fmla="*/ 18 h 846"/>
                    <a:gd name="T48" fmla="*/ 246 w 1000"/>
                    <a:gd name="T49" fmla="*/ 10 h 846"/>
                    <a:gd name="T50" fmla="*/ 256 w 1000"/>
                    <a:gd name="T51" fmla="*/ 18 h 846"/>
                    <a:gd name="T52" fmla="*/ 264 w 1000"/>
                    <a:gd name="T53" fmla="*/ 16 h 846"/>
                    <a:gd name="T54" fmla="*/ 286 w 1000"/>
                    <a:gd name="T55" fmla="*/ 16 h 846"/>
                    <a:gd name="T56" fmla="*/ 314 w 1000"/>
                    <a:gd name="T57" fmla="*/ 34 h 846"/>
                    <a:gd name="T58" fmla="*/ 348 w 1000"/>
                    <a:gd name="T59" fmla="*/ 80 h 846"/>
                    <a:gd name="T60" fmla="*/ 340 w 1000"/>
                    <a:gd name="T61" fmla="*/ 126 h 846"/>
                    <a:gd name="T62" fmla="*/ 380 w 1000"/>
                    <a:gd name="T63" fmla="*/ 156 h 846"/>
                    <a:gd name="T64" fmla="*/ 422 w 1000"/>
                    <a:gd name="T65" fmla="*/ 156 h 846"/>
                    <a:gd name="T66" fmla="*/ 474 w 1000"/>
                    <a:gd name="T67" fmla="*/ 158 h 846"/>
                    <a:gd name="T68" fmla="*/ 506 w 1000"/>
                    <a:gd name="T69" fmla="*/ 186 h 846"/>
                    <a:gd name="T70" fmla="*/ 548 w 1000"/>
                    <a:gd name="T71" fmla="*/ 186 h 846"/>
                    <a:gd name="T72" fmla="*/ 618 w 1000"/>
                    <a:gd name="T73" fmla="*/ 192 h 846"/>
                    <a:gd name="T74" fmla="*/ 706 w 1000"/>
                    <a:gd name="T75" fmla="*/ 192 h 846"/>
                    <a:gd name="T76" fmla="*/ 966 w 1000"/>
                    <a:gd name="T77" fmla="*/ 250 h 846"/>
                    <a:gd name="T78" fmla="*/ 976 w 1000"/>
                    <a:gd name="T79" fmla="*/ 278 h 846"/>
                    <a:gd name="T80" fmla="*/ 996 w 1000"/>
                    <a:gd name="T81" fmla="*/ 302 h 846"/>
                    <a:gd name="T82" fmla="*/ 992 w 1000"/>
                    <a:gd name="T83" fmla="*/ 324 h 846"/>
                    <a:gd name="T84" fmla="*/ 976 w 1000"/>
                    <a:gd name="T85" fmla="*/ 346 h 846"/>
                    <a:gd name="T86" fmla="*/ 952 w 1000"/>
                    <a:gd name="T87" fmla="*/ 382 h 846"/>
                    <a:gd name="T88" fmla="*/ 936 w 1000"/>
                    <a:gd name="T89" fmla="*/ 404 h 846"/>
                    <a:gd name="T90" fmla="*/ 922 w 1000"/>
                    <a:gd name="T91" fmla="*/ 426 h 846"/>
                    <a:gd name="T92" fmla="*/ 900 w 1000"/>
                    <a:gd name="T93" fmla="*/ 442 h 846"/>
                    <a:gd name="T94" fmla="*/ 880 w 1000"/>
                    <a:gd name="T95" fmla="*/ 466 h 846"/>
                    <a:gd name="T96" fmla="*/ 870 w 1000"/>
                    <a:gd name="T97" fmla="*/ 494 h 846"/>
                    <a:gd name="T98" fmla="*/ 886 w 1000"/>
                    <a:gd name="T99" fmla="*/ 510 h 846"/>
                    <a:gd name="T100" fmla="*/ 900 w 1000"/>
                    <a:gd name="T101" fmla="*/ 526 h 846"/>
                    <a:gd name="T102" fmla="*/ 888 w 1000"/>
                    <a:gd name="T103" fmla="*/ 546 h 846"/>
                    <a:gd name="T104" fmla="*/ 876 w 1000"/>
                    <a:gd name="T105" fmla="*/ 566 h 846"/>
                    <a:gd name="T106" fmla="*/ 474 w 1000"/>
                    <a:gd name="T107" fmla="*/ 758 h 846"/>
                    <a:gd name="T108" fmla="*/ 8 w 1000"/>
                    <a:gd name="T109" fmla="*/ 610 h 846"/>
                    <a:gd name="T110" fmla="*/ 2 w 1000"/>
                    <a:gd name="T111" fmla="*/ 590 h 846"/>
                    <a:gd name="T112" fmla="*/ 2 w 1000"/>
                    <a:gd name="T113" fmla="*/ 568 h 846"/>
                    <a:gd name="T114" fmla="*/ 10 w 1000"/>
                    <a:gd name="T115" fmla="*/ 538 h 846"/>
                    <a:gd name="T116" fmla="*/ 20 w 1000"/>
                    <a:gd name="T117" fmla="*/ 512 h 846"/>
                    <a:gd name="T118" fmla="*/ 16 w 1000"/>
                    <a:gd name="T119" fmla="*/ 486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00" h="846">
                      <a:moveTo>
                        <a:pt x="12" y="480"/>
                      </a:moveTo>
                      <a:lnTo>
                        <a:pt x="14" y="480"/>
                      </a:lnTo>
                      <a:lnTo>
                        <a:pt x="16" y="480"/>
                      </a:lnTo>
                      <a:lnTo>
                        <a:pt x="16" y="478"/>
                      </a:lnTo>
                      <a:lnTo>
                        <a:pt x="18" y="478"/>
                      </a:lnTo>
                      <a:lnTo>
                        <a:pt x="18" y="476"/>
                      </a:lnTo>
                      <a:lnTo>
                        <a:pt x="20" y="474"/>
                      </a:lnTo>
                      <a:lnTo>
                        <a:pt x="24" y="470"/>
                      </a:lnTo>
                      <a:lnTo>
                        <a:pt x="28" y="466"/>
                      </a:lnTo>
                      <a:lnTo>
                        <a:pt x="34" y="460"/>
                      </a:lnTo>
                      <a:lnTo>
                        <a:pt x="38" y="450"/>
                      </a:lnTo>
                      <a:lnTo>
                        <a:pt x="40" y="446"/>
                      </a:lnTo>
                      <a:lnTo>
                        <a:pt x="42" y="444"/>
                      </a:lnTo>
                      <a:lnTo>
                        <a:pt x="40" y="444"/>
                      </a:lnTo>
                      <a:lnTo>
                        <a:pt x="42" y="444"/>
                      </a:lnTo>
                      <a:lnTo>
                        <a:pt x="42" y="442"/>
                      </a:lnTo>
                      <a:lnTo>
                        <a:pt x="44" y="442"/>
                      </a:lnTo>
                      <a:lnTo>
                        <a:pt x="48" y="436"/>
                      </a:lnTo>
                      <a:lnTo>
                        <a:pt x="50" y="432"/>
                      </a:lnTo>
                      <a:lnTo>
                        <a:pt x="50" y="430"/>
                      </a:lnTo>
                      <a:lnTo>
                        <a:pt x="54" y="422"/>
                      </a:lnTo>
                      <a:lnTo>
                        <a:pt x="54" y="420"/>
                      </a:lnTo>
                      <a:lnTo>
                        <a:pt x="56" y="418"/>
                      </a:lnTo>
                      <a:lnTo>
                        <a:pt x="54" y="418"/>
                      </a:lnTo>
                      <a:lnTo>
                        <a:pt x="54" y="416"/>
                      </a:lnTo>
                      <a:lnTo>
                        <a:pt x="58" y="414"/>
                      </a:lnTo>
                      <a:lnTo>
                        <a:pt x="58" y="412"/>
                      </a:lnTo>
                      <a:lnTo>
                        <a:pt x="60" y="414"/>
                      </a:lnTo>
                      <a:lnTo>
                        <a:pt x="60" y="412"/>
                      </a:lnTo>
                      <a:lnTo>
                        <a:pt x="62" y="414"/>
                      </a:lnTo>
                      <a:lnTo>
                        <a:pt x="62" y="412"/>
                      </a:lnTo>
                      <a:lnTo>
                        <a:pt x="64" y="412"/>
                      </a:lnTo>
                      <a:lnTo>
                        <a:pt x="66" y="414"/>
                      </a:lnTo>
                      <a:lnTo>
                        <a:pt x="64" y="414"/>
                      </a:lnTo>
                      <a:lnTo>
                        <a:pt x="64" y="416"/>
                      </a:lnTo>
                      <a:lnTo>
                        <a:pt x="62" y="418"/>
                      </a:lnTo>
                      <a:lnTo>
                        <a:pt x="64" y="416"/>
                      </a:lnTo>
                      <a:lnTo>
                        <a:pt x="64" y="418"/>
                      </a:lnTo>
                      <a:lnTo>
                        <a:pt x="62" y="418"/>
                      </a:lnTo>
                      <a:lnTo>
                        <a:pt x="62" y="420"/>
                      </a:lnTo>
                      <a:lnTo>
                        <a:pt x="62" y="422"/>
                      </a:lnTo>
                      <a:lnTo>
                        <a:pt x="62" y="424"/>
                      </a:lnTo>
                      <a:lnTo>
                        <a:pt x="62" y="422"/>
                      </a:lnTo>
                      <a:lnTo>
                        <a:pt x="64" y="420"/>
                      </a:lnTo>
                      <a:lnTo>
                        <a:pt x="64" y="424"/>
                      </a:lnTo>
                      <a:lnTo>
                        <a:pt x="64" y="422"/>
                      </a:lnTo>
                      <a:lnTo>
                        <a:pt x="64" y="420"/>
                      </a:lnTo>
                      <a:lnTo>
                        <a:pt x="64" y="418"/>
                      </a:lnTo>
                      <a:lnTo>
                        <a:pt x="64" y="416"/>
                      </a:lnTo>
                      <a:lnTo>
                        <a:pt x="66" y="416"/>
                      </a:lnTo>
                      <a:lnTo>
                        <a:pt x="68" y="416"/>
                      </a:lnTo>
                      <a:lnTo>
                        <a:pt x="66" y="414"/>
                      </a:lnTo>
                      <a:lnTo>
                        <a:pt x="64" y="416"/>
                      </a:lnTo>
                      <a:lnTo>
                        <a:pt x="64" y="414"/>
                      </a:lnTo>
                      <a:lnTo>
                        <a:pt x="66" y="414"/>
                      </a:lnTo>
                      <a:lnTo>
                        <a:pt x="68" y="412"/>
                      </a:lnTo>
                      <a:lnTo>
                        <a:pt x="68" y="410"/>
                      </a:lnTo>
                      <a:lnTo>
                        <a:pt x="70" y="408"/>
                      </a:lnTo>
                      <a:lnTo>
                        <a:pt x="74" y="408"/>
                      </a:lnTo>
                      <a:lnTo>
                        <a:pt x="76" y="406"/>
                      </a:lnTo>
                      <a:lnTo>
                        <a:pt x="74" y="406"/>
                      </a:lnTo>
                      <a:lnTo>
                        <a:pt x="78" y="406"/>
                      </a:lnTo>
                      <a:lnTo>
                        <a:pt x="78" y="408"/>
                      </a:lnTo>
                      <a:lnTo>
                        <a:pt x="78" y="406"/>
                      </a:lnTo>
                      <a:lnTo>
                        <a:pt x="80" y="406"/>
                      </a:lnTo>
                      <a:lnTo>
                        <a:pt x="78" y="408"/>
                      </a:lnTo>
                      <a:lnTo>
                        <a:pt x="78" y="410"/>
                      </a:lnTo>
                      <a:lnTo>
                        <a:pt x="78" y="412"/>
                      </a:lnTo>
                      <a:lnTo>
                        <a:pt x="78" y="414"/>
                      </a:lnTo>
                      <a:lnTo>
                        <a:pt x="80" y="416"/>
                      </a:lnTo>
                      <a:lnTo>
                        <a:pt x="80" y="418"/>
                      </a:lnTo>
                      <a:lnTo>
                        <a:pt x="82" y="416"/>
                      </a:lnTo>
                      <a:lnTo>
                        <a:pt x="80" y="414"/>
                      </a:lnTo>
                      <a:lnTo>
                        <a:pt x="80" y="412"/>
                      </a:lnTo>
                      <a:lnTo>
                        <a:pt x="80" y="414"/>
                      </a:lnTo>
                      <a:lnTo>
                        <a:pt x="80" y="412"/>
                      </a:lnTo>
                      <a:lnTo>
                        <a:pt x="80" y="410"/>
                      </a:lnTo>
                      <a:lnTo>
                        <a:pt x="80" y="408"/>
                      </a:lnTo>
                      <a:lnTo>
                        <a:pt x="82" y="408"/>
                      </a:lnTo>
                      <a:lnTo>
                        <a:pt x="80" y="408"/>
                      </a:lnTo>
                      <a:lnTo>
                        <a:pt x="80" y="406"/>
                      </a:lnTo>
                      <a:lnTo>
                        <a:pt x="80" y="404"/>
                      </a:lnTo>
                      <a:lnTo>
                        <a:pt x="80" y="404"/>
                      </a:lnTo>
                      <a:lnTo>
                        <a:pt x="82" y="402"/>
                      </a:lnTo>
                      <a:lnTo>
                        <a:pt x="82" y="400"/>
                      </a:lnTo>
                      <a:lnTo>
                        <a:pt x="84" y="400"/>
                      </a:lnTo>
                      <a:lnTo>
                        <a:pt x="82" y="400"/>
                      </a:lnTo>
                      <a:lnTo>
                        <a:pt x="80" y="402"/>
                      </a:lnTo>
                      <a:lnTo>
                        <a:pt x="80" y="402"/>
                      </a:lnTo>
                      <a:lnTo>
                        <a:pt x="80" y="404"/>
                      </a:lnTo>
                      <a:lnTo>
                        <a:pt x="80" y="402"/>
                      </a:lnTo>
                      <a:lnTo>
                        <a:pt x="80" y="400"/>
                      </a:lnTo>
                      <a:lnTo>
                        <a:pt x="80" y="400"/>
                      </a:lnTo>
                      <a:lnTo>
                        <a:pt x="80" y="398"/>
                      </a:lnTo>
                      <a:lnTo>
                        <a:pt x="78" y="404"/>
                      </a:lnTo>
                      <a:lnTo>
                        <a:pt x="76" y="404"/>
                      </a:lnTo>
                      <a:lnTo>
                        <a:pt x="74" y="404"/>
                      </a:lnTo>
                      <a:lnTo>
                        <a:pt x="70" y="406"/>
                      </a:lnTo>
                      <a:lnTo>
                        <a:pt x="66" y="410"/>
                      </a:lnTo>
                      <a:lnTo>
                        <a:pt x="66" y="412"/>
                      </a:lnTo>
                      <a:lnTo>
                        <a:pt x="64" y="412"/>
                      </a:lnTo>
                      <a:lnTo>
                        <a:pt x="62" y="410"/>
                      </a:lnTo>
                      <a:lnTo>
                        <a:pt x="64" y="412"/>
                      </a:lnTo>
                      <a:lnTo>
                        <a:pt x="66" y="410"/>
                      </a:lnTo>
                      <a:lnTo>
                        <a:pt x="68" y="404"/>
                      </a:lnTo>
                      <a:lnTo>
                        <a:pt x="78" y="396"/>
                      </a:lnTo>
                      <a:lnTo>
                        <a:pt x="84" y="386"/>
                      </a:lnTo>
                      <a:lnTo>
                        <a:pt x="88" y="378"/>
                      </a:lnTo>
                      <a:lnTo>
                        <a:pt x="92" y="372"/>
                      </a:lnTo>
                      <a:lnTo>
                        <a:pt x="94" y="370"/>
                      </a:lnTo>
                      <a:lnTo>
                        <a:pt x="94" y="366"/>
                      </a:lnTo>
                      <a:lnTo>
                        <a:pt x="98" y="360"/>
                      </a:lnTo>
                      <a:lnTo>
                        <a:pt x="108" y="342"/>
                      </a:lnTo>
                      <a:lnTo>
                        <a:pt x="108" y="340"/>
                      </a:lnTo>
                      <a:lnTo>
                        <a:pt x="116" y="322"/>
                      </a:lnTo>
                      <a:lnTo>
                        <a:pt x="116" y="320"/>
                      </a:lnTo>
                      <a:lnTo>
                        <a:pt x="120" y="316"/>
                      </a:lnTo>
                      <a:lnTo>
                        <a:pt x="120" y="312"/>
                      </a:lnTo>
                      <a:lnTo>
                        <a:pt x="122" y="310"/>
                      </a:lnTo>
                      <a:lnTo>
                        <a:pt x="122" y="308"/>
                      </a:lnTo>
                      <a:lnTo>
                        <a:pt x="122" y="306"/>
                      </a:lnTo>
                      <a:lnTo>
                        <a:pt x="124" y="306"/>
                      </a:lnTo>
                      <a:lnTo>
                        <a:pt x="124" y="304"/>
                      </a:lnTo>
                      <a:lnTo>
                        <a:pt x="124" y="302"/>
                      </a:lnTo>
                      <a:lnTo>
                        <a:pt x="126" y="298"/>
                      </a:lnTo>
                      <a:lnTo>
                        <a:pt x="128" y="292"/>
                      </a:lnTo>
                      <a:lnTo>
                        <a:pt x="130" y="292"/>
                      </a:lnTo>
                      <a:lnTo>
                        <a:pt x="130" y="290"/>
                      </a:lnTo>
                      <a:lnTo>
                        <a:pt x="130" y="288"/>
                      </a:lnTo>
                      <a:lnTo>
                        <a:pt x="132" y="286"/>
                      </a:lnTo>
                      <a:lnTo>
                        <a:pt x="132" y="286"/>
                      </a:lnTo>
                      <a:lnTo>
                        <a:pt x="132" y="282"/>
                      </a:lnTo>
                      <a:lnTo>
                        <a:pt x="134" y="280"/>
                      </a:lnTo>
                      <a:lnTo>
                        <a:pt x="134" y="278"/>
                      </a:lnTo>
                      <a:lnTo>
                        <a:pt x="136" y="276"/>
                      </a:lnTo>
                      <a:lnTo>
                        <a:pt x="136" y="274"/>
                      </a:lnTo>
                      <a:lnTo>
                        <a:pt x="142" y="264"/>
                      </a:lnTo>
                      <a:lnTo>
                        <a:pt x="144" y="264"/>
                      </a:lnTo>
                      <a:lnTo>
                        <a:pt x="146" y="262"/>
                      </a:lnTo>
                      <a:lnTo>
                        <a:pt x="146" y="264"/>
                      </a:lnTo>
                      <a:lnTo>
                        <a:pt x="148" y="266"/>
                      </a:lnTo>
                      <a:lnTo>
                        <a:pt x="146" y="266"/>
                      </a:lnTo>
                      <a:lnTo>
                        <a:pt x="148" y="266"/>
                      </a:lnTo>
                      <a:lnTo>
                        <a:pt x="150" y="266"/>
                      </a:lnTo>
                      <a:lnTo>
                        <a:pt x="148" y="264"/>
                      </a:lnTo>
                      <a:lnTo>
                        <a:pt x="150" y="262"/>
                      </a:lnTo>
                      <a:lnTo>
                        <a:pt x="148" y="262"/>
                      </a:lnTo>
                      <a:lnTo>
                        <a:pt x="148" y="262"/>
                      </a:lnTo>
                      <a:lnTo>
                        <a:pt x="146" y="262"/>
                      </a:lnTo>
                      <a:lnTo>
                        <a:pt x="146" y="262"/>
                      </a:lnTo>
                      <a:lnTo>
                        <a:pt x="142" y="262"/>
                      </a:lnTo>
                      <a:lnTo>
                        <a:pt x="144" y="256"/>
                      </a:lnTo>
                      <a:lnTo>
                        <a:pt x="146" y="254"/>
                      </a:lnTo>
                      <a:lnTo>
                        <a:pt x="148" y="250"/>
                      </a:lnTo>
                      <a:lnTo>
                        <a:pt x="152" y="238"/>
                      </a:lnTo>
                      <a:lnTo>
                        <a:pt x="156" y="236"/>
                      </a:lnTo>
                      <a:lnTo>
                        <a:pt x="156" y="238"/>
                      </a:lnTo>
                      <a:lnTo>
                        <a:pt x="158" y="238"/>
                      </a:lnTo>
                      <a:lnTo>
                        <a:pt x="156" y="240"/>
                      </a:lnTo>
                      <a:lnTo>
                        <a:pt x="156" y="242"/>
                      </a:lnTo>
                      <a:lnTo>
                        <a:pt x="156" y="240"/>
                      </a:lnTo>
                      <a:lnTo>
                        <a:pt x="158" y="240"/>
                      </a:lnTo>
                      <a:lnTo>
                        <a:pt x="160" y="238"/>
                      </a:lnTo>
                      <a:lnTo>
                        <a:pt x="158" y="236"/>
                      </a:lnTo>
                      <a:lnTo>
                        <a:pt x="158" y="238"/>
                      </a:lnTo>
                      <a:lnTo>
                        <a:pt x="158" y="236"/>
                      </a:lnTo>
                      <a:lnTo>
                        <a:pt x="156" y="236"/>
                      </a:lnTo>
                      <a:lnTo>
                        <a:pt x="154" y="236"/>
                      </a:lnTo>
                      <a:lnTo>
                        <a:pt x="154" y="234"/>
                      </a:lnTo>
                      <a:lnTo>
                        <a:pt x="156" y="230"/>
                      </a:lnTo>
                      <a:lnTo>
                        <a:pt x="156" y="228"/>
                      </a:lnTo>
                      <a:lnTo>
                        <a:pt x="154" y="228"/>
                      </a:lnTo>
                      <a:lnTo>
                        <a:pt x="156" y="228"/>
                      </a:lnTo>
                      <a:lnTo>
                        <a:pt x="156" y="226"/>
                      </a:lnTo>
                      <a:lnTo>
                        <a:pt x="158" y="224"/>
                      </a:lnTo>
                      <a:lnTo>
                        <a:pt x="160" y="220"/>
                      </a:lnTo>
                      <a:lnTo>
                        <a:pt x="160" y="218"/>
                      </a:lnTo>
                      <a:lnTo>
                        <a:pt x="160" y="216"/>
                      </a:lnTo>
                      <a:lnTo>
                        <a:pt x="160" y="214"/>
                      </a:lnTo>
                      <a:lnTo>
                        <a:pt x="160" y="212"/>
                      </a:lnTo>
                      <a:lnTo>
                        <a:pt x="162" y="210"/>
                      </a:lnTo>
                      <a:lnTo>
                        <a:pt x="164" y="208"/>
                      </a:lnTo>
                      <a:lnTo>
                        <a:pt x="164" y="206"/>
                      </a:lnTo>
                      <a:lnTo>
                        <a:pt x="164" y="204"/>
                      </a:lnTo>
                      <a:lnTo>
                        <a:pt x="164" y="206"/>
                      </a:lnTo>
                      <a:lnTo>
                        <a:pt x="166" y="204"/>
                      </a:lnTo>
                      <a:lnTo>
                        <a:pt x="172" y="192"/>
                      </a:lnTo>
                      <a:lnTo>
                        <a:pt x="174" y="192"/>
                      </a:lnTo>
                      <a:lnTo>
                        <a:pt x="172" y="194"/>
                      </a:lnTo>
                      <a:lnTo>
                        <a:pt x="172" y="198"/>
                      </a:lnTo>
                      <a:lnTo>
                        <a:pt x="172" y="196"/>
                      </a:lnTo>
                      <a:lnTo>
                        <a:pt x="172" y="198"/>
                      </a:lnTo>
                      <a:lnTo>
                        <a:pt x="172" y="196"/>
                      </a:lnTo>
                      <a:lnTo>
                        <a:pt x="174" y="196"/>
                      </a:lnTo>
                      <a:lnTo>
                        <a:pt x="172" y="196"/>
                      </a:lnTo>
                      <a:lnTo>
                        <a:pt x="174" y="196"/>
                      </a:lnTo>
                      <a:lnTo>
                        <a:pt x="174" y="194"/>
                      </a:lnTo>
                      <a:lnTo>
                        <a:pt x="174" y="192"/>
                      </a:lnTo>
                      <a:lnTo>
                        <a:pt x="174" y="188"/>
                      </a:lnTo>
                      <a:lnTo>
                        <a:pt x="180" y="180"/>
                      </a:lnTo>
                      <a:lnTo>
                        <a:pt x="180" y="178"/>
                      </a:lnTo>
                      <a:lnTo>
                        <a:pt x="180" y="176"/>
                      </a:lnTo>
                      <a:lnTo>
                        <a:pt x="182" y="174"/>
                      </a:lnTo>
                      <a:lnTo>
                        <a:pt x="180" y="174"/>
                      </a:lnTo>
                      <a:lnTo>
                        <a:pt x="180" y="172"/>
                      </a:lnTo>
                      <a:lnTo>
                        <a:pt x="182" y="172"/>
                      </a:lnTo>
                      <a:lnTo>
                        <a:pt x="182" y="170"/>
                      </a:lnTo>
                      <a:lnTo>
                        <a:pt x="186" y="168"/>
                      </a:lnTo>
                      <a:lnTo>
                        <a:pt x="190" y="160"/>
                      </a:lnTo>
                      <a:lnTo>
                        <a:pt x="192" y="158"/>
                      </a:lnTo>
                      <a:lnTo>
                        <a:pt x="194" y="156"/>
                      </a:lnTo>
                      <a:lnTo>
                        <a:pt x="194" y="158"/>
                      </a:lnTo>
                      <a:lnTo>
                        <a:pt x="194" y="160"/>
                      </a:lnTo>
                      <a:lnTo>
                        <a:pt x="196" y="158"/>
                      </a:lnTo>
                      <a:lnTo>
                        <a:pt x="194" y="158"/>
                      </a:lnTo>
                      <a:lnTo>
                        <a:pt x="194" y="156"/>
                      </a:lnTo>
                      <a:lnTo>
                        <a:pt x="192" y="156"/>
                      </a:lnTo>
                      <a:lnTo>
                        <a:pt x="192" y="158"/>
                      </a:lnTo>
                      <a:lnTo>
                        <a:pt x="190" y="160"/>
                      </a:lnTo>
                      <a:lnTo>
                        <a:pt x="190" y="158"/>
                      </a:lnTo>
                      <a:lnTo>
                        <a:pt x="192" y="154"/>
                      </a:lnTo>
                      <a:lnTo>
                        <a:pt x="194" y="152"/>
                      </a:lnTo>
                      <a:lnTo>
                        <a:pt x="192" y="150"/>
                      </a:lnTo>
                      <a:lnTo>
                        <a:pt x="194" y="150"/>
                      </a:lnTo>
                      <a:lnTo>
                        <a:pt x="196" y="144"/>
                      </a:lnTo>
                      <a:lnTo>
                        <a:pt x="198" y="144"/>
                      </a:lnTo>
                      <a:lnTo>
                        <a:pt x="196" y="144"/>
                      </a:lnTo>
                      <a:lnTo>
                        <a:pt x="198" y="144"/>
                      </a:lnTo>
                      <a:lnTo>
                        <a:pt x="198" y="142"/>
                      </a:lnTo>
                      <a:lnTo>
                        <a:pt x="198" y="136"/>
                      </a:lnTo>
                      <a:lnTo>
                        <a:pt x="198" y="134"/>
                      </a:lnTo>
                      <a:lnTo>
                        <a:pt x="198" y="132"/>
                      </a:lnTo>
                      <a:lnTo>
                        <a:pt x="196" y="132"/>
                      </a:lnTo>
                      <a:lnTo>
                        <a:pt x="198" y="132"/>
                      </a:lnTo>
                      <a:lnTo>
                        <a:pt x="200" y="130"/>
                      </a:lnTo>
                      <a:lnTo>
                        <a:pt x="202" y="126"/>
                      </a:lnTo>
                      <a:lnTo>
                        <a:pt x="204" y="120"/>
                      </a:lnTo>
                      <a:lnTo>
                        <a:pt x="206" y="120"/>
                      </a:lnTo>
                      <a:lnTo>
                        <a:pt x="206" y="122"/>
                      </a:lnTo>
                      <a:lnTo>
                        <a:pt x="204" y="122"/>
                      </a:lnTo>
                      <a:lnTo>
                        <a:pt x="202" y="126"/>
                      </a:lnTo>
                      <a:lnTo>
                        <a:pt x="202" y="128"/>
                      </a:lnTo>
                      <a:lnTo>
                        <a:pt x="202" y="126"/>
                      </a:lnTo>
                      <a:lnTo>
                        <a:pt x="206" y="126"/>
                      </a:lnTo>
                      <a:lnTo>
                        <a:pt x="206" y="124"/>
                      </a:lnTo>
                      <a:lnTo>
                        <a:pt x="206" y="122"/>
                      </a:lnTo>
                      <a:lnTo>
                        <a:pt x="206" y="120"/>
                      </a:lnTo>
                      <a:lnTo>
                        <a:pt x="206" y="118"/>
                      </a:lnTo>
                      <a:lnTo>
                        <a:pt x="206" y="114"/>
                      </a:lnTo>
                      <a:lnTo>
                        <a:pt x="206" y="112"/>
                      </a:lnTo>
                      <a:lnTo>
                        <a:pt x="206" y="110"/>
                      </a:lnTo>
                      <a:lnTo>
                        <a:pt x="208" y="110"/>
                      </a:lnTo>
                      <a:lnTo>
                        <a:pt x="210" y="108"/>
                      </a:lnTo>
                      <a:lnTo>
                        <a:pt x="212" y="100"/>
                      </a:lnTo>
                      <a:lnTo>
                        <a:pt x="214" y="102"/>
                      </a:lnTo>
                      <a:lnTo>
                        <a:pt x="212" y="102"/>
                      </a:lnTo>
                      <a:lnTo>
                        <a:pt x="212" y="104"/>
                      </a:lnTo>
                      <a:lnTo>
                        <a:pt x="210" y="108"/>
                      </a:lnTo>
                      <a:lnTo>
                        <a:pt x="210" y="110"/>
                      </a:lnTo>
                      <a:lnTo>
                        <a:pt x="212" y="112"/>
                      </a:lnTo>
                      <a:lnTo>
                        <a:pt x="214" y="114"/>
                      </a:lnTo>
                      <a:lnTo>
                        <a:pt x="216" y="114"/>
                      </a:lnTo>
                      <a:lnTo>
                        <a:pt x="216" y="112"/>
                      </a:lnTo>
                      <a:lnTo>
                        <a:pt x="218" y="112"/>
                      </a:lnTo>
                      <a:lnTo>
                        <a:pt x="216" y="112"/>
                      </a:lnTo>
                      <a:lnTo>
                        <a:pt x="216" y="110"/>
                      </a:lnTo>
                      <a:lnTo>
                        <a:pt x="216" y="108"/>
                      </a:lnTo>
                      <a:lnTo>
                        <a:pt x="216" y="104"/>
                      </a:lnTo>
                      <a:lnTo>
                        <a:pt x="218" y="102"/>
                      </a:lnTo>
                      <a:lnTo>
                        <a:pt x="216" y="102"/>
                      </a:lnTo>
                      <a:lnTo>
                        <a:pt x="214" y="102"/>
                      </a:lnTo>
                      <a:lnTo>
                        <a:pt x="214" y="100"/>
                      </a:lnTo>
                      <a:lnTo>
                        <a:pt x="212" y="98"/>
                      </a:lnTo>
                      <a:lnTo>
                        <a:pt x="214" y="96"/>
                      </a:lnTo>
                      <a:lnTo>
                        <a:pt x="218" y="88"/>
                      </a:lnTo>
                      <a:lnTo>
                        <a:pt x="220" y="86"/>
                      </a:lnTo>
                      <a:lnTo>
                        <a:pt x="222" y="82"/>
                      </a:lnTo>
                      <a:lnTo>
                        <a:pt x="224" y="82"/>
                      </a:lnTo>
                      <a:lnTo>
                        <a:pt x="224" y="80"/>
                      </a:lnTo>
                      <a:lnTo>
                        <a:pt x="222" y="80"/>
                      </a:lnTo>
                      <a:lnTo>
                        <a:pt x="222" y="82"/>
                      </a:lnTo>
                      <a:lnTo>
                        <a:pt x="220" y="82"/>
                      </a:lnTo>
                      <a:lnTo>
                        <a:pt x="220" y="84"/>
                      </a:lnTo>
                      <a:lnTo>
                        <a:pt x="218" y="86"/>
                      </a:lnTo>
                      <a:lnTo>
                        <a:pt x="220" y="80"/>
                      </a:lnTo>
                      <a:lnTo>
                        <a:pt x="222" y="76"/>
                      </a:lnTo>
                      <a:lnTo>
                        <a:pt x="220" y="74"/>
                      </a:lnTo>
                      <a:lnTo>
                        <a:pt x="220" y="72"/>
                      </a:lnTo>
                      <a:lnTo>
                        <a:pt x="220" y="70"/>
                      </a:lnTo>
                      <a:lnTo>
                        <a:pt x="218" y="70"/>
                      </a:lnTo>
                      <a:lnTo>
                        <a:pt x="220" y="70"/>
                      </a:lnTo>
                      <a:lnTo>
                        <a:pt x="220" y="68"/>
                      </a:lnTo>
                      <a:lnTo>
                        <a:pt x="222" y="66"/>
                      </a:lnTo>
                      <a:lnTo>
                        <a:pt x="222" y="64"/>
                      </a:lnTo>
                      <a:lnTo>
                        <a:pt x="224" y="62"/>
                      </a:lnTo>
                      <a:lnTo>
                        <a:pt x="226" y="58"/>
                      </a:lnTo>
                      <a:lnTo>
                        <a:pt x="226" y="56"/>
                      </a:lnTo>
                      <a:lnTo>
                        <a:pt x="226" y="54"/>
                      </a:lnTo>
                      <a:lnTo>
                        <a:pt x="226" y="52"/>
                      </a:lnTo>
                      <a:lnTo>
                        <a:pt x="228" y="50"/>
                      </a:lnTo>
                      <a:lnTo>
                        <a:pt x="228" y="48"/>
                      </a:lnTo>
                      <a:lnTo>
                        <a:pt x="228" y="46"/>
                      </a:lnTo>
                      <a:lnTo>
                        <a:pt x="228" y="44"/>
                      </a:lnTo>
                      <a:lnTo>
                        <a:pt x="226" y="44"/>
                      </a:lnTo>
                      <a:lnTo>
                        <a:pt x="226" y="42"/>
                      </a:lnTo>
                      <a:lnTo>
                        <a:pt x="230" y="40"/>
                      </a:lnTo>
                      <a:lnTo>
                        <a:pt x="232" y="38"/>
                      </a:lnTo>
                      <a:lnTo>
                        <a:pt x="234" y="40"/>
                      </a:lnTo>
                      <a:lnTo>
                        <a:pt x="236" y="34"/>
                      </a:lnTo>
                      <a:lnTo>
                        <a:pt x="238" y="28"/>
                      </a:lnTo>
                      <a:lnTo>
                        <a:pt x="240" y="22"/>
                      </a:lnTo>
                      <a:lnTo>
                        <a:pt x="240" y="18"/>
                      </a:lnTo>
                      <a:lnTo>
                        <a:pt x="240" y="8"/>
                      </a:lnTo>
                      <a:lnTo>
                        <a:pt x="238" y="2"/>
                      </a:lnTo>
                      <a:lnTo>
                        <a:pt x="238" y="0"/>
                      </a:lnTo>
                      <a:lnTo>
                        <a:pt x="240" y="0"/>
                      </a:lnTo>
                      <a:lnTo>
                        <a:pt x="240" y="2"/>
                      </a:lnTo>
                      <a:lnTo>
                        <a:pt x="242" y="2"/>
                      </a:lnTo>
                      <a:lnTo>
                        <a:pt x="240" y="2"/>
                      </a:lnTo>
                      <a:lnTo>
                        <a:pt x="240" y="4"/>
                      </a:lnTo>
                      <a:lnTo>
                        <a:pt x="242" y="6"/>
                      </a:lnTo>
                      <a:lnTo>
                        <a:pt x="242" y="4"/>
                      </a:lnTo>
                      <a:lnTo>
                        <a:pt x="244" y="6"/>
                      </a:lnTo>
                      <a:lnTo>
                        <a:pt x="244" y="8"/>
                      </a:lnTo>
                      <a:lnTo>
                        <a:pt x="246" y="10"/>
                      </a:lnTo>
                      <a:lnTo>
                        <a:pt x="246" y="10"/>
                      </a:lnTo>
                      <a:lnTo>
                        <a:pt x="248" y="10"/>
                      </a:lnTo>
                      <a:lnTo>
                        <a:pt x="246" y="12"/>
                      </a:lnTo>
                      <a:lnTo>
                        <a:pt x="248" y="10"/>
                      </a:lnTo>
                      <a:lnTo>
                        <a:pt x="248" y="12"/>
                      </a:lnTo>
                      <a:lnTo>
                        <a:pt x="250" y="12"/>
                      </a:lnTo>
                      <a:lnTo>
                        <a:pt x="248" y="12"/>
                      </a:lnTo>
                      <a:lnTo>
                        <a:pt x="250" y="16"/>
                      </a:lnTo>
                      <a:lnTo>
                        <a:pt x="252" y="18"/>
                      </a:lnTo>
                      <a:lnTo>
                        <a:pt x="254" y="16"/>
                      </a:lnTo>
                      <a:lnTo>
                        <a:pt x="254" y="18"/>
                      </a:lnTo>
                      <a:lnTo>
                        <a:pt x="256" y="16"/>
                      </a:lnTo>
                      <a:lnTo>
                        <a:pt x="256" y="18"/>
                      </a:lnTo>
                      <a:lnTo>
                        <a:pt x="254" y="20"/>
                      </a:lnTo>
                      <a:lnTo>
                        <a:pt x="256" y="20"/>
                      </a:lnTo>
                      <a:lnTo>
                        <a:pt x="256" y="18"/>
                      </a:lnTo>
                      <a:lnTo>
                        <a:pt x="256" y="16"/>
                      </a:lnTo>
                      <a:lnTo>
                        <a:pt x="254" y="16"/>
                      </a:lnTo>
                      <a:lnTo>
                        <a:pt x="252" y="12"/>
                      </a:lnTo>
                      <a:lnTo>
                        <a:pt x="252" y="10"/>
                      </a:lnTo>
                      <a:lnTo>
                        <a:pt x="254" y="10"/>
                      </a:lnTo>
                      <a:lnTo>
                        <a:pt x="258" y="12"/>
                      </a:lnTo>
                      <a:lnTo>
                        <a:pt x="262" y="12"/>
                      </a:lnTo>
                      <a:lnTo>
                        <a:pt x="264" y="10"/>
                      </a:lnTo>
                      <a:lnTo>
                        <a:pt x="264" y="12"/>
                      </a:lnTo>
                      <a:lnTo>
                        <a:pt x="264" y="16"/>
                      </a:lnTo>
                      <a:lnTo>
                        <a:pt x="266" y="20"/>
                      </a:lnTo>
                      <a:lnTo>
                        <a:pt x="270" y="20"/>
                      </a:lnTo>
                      <a:lnTo>
                        <a:pt x="272" y="20"/>
                      </a:lnTo>
                      <a:lnTo>
                        <a:pt x="272" y="22"/>
                      </a:lnTo>
                      <a:lnTo>
                        <a:pt x="276" y="22"/>
                      </a:lnTo>
                      <a:lnTo>
                        <a:pt x="276" y="20"/>
                      </a:lnTo>
                      <a:lnTo>
                        <a:pt x="278" y="22"/>
                      </a:lnTo>
                      <a:lnTo>
                        <a:pt x="280" y="22"/>
                      </a:lnTo>
                      <a:lnTo>
                        <a:pt x="282" y="20"/>
                      </a:lnTo>
                      <a:lnTo>
                        <a:pt x="284" y="18"/>
                      </a:lnTo>
                      <a:lnTo>
                        <a:pt x="288" y="18"/>
                      </a:lnTo>
                      <a:lnTo>
                        <a:pt x="288" y="16"/>
                      </a:lnTo>
                      <a:lnTo>
                        <a:pt x="286" y="16"/>
                      </a:lnTo>
                      <a:lnTo>
                        <a:pt x="288" y="16"/>
                      </a:lnTo>
                      <a:lnTo>
                        <a:pt x="292" y="18"/>
                      </a:lnTo>
                      <a:lnTo>
                        <a:pt x="294" y="20"/>
                      </a:lnTo>
                      <a:lnTo>
                        <a:pt x="294" y="22"/>
                      </a:lnTo>
                      <a:lnTo>
                        <a:pt x="296" y="24"/>
                      </a:lnTo>
                      <a:lnTo>
                        <a:pt x="296" y="26"/>
                      </a:lnTo>
                      <a:lnTo>
                        <a:pt x="298" y="32"/>
                      </a:lnTo>
                      <a:lnTo>
                        <a:pt x="298" y="34"/>
                      </a:lnTo>
                      <a:lnTo>
                        <a:pt x="298" y="34"/>
                      </a:lnTo>
                      <a:lnTo>
                        <a:pt x="298" y="34"/>
                      </a:lnTo>
                      <a:lnTo>
                        <a:pt x="302" y="34"/>
                      </a:lnTo>
                      <a:lnTo>
                        <a:pt x="310" y="36"/>
                      </a:lnTo>
                      <a:lnTo>
                        <a:pt x="314" y="34"/>
                      </a:lnTo>
                      <a:lnTo>
                        <a:pt x="322" y="34"/>
                      </a:lnTo>
                      <a:lnTo>
                        <a:pt x="328" y="36"/>
                      </a:lnTo>
                      <a:lnTo>
                        <a:pt x="328" y="38"/>
                      </a:lnTo>
                      <a:lnTo>
                        <a:pt x="334" y="42"/>
                      </a:lnTo>
                      <a:lnTo>
                        <a:pt x="334" y="44"/>
                      </a:lnTo>
                      <a:lnTo>
                        <a:pt x="336" y="48"/>
                      </a:lnTo>
                      <a:lnTo>
                        <a:pt x="340" y="52"/>
                      </a:lnTo>
                      <a:lnTo>
                        <a:pt x="344" y="58"/>
                      </a:lnTo>
                      <a:lnTo>
                        <a:pt x="346" y="62"/>
                      </a:lnTo>
                      <a:lnTo>
                        <a:pt x="344" y="66"/>
                      </a:lnTo>
                      <a:lnTo>
                        <a:pt x="346" y="70"/>
                      </a:lnTo>
                      <a:lnTo>
                        <a:pt x="346" y="76"/>
                      </a:lnTo>
                      <a:lnTo>
                        <a:pt x="348" y="80"/>
                      </a:lnTo>
                      <a:lnTo>
                        <a:pt x="348" y="84"/>
                      </a:lnTo>
                      <a:lnTo>
                        <a:pt x="346" y="86"/>
                      </a:lnTo>
                      <a:lnTo>
                        <a:pt x="346" y="92"/>
                      </a:lnTo>
                      <a:lnTo>
                        <a:pt x="346" y="94"/>
                      </a:lnTo>
                      <a:lnTo>
                        <a:pt x="346" y="98"/>
                      </a:lnTo>
                      <a:lnTo>
                        <a:pt x="344" y="100"/>
                      </a:lnTo>
                      <a:lnTo>
                        <a:pt x="342" y="102"/>
                      </a:lnTo>
                      <a:lnTo>
                        <a:pt x="344" y="108"/>
                      </a:lnTo>
                      <a:lnTo>
                        <a:pt x="344" y="112"/>
                      </a:lnTo>
                      <a:lnTo>
                        <a:pt x="344" y="116"/>
                      </a:lnTo>
                      <a:lnTo>
                        <a:pt x="340" y="120"/>
                      </a:lnTo>
                      <a:lnTo>
                        <a:pt x="340" y="122"/>
                      </a:lnTo>
                      <a:lnTo>
                        <a:pt x="340" y="126"/>
                      </a:lnTo>
                      <a:lnTo>
                        <a:pt x="342" y="130"/>
                      </a:lnTo>
                      <a:lnTo>
                        <a:pt x="344" y="132"/>
                      </a:lnTo>
                      <a:lnTo>
                        <a:pt x="346" y="136"/>
                      </a:lnTo>
                      <a:lnTo>
                        <a:pt x="350" y="138"/>
                      </a:lnTo>
                      <a:lnTo>
                        <a:pt x="354" y="140"/>
                      </a:lnTo>
                      <a:lnTo>
                        <a:pt x="358" y="142"/>
                      </a:lnTo>
                      <a:lnTo>
                        <a:pt x="366" y="148"/>
                      </a:lnTo>
                      <a:lnTo>
                        <a:pt x="368" y="150"/>
                      </a:lnTo>
                      <a:lnTo>
                        <a:pt x="368" y="152"/>
                      </a:lnTo>
                      <a:lnTo>
                        <a:pt x="372" y="152"/>
                      </a:lnTo>
                      <a:lnTo>
                        <a:pt x="376" y="152"/>
                      </a:lnTo>
                      <a:lnTo>
                        <a:pt x="378" y="154"/>
                      </a:lnTo>
                      <a:lnTo>
                        <a:pt x="380" y="156"/>
                      </a:lnTo>
                      <a:lnTo>
                        <a:pt x="382" y="158"/>
                      </a:lnTo>
                      <a:lnTo>
                        <a:pt x="386" y="160"/>
                      </a:lnTo>
                      <a:lnTo>
                        <a:pt x="388" y="160"/>
                      </a:lnTo>
                      <a:lnTo>
                        <a:pt x="394" y="158"/>
                      </a:lnTo>
                      <a:lnTo>
                        <a:pt x="396" y="158"/>
                      </a:lnTo>
                      <a:lnTo>
                        <a:pt x="400" y="158"/>
                      </a:lnTo>
                      <a:lnTo>
                        <a:pt x="404" y="160"/>
                      </a:lnTo>
                      <a:lnTo>
                        <a:pt x="406" y="160"/>
                      </a:lnTo>
                      <a:lnTo>
                        <a:pt x="412" y="158"/>
                      </a:lnTo>
                      <a:lnTo>
                        <a:pt x="414" y="156"/>
                      </a:lnTo>
                      <a:lnTo>
                        <a:pt x="416" y="158"/>
                      </a:lnTo>
                      <a:lnTo>
                        <a:pt x="420" y="158"/>
                      </a:lnTo>
                      <a:lnTo>
                        <a:pt x="422" y="156"/>
                      </a:lnTo>
                      <a:lnTo>
                        <a:pt x="424" y="154"/>
                      </a:lnTo>
                      <a:lnTo>
                        <a:pt x="426" y="156"/>
                      </a:lnTo>
                      <a:lnTo>
                        <a:pt x="428" y="154"/>
                      </a:lnTo>
                      <a:lnTo>
                        <a:pt x="430" y="154"/>
                      </a:lnTo>
                      <a:lnTo>
                        <a:pt x="430" y="152"/>
                      </a:lnTo>
                      <a:lnTo>
                        <a:pt x="434" y="150"/>
                      </a:lnTo>
                      <a:lnTo>
                        <a:pt x="442" y="150"/>
                      </a:lnTo>
                      <a:lnTo>
                        <a:pt x="448" y="154"/>
                      </a:lnTo>
                      <a:lnTo>
                        <a:pt x="452" y="156"/>
                      </a:lnTo>
                      <a:lnTo>
                        <a:pt x="456" y="154"/>
                      </a:lnTo>
                      <a:lnTo>
                        <a:pt x="460" y="156"/>
                      </a:lnTo>
                      <a:lnTo>
                        <a:pt x="472" y="156"/>
                      </a:lnTo>
                      <a:lnTo>
                        <a:pt x="474" y="158"/>
                      </a:lnTo>
                      <a:lnTo>
                        <a:pt x="478" y="162"/>
                      </a:lnTo>
                      <a:lnTo>
                        <a:pt x="482" y="164"/>
                      </a:lnTo>
                      <a:lnTo>
                        <a:pt x="484" y="166"/>
                      </a:lnTo>
                      <a:lnTo>
                        <a:pt x="488" y="164"/>
                      </a:lnTo>
                      <a:lnTo>
                        <a:pt x="490" y="166"/>
                      </a:lnTo>
                      <a:lnTo>
                        <a:pt x="494" y="166"/>
                      </a:lnTo>
                      <a:lnTo>
                        <a:pt x="496" y="170"/>
                      </a:lnTo>
                      <a:lnTo>
                        <a:pt x="502" y="174"/>
                      </a:lnTo>
                      <a:lnTo>
                        <a:pt x="502" y="178"/>
                      </a:lnTo>
                      <a:lnTo>
                        <a:pt x="502" y="182"/>
                      </a:lnTo>
                      <a:lnTo>
                        <a:pt x="502" y="184"/>
                      </a:lnTo>
                      <a:lnTo>
                        <a:pt x="504" y="186"/>
                      </a:lnTo>
                      <a:lnTo>
                        <a:pt x="506" y="186"/>
                      </a:lnTo>
                      <a:lnTo>
                        <a:pt x="508" y="186"/>
                      </a:lnTo>
                      <a:lnTo>
                        <a:pt x="510" y="186"/>
                      </a:lnTo>
                      <a:lnTo>
                        <a:pt x="510" y="184"/>
                      </a:lnTo>
                      <a:lnTo>
                        <a:pt x="514" y="182"/>
                      </a:lnTo>
                      <a:lnTo>
                        <a:pt x="518" y="182"/>
                      </a:lnTo>
                      <a:lnTo>
                        <a:pt x="520" y="182"/>
                      </a:lnTo>
                      <a:lnTo>
                        <a:pt x="524" y="184"/>
                      </a:lnTo>
                      <a:lnTo>
                        <a:pt x="526" y="184"/>
                      </a:lnTo>
                      <a:lnTo>
                        <a:pt x="530" y="184"/>
                      </a:lnTo>
                      <a:lnTo>
                        <a:pt x="532" y="188"/>
                      </a:lnTo>
                      <a:lnTo>
                        <a:pt x="534" y="188"/>
                      </a:lnTo>
                      <a:lnTo>
                        <a:pt x="538" y="186"/>
                      </a:lnTo>
                      <a:lnTo>
                        <a:pt x="548" y="186"/>
                      </a:lnTo>
                      <a:lnTo>
                        <a:pt x="560" y="184"/>
                      </a:lnTo>
                      <a:lnTo>
                        <a:pt x="562" y="182"/>
                      </a:lnTo>
                      <a:lnTo>
                        <a:pt x="564" y="182"/>
                      </a:lnTo>
                      <a:lnTo>
                        <a:pt x="570" y="182"/>
                      </a:lnTo>
                      <a:lnTo>
                        <a:pt x="572" y="184"/>
                      </a:lnTo>
                      <a:lnTo>
                        <a:pt x="576" y="192"/>
                      </a:lnTo>
                      <a:lnTo>
                        <a:pt x="578" y="194"/>
                      </a:lnTo>
                      <a:lnTo>
                        <a:pt x="588" y="196"/>
                      </a:lnTo>
                      <a:lnTo>
                        <a:pt x="596" y="196"/>
                      </a:lnTo>
                      <a:lnTo>
                        <a:pt x="600" y="196"/>
                      </a:lnTo>
                      <a:lnTo>
                        <a:pt x="608" y="196"/>
                      </a:lnTo>
                      <a:lnTo>
                        <a:pt x="614" y="192"/>
                      </a:lnTo>
                      <a:lnTo>
                        <a:pt x="618" y="192"/>
                      </a:lnTo>
                      <a:lnTo>
                        <a:pt x="626" y="192"/>
                      </a:lnTo>
                      <a:lnTo>
                        <a:pt x="638" y="190"/>
                      </a:lnTo>
                      <a:lnTo>
                        <a:pt x="644" y="190"/>
                      </a:lnTo>
                      <a:lnTo>
                        <a:pt x="656" y="190"/>
                      </a:lnTo>
                      <a:lnTo>
                        <a:pt x="660" y="192"/>
                      </a:lnTo>
                      <a:lnTo>
                        <a:pt x="672" y="194"/>
                      </a:lnTo>
                      <a:lnTo>
                        <a:pt x="678" y="188"/>
                      </a:lnTo>
                      <a:lnTo>
                        <a:pt x="682" y="186"/>
                      </a:lnTo>
                      <a:lnTo>
                        <a:pt x="684" y="186"/>
                      </a:lnTo>
                      <a:lnTo>
                        <a:pt x="688" y="190"/>
                      </a:lnTo>
                      <a:lnTo>
                        <a:pt x="692" y="192"/>
                      </a:lnTo>
                      <a:lnTo>
                        <a:pt x="696" y="190"/>
                      </a:lnTo>
                      <a:lnTo>
                        <a:pt x="706" y="192"/>
                      </a:lnTo>
                      <a:lnTo>
                        <a:pt x="710" y="192"/>
                      </a:lnTo>
                      <a:lnTo>
                        <a:pt x="718" y="192"/>
                      </a:lnTo>
                      <a:lnTo>
                        <a:pt x="724" y="196"/>
                      </a:lnTo>
                      <a:lnTo>
                        <a:pt x="726" y="198"/>
                      </a:lnTo>
                      <a:lnTo>
                        <a:pt x="732" y="198"/>
                      </a:lnTo>
                      <a:lnTo>
                        <a:pt x="736" y="196"/>
                      </a:lnTo>
                      <a:lnTo>
                        <a:pt x="740" y="196"/>
                      </a:lnTo>
                      <a:lnTo>
                        <a:pt x="744" y="194"/>
                      </a:lnTo>
                      <a:lnTo>
                        <a:pt x="746" y="194"/>
                      </a:lnTo>
                      <a:lnTo>
                        <a:pt x="750" y="192"/>
                      </a:lnTo>
                      <a:lnTo>
                        <a:pt x="852" y="218"/>
                      </a:lnTo>
                      <a:lnTo>
                        <a:pt x="966" y="248"/>
                      </a:lnTo>
                      <a:lnTo>
                        <a:pt x="966" y="250"/>
                      </a:lnTo>
                      <a:lnTo>
                        <a:pt x="968" y="250"/>
                      </a:lnTo>
                      <a:lnTo>
                        <a:pt x="968" y="254"/>
                      </a:lnTo>
                      <a:lnTo>
                        <a:pt x="968" y="256"/>
                      </a:lnTo>
                      <a:lnTo>
                        <a:pt x="968" y="260"/>
                      </a:lnTo>
                      <a:lnTo>
                        <a:pt x="968" y="262"/>
                      </a:lnTo>
                      <a:lnTo>
                        <a:pt x="970" y="264"/>
                      </a:lnTo>
                      <a:lnTo>
                        <a:pt x="972" y="266"/>
                      </a:lnTo>
                      <a:lnTo>
                        <a:pt x="972" y="270"/>
                      </a:lnTo>
                      <a:lnTo>
                        <a:pt x="974" y="272"/>
                      </a:lnTo>
                      <a:lnTo>
                        <a:pt x="974" y="274"/>
                      </a:lnTo>
                      <a:lnTo>
                        <a:pt x="974" y="274"/>
                      </a:lnTo>
                      <a:lnTo>
                        <a:pt x="974" y="276"/>
                      </a:lnTo>
                      <a:lnTo>
                        <a:pt x="976" y="278"/>
                      </a:lnTo>
                      <a:lnTo>
                        <a:pt x="980" y="276"/>
                      </a:lnTo>
                      <a:lnTo>
                        <a:pt x="982" y="278"/>
                      </a:lnTo>
                      <a:lnTo>
                        <a:pt x="984" y="286"/>
                      </a:lnTo>
                      <a:lnTo>
                        <a:pt x="984" y="286"/>
                      </a:lnTo>
                      <a:lnTo>
                        <a:pt x="986" y="286"/>
                      </a:lnTo>
                      <a:lnTo>
                        <a:pt x="988" y="286"/>
                      </a:lnTo>
                      <a:lnTo>
                        <a:pt x="990" y="286"/>
                      </a:lnTo>
                      <a:lnTo>
                        <a:pt x="992" y="288"/>
                      </a:lnTo>
                      <a:lnTo>
                        <a:pt x="994" y="290"/>
                      </a:lnTo>
                      <a:lnTo>
                        <a:pt x="996" y="292"/>
                      </a:lnTo>
                      <a:lnTo>
                        <a:pt x="996" y="296"/>
                      </a:lnTo>
                      <a:lnTo>
                        <a:pt x="996" y="298"/>
                      </a:lnTo>
                      <a:lnTo>
                        <a:pt x="996" y="302"/>
                      </a:lnTo>
                      <a:lnTo>
                        <a:pt x="996" y="304"/>
                      </a:lnTo>
                      <a:lnTo>
                        <a:pt x="998" y="310"/>
                      </a:lnTo>
                      <a:lnTo>
                        <a:pt x="1000" y="312"/>
                      </a:lnTo>
                      <a:lnTo>
                        <a:pt x="998" y="312"/>
                      </a:lnTo>
                      <a:lnTo>
                        <a:pt x="1000" y="314"/>
                      </a:lnTo>
                      <a:lnTo>
                        <a:pt x="1000" y="316"/>
                      </a:lnTo>
                      <a:lnTo>
                        <a:pt x="1000" y="318"/>
                      </a:lnTo>
                      <a:lnTo>
                        <a:pt x="998" y="318"/>
                      </a:lnTo>
                      <a:lnTo>
                        <a:pt x="998" y="320"/>
                      </a:lnTo>
                      <a:lnTo>
                        <a:pt x="996" y="322"/>
                      </a:lnTo>
                      <a:lnTo>
                        <a:pt x="994" y="322"/>
                      </a:lnTo>
                      <a:lnTo>
                        <a:pt x="994" y="324"/>
                      </a:lnTo>
                      <a:lnTo>
                        <a:pt x="992" y="324"/>
                      </a:lnTo>
                      <a:lnTo>
                        <a:pt x="990" y="324"/>
                      </a:lnTo>
                      <a:lnTo>
                        <a:pt x="992" y="324"/>
                      </a:lnTo>
                      <a:lnTo>
                        <a:pt x="990" y="326"/>
                      </a:lnTo>
                      <a:lnTo>
                        <a:pt x="990" y="328"/>
                      </a:lnTo>
                      <a:lnTo>
                        <a:pt x="988" y="330"/>
                      </a:lnTo>
                      <a:lnTo>
                        <a:pt x="986" y="330"/>
                      </a:lnTo>
                      <a:lnTo>
                        <a:pt x="986" y="332"/>
                      </a:lnTo>
                      <a:lnTo>
                        <a:pt x="986" y="334"/>
                      </a:lnTo>
                      <a:lnTo>
                        <a:pt x="986" y="336"/>
                      </a:lnTo>
                      <a:lnTo>
                        <a:pt x="984" y="336"/>
                      </a:lnTo>
                      <a:lnTo>
                        <a:pt x="980" y="338"/>
                      </a:lnTo>
                      <a:lnTo>
                        <a:pt x="978" y="344"/>
                      </a:lnTo>
                      <a:lnTo>
                        <a:pt x="976" y="346"/>
                      </a:lnTo>
                      <a:lnTo>
                        <a:pt x="974" y="348"/>
                      </a:lnTo>
                      <a:lnTo>
                        <a:pt x="966" y="356"/>
                      </a:lnTo>
                      <a:lnTo>
                        <a:pt x="966" y="360"/>
                      </a:lnTo>
                      <a:lnTo>
                        <a:pt x="966" y="362"/>
                      </a:lnTo>
                      <a:lnTo>
                        <a:pt x="962" y="364"/>
                      </a:lnTo>
                      <a:lnTo>
                        <a:pt x="962" y="366"/>
                      </a:lnTo>
                      <a:lnTo>
                        <a:pt x="960" y="366"/>
                      </a:lnTo>
                      <a:lnTo>
                        <a:pt x="960" y="368"/>
                      </a:lnTo>
                      <a:lnTo>
                        <a:pt x="960" y="370"/>
                      </a:lnTo>
                      <a:lnTo>
                        <a:pt x="958" y="372"/>
                      </a:lnTo>
                      <a:lnTo>
                        <a:pt x="956" y="376"/>
                      </a:lnTo>
                      <a:lnTo>
                        <a:pt x="954" y="382"/>
                      </a:lnTo>
                      <a:lnTo>
                        <a:pt x="952" y="382"/>
                      </a:lnTo>
                      <a:lnTo>
                        <a:pt x="952" y="384"/>
                      </a:lnTo>
                      <a:lnTo>
                        <a:pt x="950" y="384"/>
                      </a:lnTo>
                      <a:lnTo>
                        <a:pt x="948" y="386"/>
                      </a:lnTo>
                      <a:lnTo>
                        <a:pt x="946" y="388"/>
                      </a:lnTo>
                      <a:lnTo>
                        <a:pt x="946" y="390"/>
                      </a:lnTo>
                      <a:lnTo>
                        <a:pt x="944" y="392"/>
                      </a:lnTo>
                      <a:lnTo>
                        <a:pt x="940" y="394"/>
                      </a:lnTo>
                      <a:lnTo>
                        <a:pt x="938" y="396"/>
                      </a:lnTo>
                      <a:lnTo>
                        <a:pt x="938" y="398"/>
                      </a:lnTo>
                      <a:lnTo>
                        <a:pt x="936" y="398"/>
                      </a:lnTo>
                      <a:lnTo>
                        <a:pt x="936" y="400"/>
                      </a:lnTo>
                      <a:lnTo>
                        <a:pt x="934" y="402"/>
                      </a:lnTo>
                      <a:lnTo>
                        <a:pt x="936" y="404"/>
                      </a:lnTo>
                      <a:lnTo>
                        <a:pt x="936" y="402"/>
                      </a:lnTo>
                      <a:lnTo>
                        <a:pt x="938" y="402"/>
                      </a:lnTo>
                      <a:lnTo>
                        <a:pt x="936" y="404"/>
                      </a:lnTo>
                      <a:lnTo>
                        <a:pt x="934" y="406"/>
                      </a:lnTo>
                      <a:lnTo>
                        <a:pt x="936" y="410"/>
                      </a:lnTo>
                      <a:lnTo>
                        <a:pt x="932" y="414"/>
                      </a:lnTo>
                      <a:lnTo>
                        <a:pt x="932" y="416"/>
                      </a:lnTo>
                      <a:lnTo>
                        <a:pt x="930" y="418"/>
                      </a:lnTo>
                      <a:lnTo>
                        <a:pt x="928" y="420"/>
                      </a:lnTo>
                      <a:lnTo>
                        <a:pt x="926" y="420"/>
                      </a:lnTo>
                      <a:lnTo>
                        <a:pt x="926" y="422"/>
                      </a:lnTo>
                      <a:lnTo>
                        <a:pt x="924" y="424"/>
                      </a:lnTo>
                      <a:lnTo>
                        <a:pt x="922" y="426"/>
                      </a:lnTo>
                      <a:lnTo>
                        <a:pt x="920" y="428"/>
                      </a:lnTo>
                      <a:lnTo>
                        <a:pt x="920" y="430"/>
                      </a:lnTo>
                      <a:lnTo>
                        <a:pt x="918" y="430"/>
                      </a:lnTo>
                      <a:lnTo>
                        <a:pt x="914" y="430"/>
                      </a:lnTo>
                      <a:lnTo>
                        <a:pt x="910" y="432"/>
                      </a:lnTo>
                      <a:lnTo>
                        <a:pt x="908" y="432"/>
                      </a:lnTo>
                      <a:lnTo>
                        <a:pt x="906" y="432"/>
                      </a:lnTo>
                      <a:lnTo>
                        <a:pt x="906" y="434"/>
                      </a:lnTo>
                      <a:lnTo>
                        <a:pt x="904" y="434"/>
                      </a:lnTo>
                      <a:lnTo>
                        <a:pt x="904" y="436"/>
                      </a:lnTo>
                      <a:lnTo>
                        <a:pt x="902" y="438"/>
                      </a:lnTo>
                      <a:lnTo>
                        <a:pt x="900" y="440"/>
                      </a:lnTo>
                      <a:lnTo>
                        <a:pt x="900" y="442"/>
                      </a:lnTo>
                      <a:lnTo>
                        <a:pt x="898" y="444"/>
                      </a:lnTo>
                      <a:lnTo>
                        <a:pt x="896" y="446"/>
                      </a:lnTo>
                      <a:lnTo>
                        <a:pt x="896" y="448"/>
                      </a:lnTo>
                      <a:lnTo>
                        <a:pt x="894" y="450"/>
                      </a:lnTo>
                      <a:lnTo>
                        <a:pt x="892" y="450"/>
                      </a:lnTo>
                      <a:lnTo>
                        <a:pt x="892" y="454"/>
                      </a:lnTo>
                      <a:lnTo>
                        <a:pt x="890" y="456"/>
                      </a:lnTo>
                      <a:lnTo>
                        <a:pt x="888" y="458"/>
                      </a:lnTo>
                      <a:lnTo>
                        <a:pt x="888" y="460"/>
                      </a:lnTo>
                      <a:lnTo>
                        <a:pt x="886" y="462"/>
                      </a:lnTo>
                      <a:lnTo>
                        <a:pt x="884" y="464"/>
                      </a:lnTo>
                      <a:lnTo>
                        <a:pt x="882" y="464"/>
                      </a:lnTo>
                      <a:lnTo>
                        <a:pt x="880" y="466"/>
                      </a:lnTo>
                      <a:lnTo>
                        <a:pt x="880" y="468"/>
                      </a:lnTo>
                      <a:lnTo>
                        <a:pt x="878" y="468"/>
                      </a:lnTo>
                      <a:lnTo>
                        <a:pt x="876" y="468"/>
                      </a:lnTo>
                      <a:lnTo>
                        <a:pt x="876" y="470"/>
                      </a:lnTo>
                      <a:lnTo>
                        <a:pt x="876" y="472"/>
                      </a:lnTo>
                      <a:lnTo>
                        <a:pt x="876" y="476"/>
                      </a:lnTo>
                      <a:lnTo>
                        <a:pt x="874" y="480"/>
                      </a:lnTo>
                      <a:lnTo>
                        <a:pt x="870" y="480"/>
                      </a:lnTo>
                      <a:lnTo>
                        <a:pt x="870" y="484"/>
                      </a:lnTo>
                      <a:lnTo>
                        <a:pt x="874" y="490"/>
                      </a:lnTo>
                      <a:lnTo>
                        <a:pt x="874" y="492"/>
                      </a:lnTo>
                      <a:lnTo>
                        <a:pt x="872" y="494"/>
                      </a:lnTo>
                      <a:lnTo>
                        <a:pt x="870" y="494"/>
                      </a:lnTo>
                      <a:lnTo>
                        <a:pt x="870" y="496"/>
                      </a:lnTo>
                      <a:lnTo>
                        <a:pt x="870" y="498"/>
                      </a:lnTo>
                      <a:lnTo>
                        <a:pt x="872" y="500"/>
                      </a:lnTo>
                      <a:lnTo>
                        <a:pt x="874" y="502"/>
                      </a:lnTo>
                      <a:lnTo>
                        <a:pt x="876" y="502"/>
                      </a:lnTo>
                      <a:lnTo>
                        <a:pt x="878" y="502"/>
                      </a:lnTo>
                      <a:lnTo>
                        <a:pt x="878" y="502"/>
                      </a:lnTo>
                      <a:lnTo>
                        <a:pt x="880" y="502"/>
                      </a:lnTo>
                      <a:lnTo>
                        <a:pt x="882" y="502"/>
                      </a:lnTo>
                      <a:lnTo>
                        <a:pt x="882" y="502"/>
                      </a:lnTo>
                      <a:lnTo>
                        <a:pt x="882" y="504"/>
                      </a:lnTo>
                      <a:lnTo>
                        <a:pt x="884" y="508"/>
                      </a:lnTo>
                      <a:lnTo>
                        <a:pt x="886" y="510"/>
                      </a:lnTo>
                      <a:lnTo>
                        <a:pt x="886" y="512"/>
                      </a:lnTo>
                      <a:lnTo>
                        <a:pt x="888" y="510"/>
                      </a:lnTo>
                      <a:lnTo>
                        <a:pt x="888" y="508"/>
                      </a:lnTo>
                      <a:lnTo>
                        <a:pt x="894" y="512"/>
                      </a:lnTo>
                      <a:lnTo>
                        <a:pt x="894" y="514"/>
                      </a:lnTo>
                      <a:lnTo>
                        <a:pt x="894" y="514"/>
                      </a:lnTo>
                      <a:lnTo>
                        <a:pt x="894" y="516"/>
                      </a:lnTo>
                      <a:lnTo>
                        <a:pt x="896" y="518"/>
                      </a:lnTo>
                      <a:lnTo>
                        <a:pt x="898" y="518"/>
                      </a:lnTo>
                      <a:lnTo>
                        <a:pt x="898" y="520"/>
                      </a:lnTo>
                      <a:lnTo>
                        <a:pt x="900" y="520"/>
                      </a:lnTo>
                      <a:lnTo>
                        <a:pt x="900" y="524"/>
                      </a:lnTo>
                      <a:lnTo>
                        <a:pt x="900" y="526"/>
                      </a:lnTo>
                      <a:lnTo>
                        <a:pt x="898" y="526"/>
                      </a:lnTo>
                      <a:lnTo>
                        <a:pt x="896" y="528"/>
                      </a:lnTo>
                      <a:lnTo>
                        <a:pt x="894" y="530"/>
                      </a:lnTo>
                      <a:lnTo>
                        <a:pt x="894" y="532"/>
                      </a:lnTo>
                      <a:lnTo>
                        <a:pt x="892" y="532"/>
                      </a:lnTo>
                      <a:lnTo>
                        <a:pt x="890" y="532"/>
                      </a:lnTo>
                      <a:lnTo>
                        <a:pt x="888" y="534"/>
                      </a:lnTo>
                      <a:lnTo>
                        <a:pt x="888" y="538"/>
                      </a:lnTo>
                      <a:lnTo>
                        <a:pt x="890" y="540"/>
                      </a:lnTo>
                      <a:lnTo>
                        <a:pt x="890" y="542"/>
                      </a:lnTo>
                      <a:lnTo>
                        <a:pt x="890" y="544"/>
                      </a:lnTo>
                      <a:lnTo>
                        <a:pt x="890" y="546"/>
                      </a:lnTo>
                      <a:lnTo>
                        <a:pt x="888" y="546"/>
                      </a:lnTo>
                      <a:lnTo>
                        <a:pt x="890" y="548"/>
                      </a:lnTo>
                      <a:lnTo>
                        <a:pt x="888" y="550"/>
                      </a:lnTo>
                      <a:lnTo>
                        <a:pt x="886" y="550"/>
                      </a:lnTo>
                      <a:lnTo>
                        <a:pt x="884" y="552"/>
                      </a:lnTo>
                      <a:lnTo>
                        <a:pt x="886" y="554"/>
                      </a:lnTo>
                      <a:lnTo>
                        <a:pt x="884" y="554"/>
                      </a:lnTo>
                      <a:lnTo>
                        <a:pt x="884" y="556"/>
                      </a:lnTo>
                      <a:lnTo>
                        <a:pt x="884" y="558"/>
                      </a:lnTo>
                      <a:lnTo>
                        <a:pt x="882" y="560"/>
                      </a:lnTo>
                      <a:lnTo>
                        <a:pt x="882" y="562"/>
                      </a:lnTo>
                      <a:lnTo>
                        <a:pt x="880" y="564"/>
                      </a:lnTo>
                      <a:lnTo>
                        <a:pt x="880" y="566"/>
                      </a:lnTo>
                      <a:lnTo>
                        <a:pt x="876" y="566"/>
                      </a:lnTo>
                      <a:lnTo>
                        <a:pt x="874" y="568"/>
                      </a:lnTo>
                      <a:lnTo>
                        <a:pt x="876" y="568"/>
                      </a:lnTo>
                      <a:lnTo>
                        <a:pt x="876" y="570"/>
                      </a:lnTo>
                      <a:lnTo>
                        <a:pt x="874" y="568"/>
                      </a:lnTo>
                      <a:lnTo>
                        <a:pt x="872" y="570"/>
                      </a:lnTo>
                      <a:lnTo>
                        <a:pt x="874" y="572"/>
                      </a:lnTo>
                      <a:lnTo>
                        <a:pt x="872" y="574"/>
                      </a:lnTo>
                      <a:lnTo>
                        <a:pt x="870" y="586"/>
                      </a:lnTo>
                      <a:lnTo>
                        <a:pt x="806" y="846"/>
                      </a:lnTo>
                      <a:lnTo>
                        <a:pt x="668" y="812"/>
                      </a:lnTo>
                      <a:lnTo>
                        <a:pt x="618" y="798"/>
                      </a:lnTo>
                      <a:lnTo>
                        <a:pt x="498" y="766"/>
                      </a:lnTo>
                      <a:lnTo>
                        <a:pt x="474" y="758"/>
                      </a:lnTo>
                      <a:lnTo>
                        <a:pt x="358" y="728"/>
                      </a:lnTo>
                      <a:lnTo>
                        <a:pt x="212" y="680"/>
                      </a:lnTo>
                      <a:lnTo>
                        <a:pt x="154" y="662"/>
                      </a:lnTo>
                      <a:lnTo>
                        <a:pt x="138" y="656"/>
                      </a:lnTo>
                      <a:lnTo>
                        <a:pt x="126" y="652"/>
                      </a:lnTo>
                      <a:lnTo>
                        <a:pt x="104" y="646"/>
                      </a:lnTo>
                      <a:lnTo>
                        <a:pt x="94" y="644"/>
                      </a:lnTo>
                      <a:lnTo>
                        <a:pt x="74" y="636"/>
                      </a:lnTo>
                      <a:lnTo>
                        <a:pt x="70" y="636"/>
                      </a:lnTo>
                      <a:lnTo>
                        <a:pt x="10" y="616"/>
                      </a:lnTo>
                      <a:lnTo>
                        <a:pt x="10" y="614"/>
                      </a:lnTo>
                      <a:lnTo>
                        <a:pt x="8" y="612"/>
                      </a:lnTo>
                      <a:lnTo>
                        <a:pt x="8" y="610"/>
                      </a:lnTo>
                      <a:lnTo>
                        <a:pt x="6" y="610"/>
                      </a:lnTo>
                      <a:lnTo>
                        <a:pt x="6" y="608"/>
                      </a:lnTo>
                      <a:lnTo>
                        <a:pt x="6" y="606"/>
                      </a:lnTo>
                      <a:lnTo>
                        <a:pt x="4" y="606"/>
                      </a:lnTo>
                      <a:lnTo>
                        <a:pt x="2" y="604"/>
                      </a:lnTo>
                      <a:lnTo>
                        <a:pt x="4" y="602"/>
                      </a:lnTo>
                      <a:lnTo>
                        <a:pt x="2" y="602"/>
                      </a:lnTo>
                      <a:lnTo>
                        <a:pt x="2" y="598"/>
                      </a:lnTo>
                      <a:lnTo>
                        <a:pt x="0" y="598"/>
                      </a:lnTo>
                      <a:lnTo>
                        <a:pt x="0" y="596"/>
                      </a:lnTo>
                      <a:lnTo>
                        <a:pt x="0" y="594"/>
                      </a:lnTo>
                      <a:lnTo>
                        <a:pt x="0" y="592"/>
                      </a:lnTo>
                      <a:lnTo>
                        <a:pt x="2" y="590"/>
                      </a:lnTo>
                      <a:lnTo>
                        <a:pt x="2" y="588"/>
                      </a:lnTo>
                      <a:lnTo>
                        <a:pt x="0" y="588"/>
                      </a:lnTo>
                      <a:lnTo>
                        <a:pt x="2" y="588"/>
                      </a:lnTo>
                      <a:lnTo>
                        <a:pt x="0" y="586"/>
                      </a:lnTo>
                      <a:lnTo>
                        <a:pt x="2" y="586"/>
                      </a:lnTo>
                      <a:lnTo>
                        <a:pt x="2" y="584"/>
                      </a:lnTo>
                      <a:lnTo>
                        <a:pt x="2" y="582"/>
                      </a:lnTo>
                      <a:lnTo>
                        <a:pt x="2" y="580"/>
                      </a:lnTo>
                      <a:lnTo>
                        <a:pt x="2" y="576"/>
                      </a:lnTo>
                      <a:lnTo>
                        <a:pt x="2" y="574"/>
                      </a:lnTo>
                      <a:lnTo>
                        <a:pt x="2" y="572"/>
                      </a:lnTo>
                      <a:lnTo>
                        <a:pt x="0" y="570"/>
                      </a:lnTo>
                      <a:lnTo>
                        <a:pt x="2" y="568"/>
                      </a:lnTo>
                      <a:lnTo>
                        <a:pt x="4" y="564"/>
                      </a:lnTo>
                      <a:lnTo>
                        <a:pt x="4" y="562"/>
                      </a:lnTo>
                      <a:lnTo>
                        <a:pt x="4" y="560"/>
                      </a:lnTo>
                      <a:lnTo>
                        <a:pt x="2" y="560"/>
                      </a:lnTo>
                      <a:lnTo>
                        <a:pt x="2" y="558"/>
                      </a:lnTo>
                      <a:lnTo>
                        <a:pt x="4" y="558"/>
                      </a:lnTo>
                      <a:lnTo>
                        <a:pt x="6" y="550"/>
                      </a:lnTo>
                      <a:lnTo>
                        <a:pt x="8" y="544"/>
                      </a:lnTo>
                      <a:lnTo>
                        <a:pt x="6" y="544"/>
                      </a:lnTo>
                      <a:lnTo>
                        <a:pt x="8" y="544"/>
                      </a:lnTo>
                      <a:lnTo>
                        <a:pt x="8" y="542"/>
                      </a:lnTo>
                      <a:lnTo>
                        <a:pt x="10" y="540"/>
                      </a:lnTo>
                      <a:lnTo>
                        <a:pt x="10" y="538"/>
                      </a:lnTo>
                      <a:lnTo>
                        <a:pt x="10" y="536"/>
                      </a:lnTo>
                      <a:lnTo>
                        <a:pt x="12" y="534"/>
                      </a:lnTo>
                      <a:lnTo>
                        <a:pt x="14" y="532"/>
                      </a:lnTo>
                      <a:lnTo>
                        <a:pt x="18" y="526"/>
                      </a:lnTo>
                      <a:lnTo>
                        <a:pt x="20" y="526"/>
                      </a:lnTo>
                      <a:lnTo>
                        <a:pt x="18" y="524"/>
                      </a:lnTo>
                      <a:lnTo>
                        <a:pt x="20" y="524"/>
                      </a:lnTo>
                      <a:lnTo>
                        <a:pt x="18" y="520"/>
                      </a:lnTo>
                      <a:lnTo>
                        <a:pt x="20" y="520"/>
                      </a:lnTo>
                      <a:lnTo>
                        <a:pt x="20" y="516"/>
                      </a:lnTo>
                      <a:lnTo>
                        <a:pt x="20" y="514"/>
                      </a:lnTo>
                      <a:lnTo>
                        <a:pt x="20" y="514"/>
                      </a:lnTo>
                      <a:lnTo>
                        <a:pt x="20" y="512"/>
                      </a:lnTo>
                      <a:lnTo>
                        <a:pt x="18" y="508"/>
                      </a:lnTo>
                      <a:lnTo>
                        <a:pt x="18" y="504"/>
                      </a:lnTo>
                      <a:lnTo>
                        <a:pt x="18" y="502"/>
                      </a:lnTo>
                      <a:lnTo>
                        <a:pt x="18" y="498"/>
                      </a:lnTo>
                      <a:lnTo>
                        <a:pt x="16" y="496"/>
                      </a:lnTo>
                      <a:lnTo>
                        <a:pt x="16" y="498"/>
                      </a:lnTo>
                      <a:lnTo>
                        <a:pt x="14" y="496"/>
                      </a:lnTo>
                      <a:lnTo>
                        <a:pt x="14" y="498"/>
                      </a:lnTo>
                      <a:lnTo>
                        <a:pt x="14" y="496"/>
                      </a:lnTo>
                      <a:lnTo>
                        <a:pt x="14" y="498"/>
                      </a:lnTo>
                      <a:lnTo>
                        <a:pt x="14" y="496"/>
                      </a:lnTo>
                      <a:lnTo>
                        <a:pt x="16" y="490"/>
                      </a:lnTo>
                      <a:lnTo>
                        <a:pt x="16" y="486"/>
                      </a:lnTo>
                      <a:lnTo>
                        <a:pt x="14" y="482"/>
                      </a:lnTo>
                      <a:lnTo>
                        <a:pt x="14" y="480"/>
                      </a:lnTo>
                      <a:lnTo>
                        <a:pt x="12" y="480"/>
                      </a:lnTo>
                      <a:lnTo>
                        <a:pt x="12" y="480"/>
                      </a:lnTo>
                      <a:close/>
                    </a:path>
                  </a:pathLst>
                </a:custGeom>
                <a:solidFill>
                  <a:srgbClr val="E0E0E0"/>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72" name="Freeform 141">
                  <a:extLst>
                    <a:ext uri="{FF2B5EF4-FFF2-40B4-BE49-F238E27FC236}">
                      <a16:creationId xmlns:a16="http://schemas.microsoft.com/office/drawing/2014/main" id="{3A7C0A91-460B-0257-8AB2-1EDE439F8748}"/>
                    </a:ext>
                  </a:extLst>
                </p:cNvPr>
                <p:cNvSpPr>
                  <a:spLocks/>
                </p:cNvSpPr>
                <p:nvPr/>
              </p:nvSpPr>
              <p:spPr bwMode="auto">
                <a:xfrm>
                  <a:off x="1158875" y="2282825"/>
                  <a:ext cx="1117600" cy="1374775"/>
                </a:xfrm>
                <a:custGeom>
                  <a:avLst/>
                  <a:gdLst>
                    <a:gd name="T0" fmla="*/ 52 w 704"/>
                    <a:gd name="T1" fmla="*/ 502 h 866"/>
                    <a:gd name="T2" fmla="*/ 108 w 704"/>
                    <a:gd name="T3" fmla="*/ 246 h 866"/>
                    <a:gd name="T4" fmla="*/ 144 w 704"/>
                    <a:gd name="T5" fmla="*/ 76 h 866"/>
                    <a:gd name="T6" fmla="*/ 160 w 704"/>
                    <a:gd name="T7" fmla="*/ 0 h 866"/>
                    <a:gd name="T8" fmla="*/ 178 w 704"/>
                    <a:gd name="T9" fmla="*/ 4 h 866"/>
                    <a:gd name="T10" fmla="*/ 306 w 704"/>
                    <a:gd name="T11" fmla="*/ 28 h 866"/>
                    <a:gd name="T12" fmla="*/ 368 w 704"/>
                    <a:gd name="T13" fmla="*/ 40 h 866"/>
                    <a:gd name="T14" fmla="*/ 372 w 704"/>
                    <a:gd name="T15" fmla="*/ 42 h 866"/>
                    <a:gd name="T16" fmla="*/ 500 w 704"/>
                    <a:gd name="T17" fmla="*/ 64 h 866"/>
                    <a:gd name="T18" fmla="*/ 474 w 704"/>
                    <a:gd name="T19" fmla="*/ 216 h 866"/>
                    <a:gd name="T20" fmla="*/ 534 w 704"/>
                    <a:gd name="T21" fmla="*/ 228 h 866"/>
                    <a:gd name="T22" fmla="*/ 648 w 704"/>
                    <a:gd name="T23" fmla="*/ 246 h 866"/>
                    <a:gd name="T24" fmla="*/ 684 w 704"/>
                    <a:gd name="T25" fmla="*/ 250 h 866"/>
                    <a:gd name="T26" fmla="*/ 704 w 704"/>
                    <a:gd name="T27" fmla="*/ 254 h 866"/>
                    <a:gd name="T28" fmla="*/ 696 w 704"/>
                    <a:gd name="T29" fmla="*/ 314 h 866"/>
                    <a:gd name="T30" fmla="*/ 692 w 704"/>
                    <a:gd name="T31" fmla="*/ 338 h 866"/>
                    <a:gd name="T32" fmla="*/ 670 w 704"/>
                    <a:gd name="T33" fmla="*/ 484 h 866"/>
                    <a:gd name="T34" fmla="*/ 658 w 704"/>
                    <a:gd name="T35" fmla="*/ 560 h 866"/>
                    <a:gd name="T36" fmla="*/ 650 w 704"/>
                    <a:gd name="T37" fmla="*/ 602 h 866"/>
                    <a:gd name="T38" fmla="*/ 640 w 704"/>
                    <a:gd name="T39" fmla="*/ 670 h 866"/>
                    <a:gd name="T40" fmla="*/ 640 w 704"/>
                    <a:gd name="T41" fmla="*/ 688 h 866"/>
                    <a:gd name="T42" fmla="*/ 612 w 704"/>
                    <a:gd name="T43" fmla="*/ 866 h 866"/>
                    <a:gd name="T44" fmla="*/ 438 w 704"/>
                    <a:gd name="T45" fmla="*/ 840 h 866"/>
                    <a:gd name="T46" fmla="*/ 434 w 704"/>
                    <a:gd name="T47" fmla="*/ 838 h 866"/>
                    <a:gd name="T48" fmla="*/ 338 w 704"/>
                    <a:gd name="T49" fmla="*/ 822 h 866"/>
                    <a:gd name="T50" fmla="*/ 0 w 704"/>
                    <a:gd name="T51" fmla="*/ 756 h 866"/>
                    <a:gd name="T52" fmla="*/ 18 w 704"/>
                    <a:gd name="T53" fmla="*/ 672 h 866"/>
                    <a:gd name="T54" fmla="*/ 24 w 704"/>
                    <a:gd name="T55" fmla="*/ 642 h 866"/>
                    <a:gd name="T56" fmla="*/ 26 w 704"/>
                    <a:gd name="T57" fmla="*/ 632 h 866"/>
                    <a:gd name="T58" fmla="*/ 52 w 704"/>
                    <a:gd name="T59" fmla="*/ 502 h 866"/>
                    <a:gd name="T60" fmla="*/ 52 w 704"/>
                    <a:gd name="T61" fmla="*/ 502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04" h="866">
                      <a:moveTo>
                        <a:pt x="52" y="502"/>
                      </a:moveTo>
                      <a:lnTo>
                        <a:pt x="108" y="246"/>
                      </a:lnTo>
                      <a:lnTo>
                        <a:pt x="144" y="76"/>
                      </a:lnTo>
                      <a:lnTo>
                        <a:pt x="160" y="0"/>
                      </a:lnTo>
                      <a:lnTo>
                        <a:pt x="178" y="4"/>
                      </a:lnTo>
                      <a:lnTo>
                        <a:pt x="306" y="28"/>
                      </a:lnTo>
                      <a:lnTo>
                        <a:pt x="368" y="40"/>
                      </a:lnTo>
                      <a:lnTo>
                        <a:pt x="372" y="42"/>
                      </a:lnTo>
                      <a:lnTo>
                        <a:pt x="500" y="64"/>
                      </a:lnTo>
                      <a:lnTo>
                        <a:pt x="474" y="216"/>
                      </a:lnTo>
                      <a:lnTo>
                        <a:pt x="534" y="228"/>
                      </a:lnTo>
                      <a:lnTo>
                        <a:pt x="648" y="246"/>
                      </a:lnTo>
                      <a:lnTo>
                        <a:pt x="684" y="250"/>
                      </a:lnTo>
                      <a:lnTo>
                        <a:pt x="704" y="254"/>
                      </a:lnTo>
                      <a:lnTo>
                        <a:pt x="696" y="314"/>
                      </a:lnTo>
                      <a:lnTo>
                        <a:pt x="692" y="338"/>
                      </a:lnTo>
                      <a:lnTo>
                        <a:pt x="670" y="484"/>
                      </a:lnTo>
                      <a:lnTo>
                        <a:pt x="658" y="560"/>
                      </a:lnTo>
                      <a:lnTo>
                        <a:pt x="650" y="602"/>
                      </a:lnTo>
                      <a:lnTo>
                        <a:pt x="640" y="670"/>
                      </a:lnTo>
                      <a:lnTo>
                        <a:pt x="640" y="688"/>
                      </a:lnTo>
                      <a:lnTo>
                        <a:pt x="612" y="866"/>
                      </a:lnTo>
                      <a:lnTo>
                        <a:pt x="438" y="840"/>
                      </a:lnTo>
                      <a:lnTo>
                        <a:pt x="434" y="838"/>
                      </a:lnTo>
                      <a:lnTo>
                        <a:pt x="338" y="822"/>
                      </a:lnTo>
                      <a:lnTo>
                        <a:pt x="0" y="756"/>
                      </a:lnTo>
                      <a:lnTo>
                        <a:pt x="18" y="672"/>
                      </a:lnTo>
                      <a:lnTo>
                        <a:pt x="24" y="642"/>
                      </a:lnTo>
                      <a:lnTo>
                        <a:pt x="26" y="632"/>
                      </a:lnTo>
                      <a:lnTo>
                        <a:pt x="52" y="502"/>
                      </a:lnTo>
                      <a:lnTo>
                        <a:pt x="52" y="502"/>
                      </a:lnTo>
                      <a:close/>
                    </a:path>
                  </a:pathLst>
                </a:custGeom>
                <a:solidFill>
                  <a:srgbClr val="E0E0E0"/>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73" name="Freeform 142">
                  <a:extLst>
                    <a:ext uri="{FF2B5EF4-FFF2-40B4-BE49-F238E27FC236}">
                      <a16:creationId xmlns:a16="http://schemas.microsoft.com/office/drawing/2014/main" id="{BDCD0184-1897-AA6B-9E8C-19D5B7AAACD7}"/>
                    </a:ext>
                  </a:extLst>
                </p:cNvPr>
                <p:cNvSpPr>
                  <a:spLocks/>
                </p:cNvSpPr>
                <p:nvPr/>
              </p:nvSpPr>
              <p:spPr bwMode="auto">
                <a:xfrm>
                  <a:off x="-28575" y="228600"/>
                  <a:ext cx="1317625" cy="981075"/>
                </a:xfrm>
                <a:custGeom>
                  <a:avLst/>
                  <a:gdLst>
                    <a:gd name="T0" fmla="*/ 50 w 830"/>
                    <a:gd name="T1" fmla="*/ 30 h 618"/>
                    <a:gd name="T2" fmla="*/ 92 w 830"/>
                    <a:gd name="T3" fmla="*/ 74 h 618"/>
                    <a:gd name="T4" fmla="*/ 146 w 830"/>
                    <a:gd name="T5" fmla="*/ 104 h 618"/>
                    <a:gd name="T6" fmla="*/ 192 w 830"/>
                    <a:gd name="T7" fmla="*/ 124 h 618"/>
                    <a:gd name="T8" fmla="*/ 204 w 830"/>
                    <a:gd name="T9" fmla="*/ 146 h 618"/>
                    <a:gd name="T10" fmla="*/ 218 w 830"/>
                    <a:gd name="T11" fmla="*/ 138 h 618"/>
                    <a:gd name="T12" fmla="*/ 226 w 830"/>
                    <a:gd name="T13" fmla="*/ 170 h 618"/>
                    <a:gd name="T14" fmla="*/ 198 w 830"/>
                    <a:gd name="T15" fmla="*/ 194 h 618"/>
                    <a:gd name="T16" fmla="*/ 198 w 830"/>
                    <a:gd name="T17" fmla="*/ 170 h 618"/>
                    <a:gd name="T18" fmla="*/ 178 w 830"/>
                    <a:gd name="T19" fmla="*/ 198 h 618"/>
                    <a:gd name="T20" fmla="*/ 148 w 830"/>
                    <a:gd name="T21" fmla="*/ 236 h 618"/>
                    <a:gd name="T22" fmla="*/ 158 w 830"/>
                    <a:gd name="T23" fmla="*/ 232 h 618"/>
                    <a:gd name="T24" fmla="*/ 188 w 830"/>
                    <a:gd name="T25" fmla="*/ 200 h 618"/>
                    <a:gd name="T26" fmla="*/ 226 w 830"/>
                    <a:gd name="T27" fmla="*/ 182 h 618"/>
                    <a:gd name="T28" fmla="*/ 232 w 830"/>
                    <a:gd name="T29" fmla="*/ 186 h 618"/>
                    <a:gd name="T30" fmla="*/ 216 w 830"/>
                    <a:gd name="T31" fmla="*/ 190 h 618"/>
                    <a:gd name="T32" fmla="*/ 208 w 830"/>
                    <a:gd name="T33" fmla="*/ 206 h 618"/>
                    <a:gd name="T34" fmla="*/ 208 w 830"/>
                    <a:gd name="T35" fmla="*/ 218 h 618"/>
                    <a:gd name="T36" fmla="*/ 216 w 830"/>
                    <a:gd name="T37" fmla="*/ 234 h 618"/>
                    <a:gd name="T38" fmla="*/ 198 w 830"/>
                    <a:gd name="T39" fmla="*/ 260 h 618"/>
                    <a:gd name="T40" fmla="*/ 200 w 830"/>
                    <a:gd name="T41" fmla="*/ 242 h 618"/>
                    <a:gd name="T42" fmla="*/ 180 w 830"/>
                    <a:gd name="T43" fmla="*/ 268 h 618"/>
                    <a:gd name="T44" fmla="*/ 182 w 830"/>
                    <a:gd name="T45" fmla="*/ 238 h 618"/>
                    <a:gd name="T46" fmla="*/ 162 w 830"/>
                    <a:gd name="T47" fmla="*/ 258 h 618"/>
                    <a:gd name="T48" fmla="*/ 148 w 830"/>
                    <a:gd name="T49" fmla="*/ 258 h 618"/>
                    <a:gd name="T50" fmla="*/ 144 w 830"/>
                    <a:gd name="T51" fmla="*/ 272 h 618"/>
                    <a:gd name="T52" fmla="*/ 150 w 830"/>
                    <a:gd name="T53" fmla="*/ 274 h 618"/>
                    <a:gd name="T54" fmla="*/ 156 w 830"/>
                    <a:gd name="T55" fmla="*/ 280 h 618"/>
                    <a:gd name="T56" fmla="*/ 166 w 830"/>
                    <a:gd name="T57" fmla="*/ 276 h 618"/>
                    <a:gd name="T58" fmla="*/ 178 w 830"/>
                    <a:gd name="T59" fmla="*/ 284 h 618"/>
                    <a:gd name="T60" fmla="*/ 210 w 830"/>
                    <a:gd name="T61" fmla="*/ 260 h 618"/>
                    <a:gd name="T62" fmla="*/ 220 w 830"/>
                    <a:gd name="T63" fmla="*/ 268 h 618"/>
                    <a:gd name="T64" fmla="*/ 230 w 830"/>
                    <a:gd name="T65" fmla="*/ 230 h 618"/>
                    <a:gd name="T66" fmla="*/ 234 w 830"/>
                    <a:gd name="T67" fmla="*/ 208 h 618"/>
                    <a:gd name="T68" fmla="*/ 270 w 830"/>
                    <a:gd name="T69" fmla="*/ 168 h 618"/>
                    <a:gd name="T70" fmla="*/ 268 w 830"/>
                    <a:gd name="T71" fmla="*/ 156 h 618"/>
                    <a:gd name="T72" fmla="*/ 256 w 830"/>
                    <a:gd name="T73" fmla="*/ 128 h 618"/>
                    <a:gd name="T74" fmla="*/ 254 w 830"/>
                    <a:gd name="T75" fmla="*/ 120 h 618"/>
                    <a:gd name="T76" fmla="*/ 264 w 830"/>
                    <a:gd name="T77" fmla="*/ 106 h 618"/>
                    <a:gd name="T78" fmla="*/ 248 w 830"/>
                    <a:gd name="T79" fmla="*/ 82 h 618"/>
                    <a:gd name="T80" fmla="*/ 266 w 830"/>
                    <a:gd name="T81" fmla="*/ 88 h 618"/>
                    <a:gd name="T82" fmla="*/ 274 w 830"/>
                    <a:gd name="T83" fmla="*/ 74 h 618"/>
                    <a:gd name="T84" fmla="*/ 280 w 830"/>
                    <a:gd name="T85" fmla="*/ 44 h 618"/>
                    <a:gd name="T86" fmla="*/ 260 w 830"/>
                    <a:gd name="T87" fmla="*/ 22 h 618"/>
                    <a:gd name="T88" fmla="*/ 732 w 830"/>
                    <a:gd name="T89" fmla="*/ 556 h 618"/>
                    <a:gd name="T90" fmla="*/ 728 w 830"/>
                    <a:gd name="T91" fmla="*/ 604 h 618"/>
                    <a:gd name="T92" fmla="*/ 422 w 830"/>
                    <a:gd name="T93" fmla="*/ 560 h 618"/>
                    <a:gd name="T94" fmla="*/ 276 w 830"/>
                    <a:gd name="T95" fmla="*/ 554 h 618"/>
                    <a:gd name="T96" fmla="*/ 192 w 830"/>
                    <a:gd name="T97" fmla="*/ 526 h 618"/>
                    <a:gd name="T98" fmla="*/ 108 w 830"/>
                    <a:gd name="T99" fmla="*/ 500 h 618"/>
                    <a:gd name="T100" fmla="*/ 80 w 830"/>
                    <a:gd name="T101" fmla="*/ 404 h 618"/>
                    <a:gd name="T102" fmla="*/ 26 w 830"/>
                    <a:gd name="T103" fmla="*/ 372 h 618"/>
                    <a:gd name="T104" fmla="*/ 20 w 830"/>
                    <a:gd name="T105" fmla="*/ 310 h 618"/>
                    <a:gd name="T106" fmla="*/ 24 w 830"/>
                    <a:gd name="T107" fmla="*/ 342 h 618"/>
                    <a:gd name="T108" fmla="*/ 24 w 830"/>
                    <a:gd name="T109" fmla="*/ 338 h 618"/>
                    <a:gd name="T110" fmla="*/ 34 w 830"/>
                    <a:gd name="T111" fmla="*/ 316 h 618"/>
                    <a:gd name="T112" fmla="*/ 32 w 830"/>
                    <a:gd name="T113" fmla="*/ 298 h 618"/>
                    <a:gd name="T114" fmla="*/ 30 w 830"/>
                    <a:gd name="T115" fmla="*/ 274 h 618"/>
                    <a:gd name="T116" fmla="*/ 44 w 830"/>
                    <a:gd name="T117" fmla="*/ 270 h 618"/>
                    <a:gd name="T118" fmla="*/ 30 w 830"/>
                    <a:gd name="T119" fmla="*/ 252 h 618"/>
                    <a:gd name="T120" fmla="*/ 30 w 830"/>
                    <a:gd name="T121" fmla="*/ 190 h 618"/>
                    <a:gd name="T122" fmla="*/ 30 w 830"/>
                    <a:gd name="T123" fmla="*/ 114 h 618"/>
                    <a:gd name="T124" fmla="*/ 28 w 830"/>
                    <a:gd name="T125" fmla="*/ 82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30" h="618">
                      <a:moveTo>
                        <a:pt x="28" y="60"/>
                      </a:moveTo>
                      <a:lnTo>
                        <a:pt x="30" y="60"/>
                      </a:lnTo>
                      <a:lnTo>
                        <a:pt x="32" y="58"/>
                      </a:lnTo>
                      <a:lnTo>
                        <a:pt x="34" y="56"/>
                      </a:lnTo>
                      <a:lnTo>
                        <a:pt x="36" y="54"/>
                      </a:lnTo>
                      <a:lnTo>
                        <a:pt x="36" y="52"/>
                      </a:lnTo>
                      <a:lnTo>
                        <a:pt x="36" y="50"/>
                      </a:lnTo>
                      <a:lnTo>
                        <a:pt x="38" y="48"/>
                      </a:lnTo>
                      <a:lnTo>
                        <a:pt x="40" y="46"/>
                      </a:lnTo>
                      <a:lnTo>
                        <a:pt x="40" y="44"/>
                      </a:lnTo>
                      <a:lnTo>
                        <a:pt x="40" y="42"/>
                      </a:lnTo>
                      <a:lnTo>
                        <a:pt x="42" y="42"/>
                      </a:lnTo>
                      <a:lnTo>
                        <a:pt x="44" y="40"/>
                      </a:lnTo>
                      <a:lnTo>
                        <a:pt x="44" y="38"/>
                      </a:lnTo>
                      <a:lnTo>
                        <a:pt x="44" y="36"/>
                      </a:lnTo>
                      <a:lnTo>
                        <a:pt x="42" y="36"/>
                      </a:lnTo>
                      <a:lnTo>
                        <a:pt x="42" y="34"/>
                      </a:lnTo>
                      <a:lnTo>
                        <a:pt x="42" y="32"/>
                      </a:lnTo>
                      <a:lnTo>
                        <a:pt x="42" y="30"/>
                      </a:lnTo>
                      <a:lnTo>
                        <a:pt x="40" y="30"/>
                      </a:lnTo>
                      <a:lnTo>
                        <a:pt x="40" y="28"/>
                      </a:lnTo>
                      <a:lnTo>
                        <a:pt x="42" y="28"/>
                      </a:lnTo>
                      <a:lnTo>
                        <a:pt x="44" y="28"/>
                      </a:lnTo>
                      <a:lnTo>
                        <a:pt x="46" y="28"/>
                      </a:lnTo>
                      <a:lnTo>
                        <a:pt x="46" y="30"/>
                      </a:lnTo>
                      <a:lnTo>
                        <a:pt x="48" y="28"/>
                      </a:lnTo>
                      <a:lnTo>
                        <a:pt x="50" y="30"/>
                      </a:lnTo>
                      <a:lnTo>
                        <a:pt x="50" y="32"/>
                      </a:lnTo>
                      <a:lnTo>
                        <a:pt x="50" y="34"/>
                      </a:lnTo>
                      <a:lnTo>
                        <a:pt x="52" y="34"/>
                      </a:lnTo>
                      <a:lnTo>
                        <a:pt x="54" y="34"/>
                      </a:lnTo>
                      <a:lnTo>
                        <a:pt x="56" y="36"/>
                      </a:lnTo>
                      <a:lnTo>
                        <a:pt x="56" y="38"/>
                      </a:lnTo>
                      <a:lnTo>
                        <a:pt x="58" y="40"/>
                      </a:lnTo>
                      <a:lnTo>
                        <a:pt x="60" y="42"/>
                      </a:lnTo>
                      <a:lnTo>
                        <a:pt x="62" y="44"/>
                      </a:lnTo>
                      <a:lnTo>
                        <a:pt x="64" y="48"/>
                      </a:lnTo>
                      <a:lnTo>
                        <a:pt x="68" y="50"/>
                      </a:lnTo>
                      <a:lnTo>
                        <a:pt x="68" y="54"/>
                      </a:lnTo>
                      <a:lnTo>
                        <a:pt x="70" y="54"/>
                      </a:lnTo>
                      <a:lnTo>
                        <a:pt x="72" y="54"/>
                      </a:lnTo>
                      <a:lnTo>
                        <a:pt x="72" y="56"/>
                      </a:lnTo>
                      <a:lnTo>
                        <a:pt x="72" y="54"/>
                      </a:lnTo>
                      <a:lnTo>
                        <a:pt x="74" y="56"/>
                      </a:lnTo>
                      <a:lnTo>
                        <a:pt x="76" y="60"/>
                      </a:lnTo>
                      <a:lnTo>
                        <a:pt x="78" y="62"/>
                      </a:lnTo>
                      <a:lnTo>
                        <a:pt x="80" y="62"/>
                      </a:lnTo>
                      <a:lnTo>
                        <a:pt x="84" y="62"/>
                      </a:lnTo>
                      <a:lnTo>
                        <a:pt x="84" y="64"/>
                      </a:lnTo>
                      <a:lnTo>
                        <a:pt x="90" y="70"/>
                      </a:lnTo>
                      <a:lnTo>
                        <a:pt x="90" y="72"/>
                      </a:lnTo>
                      <a:lnTo>
                        <a:pt x="92" y="74"/>
                      </a:lnTo>
                      <a:lnTo>
                        <a:pt x="92" y="76"/>
                      </a:lnTo>
                      <a:lnTo>
                        <a:pt x="92" y="74"/>
                      </a:lnTo>
                      <a:lnTo>
                        <a:pt x="92" y="76"/>
                      </a:lnTo>
                      <a:lnTo>
                        <a:pt x="96" y="80"/>
                      </a:lnTo>
                      <a:lnTo>
                        <a:pt x="94" y="80"/>
                      </a:lnTo>
                      <a:lnTo>
                        <a:pt x="96" y="82"/>
                      </a:lnTo>
                      <a:lnTo>
                        <a:pt x="100" y="82"/>
                      </a:lnTo>
                      <a:lnTo>
                        <a:pt x="100" y="84"/>
                      </a:lnTo>
                      <a:lnTo>
                        <a:pt x="100" y="84"/>
                      </a:lnTo>
                      <a:lnTo>
                        <a:pt x="102" y="86"/>
                      </a:lnTo>
                      <a:lnTo>
                        <a:pt x="106" y="86"/>
                      </a:lnTo>
                      <a:lnTo>
                        <a:pt x="106" y="88"/>
                      </a:lnTo>
                      <a:lnTo>
                        <a:pt x="108" y="88"/>
                      </a:lnTo>
                      <a:lnTo>
                        <a:pt x="112" y="90"/>
                      </a:lnTo>
                      <a:lnTo>
                        <a:pt x="114" y="90"/>
                      </a:lnTo>
                      <a:lnTo>
                        <a:pt x="116" y="92"/>
                      </a:lnTo>
                      <a:lnTo>
                        <a:pt x="118" y="92"/>
                      </a:lnTo>
                      <a:lnTo>
                        <a:pt x="122" y="94"/>
                      </a:lnTo>
                      <a:lnTo>
                        <a:pt x="124" y="94"/>
                      </a:lnTo>
                      <a:lnTo>
                        <a:pt x="126" y="94"/>
                      </a:lnTo>
                      <a:lnTo>
                        <a:pt x="128" y="94"/>
                      </a:lnTo>
                      <a:lnTo>
                        <a:pt x="128" y="96"/>
                      </a:lnTo>
                      <a:lnTo>
                        <a:pt x="130" y="94"/>
                      </a:lnTo>
                      <a:lnTo>
                        <a:pt x="134" y="96"/>
                      </a:lnTo>
                      <a:lnTo>
                        <a:pt x="136" y="98"/>
                      </a:lnTo>
                      <a:lnTo>
                        <a:pt x="136" y="100"/>
                      </a:lnTo>
                      <a:lnTo>
                        <a:pt x="140" y="102"/>
                      </a:lnTo>
                      <a:lnTo>
                        <a:pt x="144" y="102"/>
                      </a:lnTo>
                      <a:lnTo>
                        <a:pt x="146" y="104"/>
                      </a:lnTo>
                      <a:lnTo>
                        <a:pt x="146" y="106"/>
                      </a:lnTo>
                      <a:lnTo>
                        <a:pt x="148" y="106"/>
                      </a:lnTo>
                      <a:lnTo>
                        <a:pt x="152" y="106"/>
                      </a:lnTo>
                      <a:lnTo>
                        <a:pt x="154" y="106"/>
                      </a:lnTo>
                      <a:lnTo>
                        <a:pt x="152" y="108"/>
                      </a:lnTo>
                      <a:lnTo>
                        <a:pt x="154" y="110"/>
                      </a:lnTo>
                      <a:lnTo>
                        <a:pt x="156" y="110"/>
                      </a:lnTo>
                      <a:lnTo>
                        <a:pt x="156" y="112"/>
                      </a:lnTo>
                      <a:lnTo>
                        <a:pt x="158" y="110"/>
                      </a:lnTo>
                      <a:lnTo>
                        <a:pt x="158" y="112"/>
                      </a:lnTo>
                      <a:lnTo>
                        <a:pt x="160" y="112"/>
                      </a:lnTo>
                      <a:lnTo>
                        <a:pt x="162" y="114"/>
                      </a:lnTo>
                      <a:lnTo>
                        <a:pt x="164" y="114"/>
                      </a:lnTo>
                      <a:lnTo>
                        <a:pt x="166" y="114"/>
                      </a:lnTo>
                      <a:lnTo>
                        <a:pt x="170" y="114"/>
                      </a:lnTo>
                      <a:lnTo>
                        <a:pt x="170" y="114"/>
                      </a:lnTo>
                      <a:lnTo>
                        <a:pt x="174" y="114"/>
                      </a:lnTo>
                      <a:lnTo>
                        <a:pt x="178" y="114"/>
                      </a:lnTo>
                      <a:lnTo>
                        <a:pt x="182" y="112"/>
                      </a:lnTo>
                      <a:lnTo>
                        <a:pt x="180" y="114"/>
                      </a:lnTo>
                      <a:lnTo>
                        <a:pt x="184" y="114"/>
                      </a:lnTo>
                      <a:lnTo>
                        <a:pt x="186" y="114"/>
                      </a:lnTo>
                      <a:lnTo>
                        <a:pt x="188" y="114"/>
                      </a:lnTo>
                      <a:lnTo>
                        <a:pt x="188" y="118"/>
                      </a:lnTo>
                      <a:lnTo>
                        <a:pt x="190" y="120"/>
                      </a:lnTo>
                      <a:lnTo>
                        <a:pt x="192" y="122"/>
                      </a:lnTo>
                      <a:lnTo>
                        <a:pt x="192" y="124"/>
                      </a:lnTo>
                      <a:lnTo>
                        <a:pt x="192" y="126"/>
                      </a:lnTo>
                      <a:lnTo>
                        <a:pt x="192" y="126"/>
                      </a:lnTo>
                      <a:lnTo>
                        <a:pt x="192" y="126"/>
                      </a:lnTo>
                      <a:lnTo>
                        <a:pt x="190" y="126"/>
                      </a:lnTo>
                      <a:lnTo>
                        <a:pt x="192" y="126"/>
                      </a:lnTo>
                      <a:lnTo>
                        <a:pt x="192" y="128"/>
                      </a:lnTo>
                      <a:lnTo>
                        <a:pt x="192" y="130"/>
                      </a:lnTo>
                      <a:lnTo>
                        <a:pt x="190" y="130"/>
                      </a:lnTo>
                      <a:lnTo>
                        <a:pt x="192" y="136"/>
                      </a:lnTo>
                      <a:lnTo>
                        <a:pt x="192" y="138"/>
                      </a:lnTo>
                      <a:lnTo>
                        <a:pt x="194" y="138"/>
                      </a:lnTo>
                      <a:lnTo>
                        <a:pt x="194" y="136"/>
                      </a:lnTo>
                      <a:lnTo>
                        <a:pt x="194" y="134"/>
                      </a:lnTo>
                      <a:lnTo>
                        <a:pt x="194" y="130"/>
                      </a:lnTo>
                      <a:lnTo>
                        <a:pt x="194" y="128"/>
                      </a:lnTo>
                      <a:lnTo>
                        <a:pt x="192" y="126"/>
                      </a:lnTo>
                      <a:lnTo>
                        <a:pt x="200" y="126"/>
                      </a:lnTo>
                      <a:lnTo>
                        <a:pt x="202" y="128"/>
                      </a:lnTo>
                      <a:lnTo>
                        <a:pt x="206" y="128"/>
                      </a:lnTo>
                      <a:lnTo>
                        <a:pt x="204" y="130"/>
                      </a:lnTo>
                      <a:lnTo>
                        <a:pt x="202" y="134"/>
                      </a:lnTo>
                      <a:lnTo>
                        <a:pt x="204" y="136"/>
                      </a:lnTo>
                      <a:lnTo>
                        <a:pt x="208" y="138"/>
                      </a:lnTo>
                      <a:lnTo>
                        <a:pt x="208" y="142"/>
                      </a:lnTo>
                      <a:lnTo>
                        <a:pt x="206" y="144"/>
                      </a:lnTo>
                      <a:lnTo>
                        <a:pt x="204" y="144"/>
                      </a:lnTo>
                      <a:lnTo>
                        <a:pt x="204" y="146"/>
                      </a:lnTo>
                      <a:lnTo>
                        <a:pt x="208" y="146"/>
                      </a:lnTo>
                      <a:lnTo>
                        <a:pt x="210" y="144"/>
                      </a:lnTo>
                      <a:lnTo>
                        <a:pt x="212" y="140"/>
                      </a:lnTo>
                      <a:lnTo>
                        <a:pt x="212" y="138"/>
                      </a:lnTo>
                      <a:lnTo>
                        <a:pt x="210" y="138"/>
                      </a:lnTo>
                      <a:lnTo>
                        <a:pt x="210" y="138"/>
                      </a:lnTo>
                      <a:lnTo>
                        <a:pt x="210" y="136"/>
                      </a:lnTo>
                      <a:lnTo>
                        <a:pt x="208" y="136"/>
                      </a:lnTo>
                      <a:lnTo>
                        <a:pt x="208" y="134"/>
                      </a:lnTo>
                      <a:lnTo>
                        <a:pt x="206" y="134"/>
                      </a:lnTo>
                      <a:lnTo>
                        <a:pt x="208" y="130"/>
                      </a:lnTo>
                      <a:lnTo>
                        <a:pt x="210" y="130"/>
                      </a:lnTo>
                      <a:lnTo>
                        <a:pt x="208" y="128"/>
                      </a:lnTo>
                      <a:lnTo>
                        <a:pt x="210" y="128"/>
                      </a:lnTo>
                      <a:lnTo>
                        <a:pt x="212" y="126"/>
                      </a:lnTo>
                      <a:lnTo>
                        <a:pt x="216" y="126"/>
                      </a:lnTo>
                      <a:lnTo>
                        <a:pt x="216" y="126"/>
                      </a:lnTo>
                      <a:lnTo>
                        <a:pt x="220" y="126"/>
                      </a:lnTo>
                      <a:lnTo>
                        <a:pt x="224" y="126"/>
                      </a:lnTo>
                      <a:lnTo>
                        <a:pt x="222" y="128"/>
                      </a:lnTo>
                      <a:lnTo>
                        <a:pt x="224" y="130"/>
                      </a:lnTo>
                      <a:lnTo>
                        <a:pt x="220" y="134"/>
                      </a:lnTo>
                      <a:lnTo>
                        <a:pt x="218" y="134"/>
                      </a:lnTo>
                      <a:lnTo>
                        <a:pt x="218" y="136"/>
                      </a:lnTo>
                      <a:lnTo>
                        <a:pt x="216" y="134"/>
                      </a:lnTo>
                      <a:lnTo>
                        <a:pt x="216" y="136"/>
                      </a:lnTo>
                      <a:lnTo>
                        <a:pt x="218" y="138"/>
                      </a:lnTo>
                      <a:lnTo>
                        <a:pt x="218" y="138"/>
                      </a:lnTo>
                      <a:lnTo>
                        <a:pt x="218" y="140"/>
                      </a:lnTo>
                      <a:lnTo>
                        <a:pt x="218" y="142"/>
                      </a:lnTo>
                      <a:lnTo>
                        <a:pt x="218" y="144"/>
                      </a:lnTo>
                      <a:lnTo>
                        <a:pt x="220" y="144"/>
                      </a:lnTo>
                      <a:lnTo>
                        <a:pt x="222" y="146"/>
                      </a:lnTo>
                      <a:lnTo>
                        <a:pt x="220" y="146"/>
                      </a:lnTo>
                      <a:lnTo>
                        <a:pt x="220" y="150"/>
                      </a:lnTo>
                      <a:lnTo>
                        <a:pt x="220" y="152"/>
                      </a:lnTo>
                      <a:lnTo>
                        <a:pt x="222" y="154"/>
                      </a:lnTo>
                      <a:lnTo>
                        <a:pt x="224" y="156"/>
                      </a:lnTo>
                      <a:lnTo>
                        <a:pt x="222" y="156"/>
                      </a:lnTo>
                      <a:lnTo>
                        <a:pt x="222" y="158"/>
                      </a:lnTo>
                      <a:lnTo>
                        <a:pt x="222" y="160"/>
                      </a:lnTo>
                      <a:lnTo>
                        <a:pt x="220" y="162"/>
                      </a:lnTo>
                      <a:lnTo>
                        <a:pt x="218" y="162"/>
                      </a:lnTo>
                      <a:lnTo>
                        <a:pt x="220" y="162"/>
                      </a:lnTo>
                      <a:lnTo>
                        <a:pt x="220" y="164"/>
                      </a:lnTo>
                      <a:lnTo>
                        <a:pt x="222" y="162"/>
                      </a:lnTo>
                      <a:lnTo>
                        <a:pt x="224" y="162"/>
                      </a:lnTo>
                      <a:lnTo>
                        <a:pt x="224" y="164"/>
                      </a:lnTo>
                      <a:lnTo>
                        <a:pt x="222" y="166"/>
                      </a:lnTo>
                      <a:lnTo>
                        <a:pt x="224" y="166"/>
                      </a:lnTo>
                      <a:lnTo>
                        <a:pt x="222" y="168"/>
                      </a:lnTo>
                      <a:lnTo>
                        <a:pt x="224" y="168"/>
                      </a:lnTo>
                      <a:lnTo>
                        <a:pt x="226" y="168"/>
                      </a:lnTo>
                      <a:lnTo>
                        <a:pt x="226" y="170"/>
                      </a:lnTo>
                      <a:lnTo>
                        <a:pt x="224" y="170"/>
                      </a:lnTo>
                      <a:lnTo>
                        <a:pt x="224" y="168"/>
                      </a:lnTo>
                      <a:lnTo>
                        <a:pt x="224" y="170"/>
                      </a:lnTo>
                      <a:lnTo>
                        <a:pt x="224" y="168"/>
                      </a:lnTo>
                      <a:lnTo>
                        <a:pt x="222" y="172"/>
                      </a:lnTo>
                      <a:lnTo>
                        <a:pt x="220" y="170"/>
                      </a:lnTo>
                      <a:lnTo>
                        <a:pt x="216" y="170"/>
                      </a:lnTo>
                      <a:lnTo>
                        <a:pt x="218" y="172"/>
                      </a:lnTo>
                      <a:lnTo>
                        <a:pt x="216" y="174"/>
                      </a:lnTo>
                      <a:lnTo>
                        <a:pt x="216" y="176"/>
                      </a:lnTo>
                      <a:lnTo>
                        <a:pt x="214" y="176"/>
                      </a:lnTo>
                      <a:lnTo>
                        <a:pt x="212" y="178"/>
                      </a:lnTo>
                      <a:lnTo>
                        <a:pt x="210" y="178"/>
                      </a:lnTo>
                      <a:lnTo>
                        <a:pt x="208" y="178"/>
                      </a:lnTo>
                      <a:lnTo>
                        <a:pt x="208" y="180"/>
                      </a:lnTo>
                      <a:lnTo>
                        <a:pt x="208" y="182"/>
                      </a:lnTo>
                      <a:lnTo>
                        <a:pt x="206" y="182"/>
                      </a:lnTo>
                      <a:lnTo>
                        <a:pt x="206" y="184"/>
                      </a:lnTo>
                      <a:lnTo>
                        <a:pt x="206" y="186"/>
                      </a:lnTo>
                      <a:lnTo>
                        <a:pt x="204" y="186"/>
                      </a:lnTo>
                      <a:lnTo>
                        <a:pt x="202" y="186"/>
                      </a:lnTo>
                      <a:lnTo>
                        <a:pt x="200" y="190"/>
                      </a:lnTo>
                      <a:lnTo>
                        <a:pt x="200" y="192"/>
                      </a:lnTo>
                      <a:lnTo>
                        <a:pt x="200" y="194"/>
                      </a:lnTo>
                      <a:lnTo>
                        <a:pt x="198" y="194"/>
                      </a:lnTo>
                      <a:lnTo>
                        <a:pt x="198" y="192"/>
                      </a:lnTo>
                      <a:lnTo>
                        <a:pt x="198" y="194"/>
                      </a:lnTo>
                      <a:lnTo>
                        <a:pt x="196" y="194"/>
                      </a:lnTo>
                      <a:lnTo>
                        <a:pt x="194" y="192"/>
                      </a:lnTo>
                      <a:lnTo>
                        <a:pt x="196" y="192"/>
                      </a:lnTo>
                      <a:lnTo>
                        <a:pt x="196" y="190"/>
                      </a:lnTo>
                      <a:lnTo>
                        <a:pt x="198" y="188"/>
                      </a:lnTo>
                      <a:lnTo>
                        <a:pt x="200" y="186"/>
                      </a:lnTo>
                      <a:lnTo>
                        <a:pt x="200" y="184"/>
                      </a:lnTo>
                      <a:lnTo>
                        <a:pt x="202" y="182"/>
                      </a:lnTo>
                      <a:lnTo>
                        <a:pt x="202" y="180"/>
                      </a:lnTo>
                      <a:lnTo>
                        <a:pt x="204" y="180"/>
                      </a:lnTo>
                      <a:lnTo>
                        <a:pt x="204" y="176"/>
                      </a:lnTo>
                      <a:lnTo>
                        <a:pt x="204" y="174"/>
                      </a:lnTo>
                      <a:lnTo>
                        <a:pt x="204" y="172"/>
                      </a:lnTo>
                      <a:lnTo>
                        <a:pt x="204" y="170"/>
                      </a:lnTo>
                      <a:lnTo>
                        <a:pt x="204" y="168"/>
                      </a:lnTo>
                      <a:lnTo>
                        <a:pt x="204" y="170"/>
                      </a:lnTo>
                      <a:lnTo>
                        <a:pt x="202" y="170"/>
                      </a:lnTo>
                      <a:lnTo>
                        <a:pt x="202" y="172"/>
                      </a:lnTo>
                      <a:lnTo>
                        <a:pt x="202" y="174"/>
                      </a:lnTo>
                      <a:lnTo>
                        <a:pt x="200" y="178"/>
                      </a:lnTo>
                      <a:lnTo>
                        <a:pt x="198" y="178"/>
                      </a:lnTo>
                      <a:lnTo>
                        <a:pt x="196" y="178"/>
                      </a:lnTo>
                      <a:lnTo>
                        <a:pt x="198" y="176"/>
                      </a:lnTo>
                      <a:lnTo>
                        <a:pt x="198" y="174"/>
                      </a:lnTo>
                      <a:lnTo>
                        <a:pt x="198" y="172"/>
                      </a:lnTo>
                      <a:lnTo>
                        <a:pt x="200" y="172"/>
                      </a:lnTo>
                      <a:lnTo>
                        <a:pt x="198" y="170"/>
                      </a:lnTo>
                      <a:lnTo>
                        <a:pt x="198" y="172"/>
                      </a:lnTo>
                      <a:lnTo>
                        <a:pt x="196" y="172"/>
                      </a:lnTo>
                      <a:lnTo>
                        <a:pt x="196" y="174"/>
                      </a:lnTo>
                      <a:lnTo>
                        <a:pt x="196" y="176"/>
                      </a:lnTo>
                      <a:lnTo>
                        <a:pt x="196" y="180"/>
                      </a:lnTo>
                      <a:lnTo>
                        <a:pt x="194" y="184"/>
                      </a:lnTo>
                      <a:lnTo>
                        <a:pt x="194" y="182"/>
                      </a:lnTo>
                      <a:lnTo>
                        <a:pt x="192" y="182"/>
                      </a:lnTo>
                      <a:lnTo>
                        <a:pt x="192" y="184"/>
                      </a:lnTo>
                      <a:lnTo>
                        <a:pt x="190" y="186"/>
                      </a:lnTo>
                      <a:lnTo>
                        <a:pt x="188" y="188"/>
                      </a:lnTo>
                      <a:lnTo>
                        <a:pt x="188" y="190"/>
                      </a:lnTo>
                      <a:lnTo>
                        <a:pt x="188" y="192"/>
                      </a:lnTo>
                      <a:lnTo>
                        <a:pt x="186" y="192"/>
                      </a:lnTo>
                      <a:lnTo>
                        <a:pt x="186" y="194"/>
                      </a:lnTo>
                      <a:lnTo>
                        <a:pt x="184" y="194"/>
                      </a:lnTo>
                      <a:lnTo>
                        <a:pt x="186" y="194"/>
                      </a:lnTo>
                      <a:lnTo>
                        <a:pt x="186" y="196"/>
                      </a:lnTo>
                      <a:lnTo>
                        <a:pt x="184" y="196"/>
                      </a:lnTo>
                      <a:lnTo>
                        <a:pt x="182" y="194"/>
                      </a:lnTo>
                      <a:lnTo>
                        <a:pt x="184" y="196"/>
                      </a:lnTo>
                      <a:lnTo>
                        <a:pt x="182" y="196"/>
                      </a:lnTo>
                      <a:lnTo>
                        <a:pt x="182" y="194"/>
                      </a:lnTo>
                      <a:lnTo>
                        <a:pt x="182" y="196"/>
                      </a:lnTo>
                      <a:lnTo>
                        <a:pt x="180" y="196"/>
                      </a:lnTo>
                      <a:lnTo>
                        <a:pt x="180" y="198"/>
                      </a:lnTo>
                      <a:lnTo>
                        <a:pt x="178" y="198"/>
                      </a:lnTo>
                      <a:lnTo>
                        <a:pt x="176" y="198"/>
                      </a:lnTo>
                      <a:lnTo>
                        <a:pt x="176" y="200"/>
                      </a:lnTo>
                      <a:lnTo>
                        <a:pt x="174" y="200"/>
                      </a:lnTo>
                      <a:lnTo>
                        <a:pt x="176" y="200"/>
                      </a:lnTo>
                      <a:lnTo>
                        <a:pt x="174" y="200"/>
                      </a:lnTo>
                      <a:lnTo>
                        <a:pt x="172" y="202"/>
                      </a:lnTo>
                      <a:lnTo>
                        <a:pt x="170" y="204"/>
                      </a:lnTo>
                      <a:lnTo>
                        <a:pt x="168" y="206"/>
                      </a:lnTo>
                      <a:lnTo>
                        <a:pt x="166" y="206"/>
                      </a:lnTo>
                      <a:lnTo>
                        <a:pt x="166" y="208"/>
                      </a:lnTo>
                      <a:lnTo>
                        <a:pt x="164" y="210"/>
                      </a:lnTo>
                      <a:lnTo>
                        <a:pt x="162" y="214"/>
                      </a:lnTo>
                      <a:lnTo>
                        <a:pt x="160" y="214"/>
                      </a:lnTo>
                      <a:lnTo>
                        <a:pt x="156" y="218"/>
                      </a:lnTo>
                      <a:lnTo>
                        <a:pt x="156" y="216"/>
                      </a:lnTo>
                      <a:lnTo>
                        <a:pt x="156" y="218"/>
                      </a:lnTo>
                      <a:lnTo>
                        <a:pt x="154" y="218"/>
                      </a:lnTo>
                      <a:lnTo>
                        <a:pt x="154" y="220"/>
                      </a:lnTo>
                      <a:lnTo>
                        <a:pt x="154" y="222"/>
                      </a:lnTo>
                      <a:lnTo>
                        <a:pt x="152" y="222"/>
                      </a:lnTo>
                      <a:lnTo>
                        <a:pt x="150" y="224"/>
                      </a:lnTo>
                      <a:lnTo>
                        <a:pt x="148" y="228"/>
                      </a:lnTo>
                      <a:lnTo>
                        <a:pt x="146" y="230"/>
                      </a:lnTo>
                      <a:lnTo>
                        <a:pt x="146" y="232"/>
                      </a:lnTo>
                      <a:lnTo>
                        <a:pt x="146" y="234"/>
                      </a:lnTo>
                      <a:lnTo>
                        <a:pt x="148" y="234"/>
                      </a:lnTo>
                      <a:lnTo>
                        <a:pt x="148" y="236"/>
                      </a:lnTo>
                      <a:lnTo>
                        <a:pt x="146" y="236"/>
                      </a:lnTo>
                      <a:lnTo>
                        <a:pt x="148" y="236"/>
                      </a:lnTo>
                      <a:lnTo>
                        <a:pt x="150" y="236"/>
                      </a:lnTo>
                      <a:lnTo>
                        <a:pt x="150" y="234"/>
                      </a:lnTo>
                      <a:lnTo>
                        <a:pt x="154" y="234"/>
                      </a:lnTo>
                      <a:lnTo>
                        <a:pt x="154" y="236"/>
                      </a:lnTo>
                      <a:lnTo>
                        <a:pt x="158" y="236"/>
                      </a:lnTo>
                      <a:lnTo>
                        <a:pt x="166" y="234"/>
                      </a:lnTo>
                      <a:lnTo>
                        <a:pt x="172" y="234"/>
                      </a:lnTo>
                      <a:lnTo>
                        <a:pt x="176" y="232"/>
                      </a:lnTo>
                      <a:lnTo>
                        <a:pt x="180" y="230"/>
                      </a:lnTo>
                      <a:lnTo>
                        <a:pt x="182" y="230"/>
                      </a:lnTo>
                      <a:lnTo>
                        <a:pt x="180" y="230"/>
                      </a:lnTo>
                      <a:lnTo>
                        <a:pt x="182" y="228"/>
                      </a:lnTo>
                      <a:lnTo>
                        <a:pt x="180" y="228"/>
                      </a:lnTo>
                      <a:lnTo>
                        <a:pt x="178" y="230"/>
                      </a:lnTo>
                      <a:lnTo>
                        <a:pt x="174" y="230"/>
                      </a:lnTo>
                      <a:lnTo>
                        <a:pt x="172" y="230"/>
                      </a:lnTo>
                      <a:lnTo>
                        <a:pt x="168" y="232"/>
                      </a:lnTo>
                      <a:lnTo>
                        <a:pt x="166" y="232"/>
                      </a:lnTo>
                      <a:lnTo>
                        <a:pt x="164" y="232"/>
                      </a:lnTo>
                      <a:lnTo>
                        <a:pt x="162" y="232"/>
                      </a:lnTo>
                      <a:lnTo>
                        <a:pt x="160" y="236"/>
                      </a:lnTo>
                      <a:lnTo>
                        <a:pt x="158" y="236"/>
                      </a:lnTo>
                      <a:lnTo>
                        <a:pt x="158" y="234"/>
                      </a:lnTo>
                      <a:lnTo>
                        <a:pt x="156" y="234"/>
                      </a:lnTo>
                      <a:lnTo>
                        <a:pt x="158" y="232"/>
                      </a:lnTo>
                      <a:lnTo>
                        <a:pt x="156" y="232"/>
                      </a:lnTo>
                      <a:lnTo>
                        <a:pt x="154" y="232"/>
                      </a:lnTo>
                      <a:lnTo>
                        <a:pt x="152" y="230"/>
                      </a:lnTo>
                      <a:lnTo>
                        <a:pt x="150" y="230"/>
                      </a:lnTo>
                      <a:lnTo>
                        <a:pt x="152" y="228"/>
                      </a:lnTo>
                      <a:lnTo>
                        <a:pt x="154" y="226"/>
                      </a:lnTo>
                      <a:lnTo>
                        <a:pt x="154" y="224"/>
                      </a:lnTo>
                      <a:lnTo>
                        <a:pt x="158" y="220"/>
                      </a:lnTo>
                      <a:lnTo>
                        <a:pt x="160" y="220"/>
                      </a:lnTo>
                      <a:lnTo>
                        <a:pt x="162" y="220"/>
                      </a:lnTo>
                      <a:lnTo>
                        <a:pt x="160" y="220"/>
                      </a:lnTo>
                      <a:lnTo>
                        <a:pt x="160" y="218"/>
                      </a:lnTo>
                      <a:lnTo>
                        <a:pt x="164" y="216"/>
                      </a:lnTo>
                      <a:lnTo>
                        <a:pt x="166" y="214"/>
                      </a:lnTo>
                      <a:lnTo>
                        <a:pt x="166" y="212"/>
                      </a:lnTo>
                      <a:lnTo>
                        <a:pt x="168" y="210"/>
                      </a:lnTo>
                      <a:lnTo>
                        <a:pt x="170" y="210"/>
                      </a:lnTo>
                      <a:lnTo>
                        <a:pt x="172" y="206"/>
                      </a:lnTo>
                      <a:lnTo>
                        <a:pt x="174" y="208"/>
                      </a:lnTo>
                      <a:lnTo>
                        <a:pt x="174" y="206"/>
                      </a:lnTo>
                      <a:lnTo>
                        <a:pt x="176" y="204"/>
                      </a:lnTo>
                      <a:lnTo>
                        <a:pt x="178" y="204"/>
                      </a:lnTo>
                      <a:lnTo>
                        <a:pt x="180" y="202"/>
                      </a:lnTo>
                      <a:lnTo>
                        <a:pt x="182" y="202"/>
                      </a:lnTo>
                      <a:lnTo>
                        <a:pt x="182" y="200"/>
                      </a:lnTo>
                      <a:lnTo>
                        <a:pt x="184" y="200"/>
                      </a:lnTo>
                      <a:lnTo>
                        <a:pt x="188" y="200"/>
                      </a:lnTo>
                      <a:lnTo>
                        <a:pt x="190" y="200"/>
                      </a:lnTo>
                      <a:lnTo>
                        <a:pt x="188" y="200"/>
                      </a:lnTo>
                      <a:lnTo>
                        <a:pt x="190" y="198"/>
                      </a:lnTo>
                      <a:lnTo>
                        <a:pt x="194" y="198"/>
                      </a:lnTo>
                      <a:lnTo>
                        <a:pt x="192" y="200"/>
                      </a:lnTo>
                      <a:lnTo>
                        <a:pt x="196" y="198"/>
                      </a:lnTo>
                      <a:lnTo>
                        <a:pt x="202" y="198"/>
                      </a:lnTo>
                      <a:lnTo>
                        <a:pt x="202" y="196"/>
                      </a:lnTo>
                      <a:lnTo>
                        <a:pt x="204" y="194"/>
                      </a:lnTo>
                      <a:lnTo>
                        <a:pt x="204" y="190"/>
                      </a:lnTo>
                      <a:lnTo>
                        <a:pt x="206" y="188"/>
                      </a:lnTo>
                      <a:lnTo>
                        <a:pt x="208" y="188"/>
                      </a:lnTo>
                      <a:lnTo>
                        <a:pt x="208" y="186"/>
                      </a:lnTo>
                      <a:lnTo>
                        <a:pt x="210" y="184"/>
                      </a:lnTo>
                      <a:lnTo>
                        <a:pt x="212" y="184"/>
                      </a:lnTo>
                      <a:lnTo>
                        <a:pt x="214" y="180"/>
                      </a:lnTo>
                      <a:lnTo>
                        <a:pt x="216" y="180"/>
                      </a:lnTo>
                      <a:lnTo>
                        <a:pt x="218" y="178"/>
                      </a:lnTo>
                      <a:lnTo>
                        <a:pt x="218" y="180"/>
                      </a:lnTo>
                      <a:lnTo>
                        <a:pt x="220" y="178"/>
                      </a:lnTo>
                      <a:lnTo>
                        <a:pt x="222" y="176"/>
                      </a:lnTo>
                      <a:lnTo>
                        <a:pt x="224" y="174"/>
                      </a:lnTo>
                      <a:lnTo>
                        <a:pt x="228" y="174"/>
                      </a:lnTo>
                      <a:lnTo>
                        <a:pt x="228" y="176"/>
                      </a:lnTo>
                      <a:lnTo>
                        <a:pt x="226" y="178"/>
                      </a:lnTo>
                      <a:lnTo>
                        <a:pt x="226" y="180"/>
                      </a:lnTo>
                      <a:lnTo>
                        <a:pt x="226" y="182"/>
                      </a:lnTo>
                      <a:lnTo>
                        <a:pt x="228" y="180"/>
                      </a:lnTo>
                      <a:lnTo>
                        <a:pt x="228" y="178"/>
                      </a:lnTo>
                      <a:lnTo>
                        <a:pt x="228" y="176"/>
                      </a:lnTo>
                      <a:lnTo>
                        <a:pt x="230" y="174"/>
                      </a:lnTo>
                      <a:lnTo>
                        <a:pt x="230" y="172"/>
                      </a:lnTo>
                      <a:lnTo>
                        <a:pt x="228" y="172"/>
                      </a:lnTo>
                      <a:lnTo>
                        <a:pt x="230" y="170"/>
                      </a:lnTo>
                      <a:lnTo>
                        <a:pt x="228" y="168"/>
                      </a:lnTo>
                      <a:lnTo>
                        <a:pt x="230" y="168"/>
                      </a:lnTo>
                      <a:lnTo>
                        <a:pt x="228" y="166"/>
                      </a:lnTo>
                      <a:lnTo>
                        <a:pt x="230" y="166"/>
                      </a:lnTo>
                      <a:lnTo>
                        <a:pt x="228" y="164"/>
                      </a:lnTo>
                      <a:lnTo>
                        <a:pt x="228" y="162"/>
                      </a:lnTo>
                      <a:lnTo>
                        <a:pt x="230" y="162"/>
                      </a:lnTo>
                      <a:lnTo>
                        <a:pt x="230" y="164"/>
                      </a:lnTo>
                      <a:lnTo>
                        <a:pt x="230" y="166"/>
                      </a:lnTo>
                      <a:lnTo>
                        <a:pt x="234" y="166"/>
                      </a:lnTo>
                      <a:lnTo>
                        <a:pt x="234" y="168"/>
                      </a:lnTo>
                      <a:lnTo>
                        <a:pt x="236" y="168"/>
                      </a:lnTo>
                      <a:lnTo>
                        <a:pt x="236" y="174"/>
                      </a:lnTo>
                      <a:lnTo>
                        <a:pt x="236" y="176"/>
                      </a:lnTo>
                      <a:lnTo>
                        <a:pt x="236" y="178"/>
                      </a:lnTo>
                      <a:lnTo>
                        <a:pt x="234" y="182"/>
                      </a:lnTo>
                      <a:lnTo>
                        <a:pt x="236" y="184"/>
                      </a:lnTo>
                      <a:lnTo>
                        <a:pt x="236" y="186"/>
                      </a:lnTo>
                      <a:lnTo>
                        <a:pt x="234" y="188"/>
                      </a:lnTo>
                      <a:lnTo>
                        <a:pt x="232" y="186"/>
                      </a:lnTo>
                      <a:lnTo>
                        <a:pt x="232" y="188"/>
                      </a:lnTo>
                      <a:lnTo>
                        <a:pt x="232" y="186"/>
                      </a:lnTo>
                      <a:lnTo>
                        <a:pt x="232" y="188"/>
                      </a:lnTo>
                      <a:lnTo>
                        <a:pt x="234" y="188"/>
                      </a:lnTo>
                      <a:lnTo>
                        <a:pt x="234" y="190"/>
                      </a:lnTo>
                      <a:lnTo>
                        <a:pt x="234" y="192"/>
                      </a:lnTo>
                      <a:lnTo>
                        <a:pt x="234" y="194"/>
                      </a:lnTo>
                      <a:lnTo>
                        <a:pt x="232" y="196"/>
                      </a:lnTo>
                      <a:lnTo>
                        <a:pt x="230" y="194"/>
                      </a:lnTo>
                      <a:lnTo>
                        <a:pt x="228" y="194"/>
                      </a:lnTo>
                      <a:lnTo>
                        <a:pt x="226" y="194"/>
                      </a:lnTo>
                      <a:lnTo>
                        <a:pt x="226" y="192"/>
                      </a:lnTo>
                      <a:lnTo>
                        <a:pt x="226" y="190"/>
                      </a:lnTo>
                      <a:lnTo>
                        <a:pt x="226" y="188"/>
                      </a:lnTo>
                      <a:lnTo>
                        <a:pt x="226" y="190"/>
                      </a:lnTo>
                      <a:lnTo>
                        <a:pt x="224" y="192"/>
                      </a:lnTo>
                      <a:lnTo>
                        <a:pt x="226" y="194"/>
                      </a:lnTo>
                      <a:lnTo>
                        <a:pt x="224" y="196"/>
                      </a:lnTo>
                      <a:lnTo>
                        <a:pt x="222" y="196"/>
                      </a:lnTo>
                      <a:lnTo>
                        <a:pt x="220" y="198"/>
                      </a:lnTo>
                      <a:lnTo>
                        <a:pt x="220" y="200"/>
                      </a:lnTo>
                      <a:lnTo>
                        <a:pt x="218" y="198"/>
                      </a:lnTo>
                      <a:lnTo>
                        <a:pt x="218" y="196"/>
                      </a:lnTo>
                      <a:lnTo>
                        <a:pt x="216" y="196"/>
                      </a:lnTo>
                      <a:lnTo>
                        <a:pt x="216" y="194"/>
                      </a:lnTo>
                      <a:lnTo>
                        <a:pt x="216" y="192"/>
                      </a:lnTo>
                      <a:lnTo>
                        <a:pt x="216" y="190"/>
                      </a:lnTo>
                      <a:lnTo>
                        <a:pt x="214" y="192"/>
                      </a:lnTo>
                      <a:lnTo>
                        <a:pt x="214" y="194"/>
                      </a:lnTo>
                      <a:lnTo>
                        <a:pt x="214" y="196"/>
                      </a:lnTo>
                      <a:lnTo>
                        <a:pt x="214" y="194"/>
                      </a:lnTo>
                      <a:lnTo>
                        <a:pt x="214" y="196"/>
                      </a:lnTo>
                      <a:lnTo>
                        <a:pt x="216" y="196"/>
                      </a:lnTo>
                      <a:lnTo>
                        <a:pt x="214" y="196"/>
                      </a:lnTo>
                      <a:lnTo>
                        <a:pt x="216" y="198"/>
                      </a:lnTo>
                      <a:lnTo>
                        <a:pt x="216" y="196"/>
                      </a:lnTo>
                      <a:lnTo>
                        <a:pt x="218" y="198"/>
                      </a:lnTo>
                      <a:lnTo>
                        <a:pt x="216" y="198"/>
                      </a:lnTo>
                      <a:lnTo>
                        <a:pt x="216" y="200"/>
                      </a:lnTo>
                      <a:lnTo>
                        <a:pt x="216" y="202"/>
                      </a:lnTo>
                      <a:lnTo>
                        <a:pt x="214" y="204"/>
                      </a:lnTo>
                      <a:lnTo>
                        <a:pt x="216" y="206"/>
                      </a:lnTo>
                      <a:lnTo>
                        <a:pt x="216" y="208"/>
                      </a:lnTo>
                      <a:lnTo>
                        <a:pt x="214" y="212"/>
                      </a:lnTo>
                      <a:lnTo>
                        <a:pt x="214" y="214"/>
                      </a:lnTo>
                      <a:lnTo>
                        <a:pt x="212" y="216"/>
                      </a:lnTo>
                      <a:lnTo>
                        <a:pt x="212" y="218"/>
                      </a:lnTo>
                      <a:lnTo>
                        <a:pt x="210" y="218"/>
                      </a:lnTo>
                      <a:lnTo>
                        <a:pt x="210" y="216"/>
                      </a:lnTo>
                      <a:lnTo>
                        <a:pt x="208" y="214"/>
                      </a:lnTo>
                      <a:lnTo>
                        <a:pt x="208" y="212"/>
                      </a:lnTo>
                      <a:lnTo>
                        <a:pt x="208" y="210"/>
                      </a:lnTo>
                      <a:lnTo>
                        <a:pt x="208" y="208"/>
                      </a:lnTo>
                      <a:lnTo>
                        <a:pt x="208" y="206"/>
                      </a:lnTo>
                      <a:lnTo>
                        <a:pt x="208" y="202"/>
                      </a:lnTo>
                      <a:lnTo>
                        <a:pt x="206" y="202"/>
                      </a:lnTo>
                      <a:lnTo>
                        <a:pt x="206" y="204"/>
                      </a:lnTo>
                      <a:lnTo>
                        <a:pt x="204" y="206"/>
                      </a:lnTo>
                      <a:lnTo>
                        <a:pt x="204" y="208"/>
                      </a:lnTo>
                      <a:lnTo>
                        <a:pt x="204" y="210"/>
                      </a:lnTo>
                      <a:lnTo>
                        <a:pt x="204" y="208"/>
                      </a:lnTo>
                      <a:lnTo>
                        <a:pt x="206" y="210"/>
                      </a:lnTo>
                      <a:lnTo>
                        <a:pt x="204" y="210"/>
                      </a:lnTo>
                      <a:lnTo>
                        <a:pt x="204" y="212"/>
                      </a:lnTo>
                      <a:lnTo>
                        <a:pt x="204" y="214"/>
                      </a:lnTo>
                      <a:lnTo>
                        <a:pt x="206" y="216"/>
                      </a:lnTo>
                      <a:lnTo>
                        <a:pt x="206" y="214"/>
                      </a:lnTo>
                      <a:lnTo>
                        <a:pt x="204" y="214"/>
                      </a:lnTo>
                      <a:lnTo>
                        <a:pt x="206" y="212"/>
                      </a:lnTo>
                      <a:lnTo>
                        <a:pt x="206" y="214"/>
                      </a:lnTo>
                      <a:lnTo>
                        <a:pt x="206" y="210"/>
                      </a:lnTo>
                      <a:lnTo>
                        <a:pt x="208" y="210"/>
                      </a:lnTo>
                      <a:lnTo>
                        <a:pt x="208" y="212"/>
                      </a:lnTo>
                      <a:lnTo>
                        <a:pt x="206" y="214"/>
                      </a:lnTo>
                      <a:lnTo>
                        <a:pt x="206" y="212"/>
                      </a:lnTo>
                      <a:lnTo>
                        <a:pt x="206" y="214"/>
                      </a:lnTo>
                      <a:lnTo>
                        <a:pt x="208" y="212"/>
                      </a:lnTo>
                      <a:lnTo>
                        <a:pt x="208" y="214"/>
                      </a:lnTo>
                      <a:lnTo>
                        <a:pt x="210" y="216"/>
                      </a:lnTo>
                      <a:lnTo>
                        <a:pt x="210" y="218"/>
                      </a:lnTo>
                      <a:lnTo>
                        <a:pt x="208" y="218"/>
                      </a:lnTo>
                      <a:lnTo>
                        <a:pt x="206" y="218"/>
                      </a:lnTo>
                      <a:lnTo>
                        <a:pt x="204" y="218"/>
                      </a:lnTo>
                      <a:lnTo>
                        <a:pt x="204" y="220"/>
                      </a:lnTo>
                      <a:lnTo>
                        <a:pt x="200" y="220"/>
                      </a:lnTo>
                      <a:lnTo>
                        <a:pt x="202" y="222"/>
                      </a:lnTo>
                      <a:lnTo>
                        <a:pt x="204" y="222"/>
                      </a:lnTo>
                      <a:lnTo>
                        <a:pt x="204" y="220"/>
                      </a:lnTo>
                      <a:lnTo>
                        <a:pt x="206" y="220"/>
                      </a:lnTo>
                      <a:lnTo>
                        <a:pt x="208" y="220"/>
                      </a:lnTo>
                      <a:lnTo>
                        <a:pt x="210" y="220"/>
                      </a:lnTo>
                      <a:lnTo>
                        <a:pt x="214" y="218"/>
                      </a:lnTo>
                      <a:lnTo>
                        <a:pt x="216" y="218"/>
                      </a:lnTo>
                      <a:lnTo>
                        <a:pt x="216" y="216"/>
                      </a:lnTo>
                      <a:lnTo>
                        <a:pt x="218" y="216"/>
                      </a:lnTo>
                      <a:lnTo>
                        <a:pt x="218" y="218"/>
                      </a:lnTo>
                      <a:lnTo>
                        <a:pt x="218" y="220"/>
                      </a:lnTo>
                      <a:lnTo>
                        <a:pt x="220" y="220"/>
                      </a:lnTo>
                      <a:lnTo>
                        <a:pt x="218" y="222"/>
                      </a:lnTo>
                      <a:lnTo>
                        <a:pt x="218" y="224"/>
                      </a:lnTo>
                      <a:lnTo>
                        <a:pt x="216" y="226"/>
                      </a:lnTo>
                      <a:lnTo>
                        <a:pt x="218" y="226"/>
                      </a:lnTo>
                      <a:lnTo>
                        <a:pt x="218" y="228"/>
                      </a:lnTo>
                      <a:lnTo>
                        <a:pt x="220" y="228"/>
                      </a:lnTo>
                      <a:lnTo>
                        <a:pt x="220" y="230"/>
                      </a:lnTo>
                      <a:lnTo>
                        <a:pt x="218" y="232"/>
                      </a:lnTo>
                      <a:lnTo>
                        <a:pt x="216" y="232"/>
                      </a:lnTo>
                      <a:lnTo>
                        <a:pt x="216" y="234"/>
                      </a:lnTo>
                      <a:lnTo>
                        <a:pt x="214" y="234"/>
                      </a:lnTo>
                      <a:lnTo>
                        <a:pt x="214" y="236"/>
                      </a:lnTo>
                      <a:lnTo>
                        <a:pt x="214" y="238"/>
                      </a:lnTo>
                      <a:lnTo>
                        <a:pt x="212" y="240"/>
                      </a:lnTo>
                      <a:lnTo>
                        <a:pt x="212" y="242"/>
                      </a:lnTo>
                      <a:lnTo>
                        <a:pt x="210" y="240"/>
                      </a:lnTo>
                      <a:lnTo>
                        <a:pt x="212" y="242"/>
                      </a:lnTo>
                      <a:lnTo>
                        <a:pt x="210" y="242"/>
                      </a:lnTo>
                      <a:lnTo>
                        <a:pt x="210" y="244"/>
                      </a:lnTo>
                      <a:lnTo>
                        <a:pt x="208" y="246"/>
                      </a:lnTo>
                      <a:lnTo>
                        <a:pt x="210" y="248"/>
                      </a:lnTo>
                      <a:lnTo>
                        <a:pt x="208" y="250"/>
                      </a:lnTo>
                      <a:lnTo>
                        <a:pt x="206" y="252"/>
                      </a:lnTo>
                      <a:lnTo>
                        <a:pt x="204" y="254"/>
                      </a:lnTo>
                      <a:lnTo>
                        <a:pt x="204" y="252"/>
                      </a:lnTo>
                      <a:lnTo>
                        <a:pt x="202" y="252"/>
                      </a:lnTo>
                      <a:lnTo>
                        <a:pt x="204" y="254"/>
                      </a:lnTo>
                      <a:lnTo>
                        <a:pt x="204" y="258"/>
                      </a:lnTo>
                      <a:lnTo>
                        <a:pt x="204" y="262"/>
                      </a:lnTo>
                      <a:lnTo>
                        <a:pt x="202" y="264"/>
                      </a:lnTo>
                      <a:lnTo>
                        <a:pt x="200" y="266"/>
                      </a:lnTo>
                      <a:lnTo>
                        <a:pt x="198" y="266"/>
                      </a:lnTo>
                      <a:lnTo>
                        <a:pt x="198" y="264"/>
                      </a:lnTo>
                      <a:lnTo>
                        <a:pt x="200" y="262"/>
                      </a:lnTo>
                      <a:lnTo>
                        <a:pt x="198" y="260"/>
                      </a:lnTo>
                      <a:lnTo>
                        <a:pt x="198" y="258"/>
                      </a:lnTo>
                      <a:lnTo>
                        <a:pt x="198" y="260"/>
                      </a:lnTo>
                      <a:lnTo>
                        <a:pt x="198" y="262"/>
                      </a:lnTo>
                      <a:lnTo>
                        <a:pt x="196" y="262"/>
                      </a:lnTo>
                      <a:lnTo>
                        <a:pt x="196" y="260"/>
                      </a:lnTo>
                      <a:lnTo>
                        <a:pt x="194" y="260"/>
                      </a:lnTo>
                      <a:lnTo>
                        <a:pt x="192" y="258"/>
                      </a:lnTo>
                      <a:lnTo>
                        <a:pt x="190" y="258"/>
                      </a:lnTo>
                      <a:lnTo>
                        <a:pt x="188" y="258"/>
                      </a:lnTo>
                      <a:lnTo>
                        <a:pt x="190" y="258"/>
                      </a:lnTo>
                      <a:lnTo>
                        <a:pt x="190" y="256"/>
                      </a:lnTo>
                      <a:lnTo>
                        <a:pt x="190" y="258"/>
                      </a:lnTo>
                      <a:lnTo>
                        <a:pt x="192" y="256"/>
                      </a:lnTo>
                      <a:lnTo>
                        <a:pt x="190" y="254"/>
                      </a:lnTo>
                      <a:lnTo>
                        <a:pt x="192" y="254"/>
                      </a:lnTo>
                      <a:lnTo>
                        <a:pt x="192" y="252"/>
                      </a:lnTo>
                      <a:lnTo>
                        <a:pt x="194" y="252"/>
                      </a:lnTo>
                      <a:lnTo>
                        <a:pt x="196" y="252"/>
                      </a:lnTo>
                      <a:lnTo>
                        <a:pt x="196" y="250"/>
                      </a:lnTo>
                      <a:lnTo>
                        <a:pt x="196" y="252"/>
                      </a:lnTo>
                      <a:lnTo>
                        <a:pt x="194" y="250"/>
                      </a:lnTo>
                      <a:lnTo>
                        <a:pt x="196" y="248"/>
                      </a:lnTo>
                      <a:lnTo>
                        <a:pt x="198" y="248"/>
                      </a:lnTo>
                      <a:lnTo>
                        <a:pt x="200" y="246"/>
                      </a:lnTo>
                      <a:lnTo>
                        <a:pt x="200" y="244"/>
                      </a:lnTo>
                      <a:lnTo>
                        <a:pt x="200" y="242"/>
                      </a:lnTo>
                      <a:lnTo>
                        <a:pt x="202" y="242"/>
                      </a:lnTo>
                      <a:lnTo>
                        <a:pt x="202" y="240"/>
                      </a:lnTo>
                      <a:lnTo>
                        <a:pt x="200" y="242"/>
                      </a:lnTo>
                      <a:lnTo>
                        <a:pt x="200" y="244"/>
                      </a:lnTo>
                      <a:lnTo>
                        <a:pt x="192" y="246"/>
                      </a:lnTo>
                      <a:lnTo>
                        <a:pt x="192" y="244"/>
                      </a:lnTo>
                      <a:lnTo>
                        <a:pt x="192" y="246"/>
                      </a:lnTo>
                      <a:lnTo>
                        <a:pt x="188" y="248"/>
                      </a:lnTo>
                      <a:lnTo>
                        <a:pt x="188" y="246"/>
                      </a:lnTo>
                      <a:lnTo>
                        <a:pt x="188" y="248"/>
                      </a:lnTo>
                      <a:lnTo>
                        <a:pt x="188" y="250"/>
                      </a:lnTo>
                      <a:lnTo>
                        <a:pt x="188" y="248"/>
                      </a:lnTo>
                      <a:lnTo>
                        <a:pt x="190" y="250"/>
                      </a:lnTo>
                      <a:lnTo>
                        <a:pt x="188" y="252"/>
                      </a:lnTo>
                      <a:lnTo>
                        <a:pt x="186" y="252"/>
                      </a:lnTo>
                      <a:lnTo>
                        <a:pt x="184" y="254"/>
                      </a:lnTo>
                      <a:lnTo>
                        <a:pt x="182" y="256"/>
                      </a:lnTo>
                      <a:lnTo>
                        <a:pt x="182" y="258"/>
                      </a:lnTo>
                      <a:lnTo>
                        <a:pt x="184" y="258"/>
                      </a:lnTo>
                      <a:lnTo>
                        <a:pt x="182" y="258"/>
                      </a:lnTo>
                      <a:lnTo>
                        <a:pt x="182" y="260"/>
                      </a:lnTo>
                      <a:lnTo>
                        <a:pt x="184" y="260"/>
                      </a:lnTo>
                      <a:lnTo>
                        <a:pt x="184" y="258"/>
                      </a:lnTo>
                      <a:lnTo>
                        <a:pt x="184" y="260"/>
                      </a:lnTo>
                      <a:lnTo>
                        <a:pt x="184" y="262"/>
                      </a:lnTo>
                      <a:lnTo>
                        <a:pt x="186" y="262"/>
                      </a:lnTo>
                      <a:lnTo>
                        <a:pt x="184" y="262"/>
                      </a:lnTo>
                      <a:lnTo>
                        <a:pt x="184" y="264"/>
                      </a:lnTo>
                      <a:lnTo>
                        <a:pt x="184" y="266"/>
                      </a:lnTo>
                      <a:lnTo>
                        <a:pt x="180" y="268"/>
                      </a:lnTo>
                      <a:lnTo>
                        <a:pt x="180" y="266"/>
                      </a:lnTo>
                      <a:lnTo>
                        <a:pt x="180" y="268"/>
                      </a:lnTo>
                      <a:lnTo>
                        <a:pt x="180" y="270"/>
                      </a:lnTo>
                      <a:lnTo>
                        <a:pt x="178" y="272"/>
                      </a:lnTo>
                      <a:lnTo>
                        <a:pt x="176" y="272"/>
                      </a:lnTo>
                      <a:lnTo>
                        <a:pt x="176" y="270"/>
                      </a:lnTo>
                      <a:lnTo>
                        <a:pt x="174" y="268"/>
                      </a:lnTo>
                      <a:lnTo>
                        <a:pt x="174" y="264"/>
                      </a:lnTo>
                      <a:lnTo>
                        <a:pt x="176" y="264"/>
                      </a:lnTo>
                      <a:lnTo>
                        <a:pt x="174" y="262"/>
                      </a:lnTo>
                      <a:lnTo>
                        <a:pt x="174" y="258"/>
                      </a:lnTo>
                      <a:lnTo>
                        <a:pt x="176" y="254"/>
                      </a:lnTo>
                      <a:lnTo>
                        <a:pt x="176" y="256"/>
                      </a:lnTo>
                      <a:lnTo>
                        <a:pt x="178" y="254"/>
                      </a:lnTo>
                      <a:lnTo>
                        <a:pt x="180" y="254"/>
                      </a:lnTo>
                      <a:lnTo>
                        <a:pt x="180" y="252"/>
                      </a:lnTo>
                      <a:lnTo>
                        <a:pt x="182" y="250"/>
                      </a:lnTo>
                      <a:lnTo>
                        <a:pt x="180" y="250"/>
                      </a:lnTo>
                      <a:lnTo>
                        <a:pt x="180" y="248"/>
                      </a:lnTo>
                      <a:lnTo>
                        <a:pt x="182" y="246"/>
                      </a:lnTo>
                      <a:lnTo>
                        <a:pt x="184" y="246"/>
                      </a:lnTo>
                      <a:lnTo>
                        <a:pt x="182" y="244"/>
                      </a:lnTo>
                      <a:lnTo>
                        <a:pt x="184" y="244"/>
                      </a:lnTo>
                      <a:lnTo>
                        <a:pt x="184" y="242"/>
                      </a:lnTo>
                      <a:lnTo>
                        <a:pt x="182" y="242"/>
                      </a:lnTo>
                      <a:lnTo>
                        <a:pt x="182" y="240"/>
                      </a:lnTo>
                      <a:lnTo>
                        <a:pt x="182" y="238"/>
                      </a:lnTo>
                      <a:lnTo>
                        <a:pt x="182" y="236"/>
                      </a:lnTo>
                      <a:lnTo>
                        <a:pt x="182" y="234"/>
                      </a:lnTo>
                      <a:lnTo>
                        <a:pt x="182" y="236"/>
                      </a:lnTo>
                      <a:lnTo>
                        <a:pt x="180" y="238"/>
                      </a:lnTo>
                      <a:lnTo>
                        <a:pt x="180" y="240"/>
                      </a:lnTo>
                      <a:lnTo>
                        <a:pt x="180" y="242"/>
                      </a:lnTo>
                      <a:lnTo>
                        <a:pt x="178" y="242"/>
                      </a:lnTo>
                      <a:lnTo>
                        <a:pt x="180" y="242"/>
                      </a:lnTo>
                      <a:lnTo>
                        <a:pt x="178" y="244"/>
                      </a:lnTo>
                      <a:lnTo>
                        <a:pt x="178" y="246"/>
                      </a:lnTo>
                      <a:lnTo>
                        <a:pt x="176" y="246"/>
                      </a:lnTo>
                      <a:lnTo>
                        <a:pt x="176" y="248"/>
                      </a:lnTo>
                      <a:lnTo>
                        <a:pt x="174" y="248"/>
                      </a:lnTo>
                      <a:lnTo>
                        <a:pt x="174" y="246"/>
                      </a:lnTo>
                      <a:lnTo>
                        <a:pt x="172" y="248"/>
                      </a:lnTo>
                      <a:lnTo>
                        <a:pt x="172" y="250"/>
                      </a:lnTo>
                      <a:lnTo>
                        <a:pt x="170" y="250"/>
                      </a:lnTo>
                      <a:lnTo>
                        <a:pt x="168" y="250"/>
                      </a:lnTo>
                      <a:lnTo>
                        <a:pt x="168" y="248"/>
                      </a:lnTo>
                      <a:lnTo>
                        <a:pt x="168" y="250"/>
                      </a:lnTo>
                      <a:lnTo>
                        <a:pt x="166" y="250"/>
                      </a:lnTo>
                      <a:lnTo>
                        <a:pt x="164" y="252"/>
                      </a:lnTo>
                      <a:lnTo>
                        <a:pt x="164" y="254"/>
                      </a:lnTo>
                      <a:lnTo>
                        <a:pt x="164" y="256"/>
                      </a:lnTo>
                      <a:lnTo>
                        <a:pt x="162" y="254"/>
                      </a:lnTo>
                      <a:lnTo>
                        <a:pt x="162" y="256"/>
                      </a:lnTo>
                      <a:lnTo>
                        <a:pt x="162" y="258"/>
                      </a:lnTo>
                      <a:lnTo>
                        <a:pt x="160" y="260"/>
                      </a:lnTo>
                      <a:lnTo>
                        <a:pt x="162" y="260"/>
                      </a:lnTo>
                      <a:lnTo>
                        <a:pt x="160" y="262"/>
                      </a:lnTo>
                      <a:lnTo>
                        <a:pt x="160" y="260"/>
                      </a:lnTo>
                      <a:lnTo>
                        <a:pt x="160" y="262"/>
                      </a:lnTo>
                      <a:lnTo>
                        <a:pt x="160" y="260"/>
                      </a:lnTo>
                      <a:lnTo>
                        <a:pt x="158" y="260"/>
                      </a:lnTo>
                      <a:lnTo>
                        <a:pt x="156" y="260"/>
                      </a:lnTo>
                      <a:lnTo>
                        <a:pt x="154" y="260"/>
                      </a:lnTo>
                      <a:lnTo>
                        <a:pt x="154" y="258"/>
                      </a:lnTo>
                      <a:lnTo>
                        <a:pt x="152" y="258"/>
                      </a:lnTo>
                      <a:lnTo>
                        <a:pt x="150" y="258"/>
                      </a:lnTo>
                      <a:lnTo>
                        <a:pt x="148" y="258"/>
                      </a:lnTo>
                      <a:lnTo>
                        <a:pt x="148" y="256"/>
                      </a:lnTo>
                      <a:lnTo>
                        <a:pt x="150" y="254"/>
                      </a:lnTo>
                      <a:lnTo>
                        <a:pt x="152" y="256"/>
                      </a:lnTo>
                      <a:lnTo>
                        <a:pt x="150" y="254"/>
                      </a:lnTo>
                      <a:lnTo>
                        <a:pt x="156" y="252"/>
                      </a:lnTo>
                      <a:lnTo>
                        <a:pt x="154" y="250"/>
                      </a:lnTo>
                      <a:lnTo>
                        <a:pt x="156" y="250"/>
                      </a:lnTo>
                      <a:lnTo>
                        <a:pt x="152" y="252"/>
                      </a:lnTo>
                      <a:lnTo>
                        <a:pt x="150" y="252"/>
                      </a:lnTo>
                      <a:lnTo>
                        <a:pt x="150" y="254"/>
                      </a:lnTo>
                      <a:lnTo>
                        <a:pt x="146" y="256"/>
                      </a:lnTo>
                      <a:lnTo>
                        <a:pt x="144" y="256"/>
                      </a:lnTo>
                      <a:lnTo>
                        <a:pt x="146" y="256"/>
                      </a:lnTo>
                      <a:lnTo>
                        <a:pt x="148" y="258"/>
                      </a:lnTo>
                      <a:lnTo>
                        <a:pt x="150" y="258"/>
                      </a:lnTo>
                      <a:lnTo>
                        <a:pt x="154" y="260"/>
                      </a:lnTo>
                      <a:lnTo>
                        <a:pt x="158" y="260"/>
                      </a:lnTo>
                      <a:lnTo>
                        <a:pt x="158" y="262"/>
                      </a:lnTo>
                      <a:lnTo>
                        <a:pt x="160" y="262"/>
                      </a:lnTo>
                      <a:lnTo>
                        <a:pt x="158" y="264"/>
                      </a:lnTo>
                      <a:lnTo>
                        <a:pt x="156" y="266"/>
                      </a:lnTo>
                      <a:lnTo>
                        <a:pt x="154" y="266"/>
                      </a:lnTo>
                      <a:lnTo>
                        <a:pt x="152" y="266"/>
                      </a:lnTo>
                      <a:lnTo>
                        <a:pt x="150" y="266"/>
                      </a:lnTo>
                      <a:lnTo>
                        <a:pt x="148" y="266"/>
                      </a:lnTo>
                      <a:lnTo>
                        <a:pt x="142" y="266"/>
                      </a:lnTo>
                      <a:lnTo>
                        <a:pt x="142" y="268"/>
                      </a:lnTo>
                      <a:lnTo>
                        <a:pt x="144" y="268"/>
                      </a:lnTo>
                      <a:lnTo>
                        <a:pt x="148" y="266"/>
                      </a:lnTo>
                      <a:lnTo>
                        <a:pt x="150" y="266"/>
                      </a:lnTo>
                      <a:lnTo>
                        <a:pt x="150" y="268"/>
                      </a:lnTo>
                      <a:lnTo>
                        <a:pt x="150" y="266"/>
                      </a:lnTo>
                      <a:lnTo>
                        <a:pt x="150" y="268"/>
                      </a:lnTo>
                      <a:lnTo>
                        <a:pt x="148" y="270"/>
                      </a:lnTo>
                      <a:lnTo>
                        <a:pt x="146" y="270"/>
                      </a:lnTo>
                      <a:lnTo>
                        <a:pt x="144" y="270"/>
                      </a:lnTo>
                      <a:lnTo>
                        <a:pt x="142" y="272"/>
                      </a:lnTo>
                      <a:lnTo>
                        <a:pt x="140" y="272"/>
                      </a:lnTo>
                      <a:lnTo>
                        <a:pt x="142" y="272"/>
                      </a:lnTo>
                      <a:lnTo>
                        <a:pt x="140" y="274"/>
                      </a:lnTo>
                      <a:lnTo>
                        <a:pt x="144" y="272"/>
                      </a:lnTo>
                      <a:lnTo>
                        <a:pt x="146" y="272"/>
                      </a:lnTo>
                      <a:lnTo>
                        <a:pt x="144" y="272"/>
                      </a:lnTo>
                      <a:lnTo>
                        <a:pt x="146" y="272"/>
                      </a:lnTo>
                      <a:lnTo>
                        <a:pt x="148" y="272"/>
                      </a:lnTo>
                      <a:lnTo>
                        <a:pt x="150" y="270"/>
                      </a:lnTo>
                      <a:lnTo>
                        <a:pt x="152" y="270"/>
                      </a:lnTo>
                      <a:lnTo>
                        <a:pt x="150" y="270"/>
                      </a:lnTo>
                      <a:lnTo>
                        <a:pt x="152" y="268"/>
                      </a:lnTo>
                      <a:lnTo>
                        <a:pt x="154" y="268"/>
                      </a:lnTo>
                      <a:lnTo>
                        <a:pt x="154" y="270"/>
                      </a:lnTo>
                      <a:lnTo>
                        <a:pt x="152" y="270"/>
                      </a:lnTo>
                      <a:lnTo>
                        <a:pt x="154" y="270"/>
                      </a:lnTo>
                      <a:lnTo>
                        <a:pt x="156" y="268"/>
                      </a:lnTo>
                      <a:lnTo>
                        <a:pt x="158" y="266"/>
                      </a:lnTo>
                      <a:lnTo>
                        <a:pt x="160" y="264"/>
                      </a:lnTo>
                      <a:lnTo>
                        <a:pt x="160" y="266"/>
                      </a:lnTo>
                      <a:lnTo>
                        <a:pt x="162" y="266"/>
                      </a:lnTo>
                      <a:lnTo>
                        <a:pt x="160" y="268"/>
                      </a:lnTo>
                      <a:lnTo>
                        <a:pt x="158" y="270"/>
                      </a:lnTo>
                      <a:lnTo>
                        <a:pt x="158" y="268"/>
                      </a:lnTo>
                      <a:lnTo>
                        <a:pt x="158" y="270"/>
                      </a:lnTo>
                      <a:lnTo>
                        <a:pt x="156" y="270"/>
                      </a:lnTo>
                      <a:lnTo>
                        <a:pt x="154" y="272"/>
                      </a:lnTo>
                      <a:lnTo>
                        <a:pt x="154" y="274"/>
                      </a:lnTo>
                      <a:lnTo>
                        <a:pt x="154" y="276"/>
                      </a:lnTo>
                      <a:lnTo>
                        <a:pt x="152" y="276"/>
                      </a:lnTo>
                      <a:lnTo>
                        <a:pt x="150" y="274"/>
                      </a:lnTo>
                      <a:lnTo>
                        <a:pt x="152" y="276"/>
                      </a:lnTo>
                      <a:lnTo>
                        <a:pt x="150" y="278"/>
                      </a:lnTo>
                      <a:lnTo>
                        <a:pt x="148" y="278"/>
                      </a:lnTo>
                      <a:lnTo>
                        <a:pt x="146" y="278"/>
                      </a:lnTo>
                      <a:lnTo>
                        <a:pt x="146" y="280"/>
                      </a:lnTo>
                      <a:lnTo>
                        <a:pt x="146" y="282"/>
                      </a:lnTo>
                      <a:lnTo>
                        <a:pt x="148" y="282"/>
                      </a:lnTo>
                      <a:lnTo>
                        <a:pt x="146" y="282"/>
                      </a:lnTo>
                      <a:lnTo>
                        <a:pt x="148" y="282"/>
                      </a:lnTo>
                      <a:lnTo>
                        <a:pt x="148" y="284"/>
                      </a:lnTo>
                      <a:lnTo>
                        <a:pt x="148" y="282"/>
                      </a:lnTo>
                      <a:lnTo>
                        <a:pt x="146" y="280"/>
                      </a:lnTo>
                      <a:lnTo>
                        <a:pt x="148" y="278"/>
                      </a:lnTo>
                      <a:lnTo>
                        <a:pt x="150" y="278"/>
                      </a:lnTo>
                      <a:lnTo>
                        <a:pt x="154" y="276"/>
                      </a:lnTo>
                      <a:lnTo>
                        <a:pt x="154" y="278"/>
                      </a:lnTo>
                      <a:lnTo>
                        <a:pt x="154" y="276"/>
                      </a:lnTo>
                      <a:lnTo>
                        <a:pt x="156" y="276"/>
                      </a:lnTo>
                      <a:lnTo>
                        <a:pt x="156" y="274"/>
                      </a:lnTo>
                      <a:lnTo>
                        <a:pt x="158" y="272"/>
                      </a:lnTo>
                      <a:lnTo>
                        <a:pt x="160" y="270"/>
                      </a:lnTo>
                      <a:lnTo>
                        <a:pt x="158" y="272"/>
                      </a:lnTo>
                      <a:lnTo>
                        <a:pt x="158" y="276"/>
                      </a:lnTo>
                      <a:lnTo>
                        <a:pt x="156" y="276"/>
                      </a:lnTo>
                      <a:lnTo>
                        <a:pt x="156" y="278"/>
                      </a:lnTo>
                      <a:lnTo>
                        <a:pt x="154" y="280"/>
                      </a:lnTo>
                      <a:lnTo>
                        <a:pt x="156" y="280"/>
                      </a:lnTo>
                      <a:lnTo>
                        <a:pt x="156" y="282"/>
                      </a:lnTo>
                      <a:lnTo>
                        <a:pt x="156" y="284"/>
                      </a:lnTo>
                      <a:lnTo>
                        <a:pt x="156" y="286"/>
                      </a:lnTo>
                      <a:lnTo>
                        <a:pt x="156" y="284"/>
                      </a:lnTo>
                      <a:lnTo>
                        <a:pt x="158" y="284"/>
                      </a:lnTo>
                      <a:lnTo>
                        <a:pt x="158" y="286"/>
                      </a:lnTo>
                      <a:lnTo>
                        <a:pt x="158" y="284"/>
                      </a:lnTo>
                      <a:lnTo>
                        <a:pt x="158" y="282"/>
                      </a:lnTo>
                      <a:lnTo>
                        <a:pt x="160" y="278"/>
                      </a:lnTo>
                      <a:lnTo>
                        <a:pt x="160" y="276"/>
                      </a:lnTo>
                      <a:lnTo>
                        <a:pt x="162" y="276"/>
                      </a:lnTo>
                      <a:lnTo>
                        <a:pt x="162" y="278"/>
                      </a:lnTo>
                      <a:lnTo>
                        <a:pt x="162" y="276"/>
                      </a:lnTo>
                      <a:lnTo>
                        <a:pt x="160" y="276"/>
                      </a:lnTo>
                      <a:lnTo>
                        <a:pt x="160" y="274"/>
                      </a:lnTo>
                      <a:lnTo>
                        <a:pt x="160" y="272"/>
                      </a:lnTo>
                      <a:lnTo>
                        <a:pt x="162" y="272"/>
                      </a:lnTo>
                      <a:lnTo>
                        <a:pt x="164" y="270"/>
                      </a:lnTo>
                      <a:lnTo>
                        <a:pt x="166" y="270"/>
                      </a:lnTo>
                      <a:lnTo>
                        <a:pt x="166" y="272"/>
                      </a:lnTo>
                      <a:lnTo>
                        <a:pt x="166" y="270"/>
                      </a:lnTo>
                      <a:lnTo>
                        <a:pt x="166" y="272"/>
                      </a:lnTo>
                      <a:lnTo>
                        <a:pt x="166" y="270"/>
                      </a:lnTo>
                      <a:lnTo>
                        <a:pt x="168" y="270"/>
                      </a:lnTo>
                      <a:lnTo>
                        <a:pt x="168" y="272"/>
                      </a:lnTo>
                      <a:lnTo>
                        <a:pt x="166" y="274"/>
                      </a:lnTo>
                      <a:lnTo>
                        <a:pt x="166" y="276"/>
                      </a:lnTo>
                      <a:lnTo>
                        <a:pt x="168" y="276"/>
                      </a:lnTo>
                      <a:lnTo>
                        <a:pt x="166" y="276"/>
                      </a:lnTo>
                      <a:lnTo>
                        <a:pt x="164" y="276"/>
                      </a:lnTo>
                      <a:lnTo>
                        <a:pt x="166" y="276"/>
                      </a:lnTo>
                      <a:lnTo>
                        <a:pt x="166" y="278"/>
                      </a:lnTo>
                      <a:lnTo>
                        <a:pt x="168" y="280"/>
                      </a:lnTo>
                      <a:lnTo>
                        <a:pt x="166" y="282"/>
                      </a:lnTo>
                      <a:lnTo>
                        <a:pt x="168" y="280"/>
                      </a:lnTo>
                      <a:lnTo>
                        <a:pt x="168" y="278"/>
                      </a:lnTo>
                      <a:lnTo>
                        <a:pt x="168" y="276"/>
                      </a:lnTo>
                      <a:lnTo>
                        <a:pt x="170" y="272"/>
                      </a:lnTo>
                      <a:lnTo>
                        <a:pt x="172" y="270"/>
                      </a:lnTo>
                      <a:lnTo>
                        <a:pt x="172" y="272"/>
                      </a:lnTo>
                      <a:lnTo>
                        <a:pt x="172" y="274"/>
                      </a:lnTo>
                      <a:lnTo>
                        <a:pt x="172" y="276"/>
                      </a:lnTo>
                      <a:lnTo>
                        <a:pt x="172" y="278"/>
                      </a:lnTo>
                      <a:lnTo>
                        <a:pt x="174" y="278"/>
                      </a:lnTo>
                      <a:lnTo>
                        <a:pt x="174" y="280"/>
                      </a:lnTo>
                      <a:lnTo>
                        <a:pt x="176" y="282"/>
                      </a:lnTo>
                      <a:lnTo>
                        <a:pt x="178" y="284"/>
                      </a:lnTo>
                      <a:lnTo>
                        <a:pt x="176" y="288"/>
                      </a:lnTo>
                      <a:lnTo>
                        <a:pt x="176" y="286"/>
                      </a:lnTo>
                      <a:lnTo>
                        <a:pt x="178" y="284"/>
                      </a:lnTo>
                      <a:lnTo>
                        <a:pt x="178" y="286"/>
                      </a:lnTo>
                      <a:lnTo>
                        <a:pt x="178" y="284"/>
                      </a:lnTo>
                      <a:lnTo>
                        <a:pt x="178" y="286"/>
                      </a:lnTo>
                      <a:lnTo>
                        <a:pt x="178" y="284"/>
                      </a:lnTo>
                      <a:lnTo>
                        <a:pt x="178" y="286"/>
                      </a:lnTo>
                      <a:lnTo>
                        <a:pt x="180" y="286"/>
                      </a:lnTo>
                      <a:lnTo>
                        <a:pt x="180" y="284"/>
                      </a:lnTo>
                      <a:lnTo>
                        <a:pt x="180" y="286"/>
                      </a:lnTo>
                      <a:lnTo>
                        <a:pt x="180" y="284"/>
                      </a:lnTo>
                      <a:lnTo>
                        <a:pt x="182" y="286"/>
                      </a:lnTo>
                      <a:lnTo>
                        <a:pt x="180" y="286"/>
                      </a:lnTo>
                      <a:lnTo>
                        <a:pt x="182" y="286"/>
                      </a:lnTo>
                      <a:lnTo>
                        <a:pt x="184" y="284"/>
                      </a:lnTo>
                      <a:lnTo>
                        <a:pt x="186" y="282"/>
                      </a:lnTo>
                      <a:lnTo>
                        <a:pt x="190" y="280"/>
                      </a:lnTo>
                      <a:lnTo>
                        <a:pt x="192" y="278"/>
                      </a:lnTo>
                      <a:lnTo>
                        <a:pt x="194" y="276"/>
                      </a:lnTo>
                      <a:lnTo>
                        <a:pt x="196" y="276"/>
                      </a:lnTo>
                      <a:lnTo>
                        <a:pt x="196" y="274"/>
                      </a:lnTo>
                      <a:lnTo>
                        <a:pt x="198" y="272"/>
                      </a:lnTo>
                      <a:lnTo>
                        <a:pt x="200" y="270"/>
                      </a:lnTo>
                      <a:lnTo>
                        <a:pt x="200" y="268"/>
                      </a:lnTo>
                      <a:lnTo>
                        <a:pt x="202" y="268"/>
                      </a:lnTo>
                      <a:lnTo>
                        <a:pt x="200" y="268"/>
                      </a:lnTo>
                      <a:lnTo>
                        <a:pt x="202" y="268"/>
                      </a:lnTo>
                      <a:lnTo>
                        <a:pt x="202" y="266"/>
                      </a:lnTo>
                      <a:lnTo>
                        <a:pt x="206" y="262"/>
                      </a:lnTo>
                      <a:lnTo>
                        <a:pt x="206" y="258"/>
                      </a:lnTo>
                      <a:lnTo>
                        <a:pt x="208" y="258"/>
                      </a:lnTo>
                      <a:lnTo>
                        <a:pt x="208" y="260"/>
                      </a:lnTo>
                      <a:lnTo>
                        <a:pt x="210" y="260"/>
                      </a:lnTo>
                      <a:lnTo>
                        <a:pt x="210" y="262"/>
                      </a:lnTo>
                      <a:lnTo>
                        <a:pt x="210" y="264"/>
                      </a:lnTo>
                      <a:lnTo>
                        <a:pt x="212" y="266"/>
                      </a:lnTo>
                      <a:lnTo>
                        <a:pt x="214" y="266"/>
                      </a:lnTo>
                      <a:lnTo>
                        <a:pt x="214" y="270"/>
                      </a:lnTo>
                      <a:lnTo>
                        <a:pt x="214" y="272"/>
                      </a:lnTo>
                      <a:lnTo>
                        <a:pt x="214" y="270"/>
                      </a:lnTo>
                      <a:lnTo>
                        <a:pt x="216" y="270"/>
                      </a:lnTo>
                      <a:lnTo>
                        <a:pt x="214" y="270"/>
                      </a:lnTo>
                      <a:lnTo>
                        <a:pt x="214" y="268"/>
                      </a:lnTo>
                      <a:lnTo>
                        <a:pt x="216" y="270"/>
                      </a:lnTo>
                      <a:lnTo>
                        <a:pt x="216" y="268"/>
                      </a:lnTo>
                      <a:lnTo>
                        <a:pt x="216" y="270"/>
                      </a:lnTo>
                      <a:lnTo>
                        <a:pt x="216" y="268"/>
                      </a:lnTo>
                      <a:lnTo>
                        <a:pt x="216" y="270"/>
                      </a:lnTo>
                      <a:lnTo>
                        <a:pt x="216" y="272"/>
                      </a:lnTo>
                      <a:lnTo>
                        <a:pt x="218" y="274"/>
                      </a:lnTo>
                      <a:lnTo>
                        <a:pt x="216" y="272"/>
                      </a:lnTo>
                      <a:lnTo>
                        <a:pt x="216" y="270"/>
                      </a:lnTo>
                      <a:lnTo>
                        <a:pt x="216" y="268"/>
                      </a:lnTo>
                      <a:lnTo>
                        <a:pt x="218" y="270"/>
                      </a:lnTo>
                      <a:lnTo>
                        <a:pt x="216" y="268"/>
                      </a:lnTo>
                      <a:lnTo>
                        <a:pt x="218" y="268"/>
                      </a:lnTo>
                      <a:lnTo>
                        <a:pt x="220" y="272"/>
                      </a:lnTo>
                      <a:lnTo>
                        <a:pt x="218" y="266"/>
                      </a:lnTo>
                      <a:lnTo>
                        <a:pt x="218" y="268"/>
                      </a:lnTo>
                      <a:lnTo>
                        <a:pt x="220" y="268"/>
                      </a:lnTo>
                      <a:lnTo>
                        <a:pt x="222" y="272"/>
                      </a:lnTo>
                      <a:lnTo>
                        <a:pt x="220" y="268"/>
                      </a:lnTo>
                      <a:lnTo>
                        <a:pt x="218" y="266"/>
                      </a:lnTo>
                      <a:lnTo>
                        <a:pt x="218" y="264"/>
                      </a:lnTo>
                      <a:lnTo>
                        <a:pt x="216" y="264"/>
                      </a:lnTo>
                      <a:lnTo>
                        <a:pt x="216" y="262"/>
                      </a:lnTo>
                      <a:lnTo>
                        <a:pt x="218" y="260"/>
                      </a:lnTo>
                      <a:lnTo>
                        <a:pt x="220" y="260"/>
                      </a:lnTo>
                      <a:lnTo>
                        <a:pt x="222" y="260"/>
                      </a:lnTo>
                      <a:lnTo>
                        <a:pt x="224" y="260"/>
                      </a:lnTo>
                      <a:lnTo>
                        <a:pt x="226" y="260"/>
                      </a:lnTo>
                      <a:lnTo>
                        <a:pt x="228" y="260"/>
                      </a:lnTo>
                      <a:lnTo>
                        <a:pt x="230" y="260"/>
                      </a:lnTo>
                      <a:lnTo>
                        <a:pt x="232" y="252"/>
                      </a:lnTo>
                      <a:lnTo>
                        <a:pt x="232" y="250"/>
                      </a:lnTo>
                      <a:lnTo>
                        <a:pt x="230" y="248"/>
                      </a:lnTo>
                      <a:lnTo>
                        <a:pt x="232" y="244"/>
                      </a:lnTo>
                      <a:lnTo>
                        <a:pt x="230" y="244"/>
                      </a:lnTo>
                      <a:lnTo>
                        <a:pt x="228" y="242"/>
                      </a:lnTo>
                      <a:lnTo>
                        <a:pt x="230" y="242"/>
                      </a:lnTo>
                      <a:lnTo>
                        <a:pt x="232" y="240"/>
                      </a:lnTo>
                      <a:lnTo>
                        <a:pt x="232" y="238"/>
                      </a:lnTo>
                      <a:lnTo>
                        <a:pt x="232" y="236"/>
                      </a:lnTo>
                      <a:lnTo>
                        <a:pt x="230" y="234"/>
                      </a:lnTo>
                      <a:lnTo>
                        <a:pt x="230" y="232"/>
                      </a:lnTo>
                      <a:lnTo>
                        <a:pt x="232" y="230"/>
                      </a:lnTo>
                      <a:lnTo>
                        <a:pt x="230" y="230"/>
                      </a:lnTo>
                      <a:lnTo>
                        <a:pt x="232" y="230"/>
                      </a:lnTo>
                      <a:lnTo>
                        <a:pt x="232" y="226"/>
                      </a:lnTo>
                      <a:lnTo>
                        <a:pt x="232" y="224"/>
                      </a:lnTo>
                      <a:lnTo>
                        <a:pt x="230" y="222"/>
                      </a:lnTo>
                      <a:lnTo>
                        <a:pt x="234" y="222"/>
                      </a:lnTo>
                      <a:lnTo>
                        <a:pt x="236" y="220"/>
                      </a:lnTo>
                      <a:lnTo>
                        <a:pt x="236" y="222"/>
                      </a:lnTo>
                      <a:lnTo>
                        <a:pt x="238" y="222"/>
                      </a:lnTo>
                      <a:lnTo>
                        <a:pt x="236" y="224"/>
                      </a:lnTo>
                      <a:lnTo>
                        <a:pt x="238" y="224"/>
                      </a:lnTo>
                      <a:lnTo>
                        <a:pt x="238" y="226"/>
                      </a:lnTo>
                      <a:lnTo>
                        <a:pt x="238" y="224"/>
                      </a:lnTo>
                      <a:lnTo>
                        <a:pt x="238" y="222"/>
                      </a:lnTo>
                      <a:lnTo>
                        <a:pt x="240" y="222"/>
                      </a:lnTo>
                      <a:lnTo>
                        <a:pt x="238" y="226"/>
                      </a:lnTo>
                      <a:lnTo>
                        <a:pt x="238" y="224"/>
                      </a:lnTo>
                      <a:lnTo>
                        <a:pt x="240" y="224"/>
                      </a:lnTo>
                      <a:lnTo>
                        <a:pt x="238" y="224"/>
                      </a:lnTo>
                      <a:lnTo>
                        <a:pt x="240" y="222"/>
                      </a:lnTo>
                      <a:lnTo>
                        <a:pt x="238" y="216"/>
                      </a:lnTo>
                      <a:lnTo>
                        <a:pt x="236" y="216"/>
                      </a:lnTo>
                      <a:lnTo>
                        <a:pt x="238" y="214"/>
                      </a:lnTo>
                      <a:lnTo>
                        <a:pt x="236" y="216"/>
                      </a:lnTo>
                      <a:lnTo>
                        <a:pt x="234" y="214"/>
                      </a:lnTo>
                      <a:lnTo>
                        <a:pt x="234" y="212"/>
                      </a:lnTo>
                      <a:lnTo>
                        <a:pt x="234" y="210"/>
                      </a:lnTo>
                      <a:lnTo>
                        <a:pt x="234" y="208"/>
                      </a:lnTo>
                      <a:lnTo>
                        <a:pt x="236" y="208"/>
                      </a:lnTo>
                      <a:lnTo>
                        <a:pt x="238" y="206"/>
                      </a:lnTo>
                      <a:lnTo>
                        <a:pt x="240" y="204"/>
                      </a:lnTo>
                      <a:lnTo>
                        <a:pt x="242" y="204"/>
                      </a:lnTo>
                      <a:lnTo>
                        <a:pt x="242" y="200"/>
                      </a:lnTo>
                      <a:lnTo>
                        <a:pt x="242" y="198"/>
                      </a:lnTo>
                      <a:lnTo>
                        <a:pt x="244" y="196"/>
                      </a:lnTo>
                      <a:lnTo>
                        <a:pt x="242" y="194"/>
                      </a:lnTo>
                      <a:lnTo>
                        <a:pt x="242" y="192"/>
                      </a:lnTo>
                      <a:lnTo>
                        <a:pt x="244" y="192"/>
                      </a:lnTo>
                      <a:lnTo>
                        <a:pt x="244" y="188"/>
                      </a:lnTo>
                      <a:lnTo>
                        <a:pt x="246" y="188"/>
                      </a:lnTo>
                      <a:lnTo>
                        <a:pt x="250" y="184"/>
                      </a:lnTo>
                      <a:lnTo>
                        <a:pt x="252" y="184"/>
                      </a:lnTo>
                      <a:lnTo>
                        <a:pt x="252" y="182"/>
                      </a:lnTo>
                      <a:lnTo>
                        <a:pt x="254" y="182"/>
                      </a:lnTo>
                      <a:lnTo>
                        <a:pt x="254" y="180"/>
                      </a:lnTo>
                      <a:lnTo>
                        <a:pt x="256" y="178"/>
                      </a:lnTo>
                      <a:lnTo>
                        <a:pt x="256" y="174"/>
                      </a:lnTo>
                      <a:lnTo>
                        <a:pt x="258" y="174"/>
                      </a:lnTo>
                      <a:lnTo>
                        <a:pt x="258" y="172"/>
                      </a:lnTo>
                      <a:lnTo>
                        <a:pt x="260" y="170"/>
                      </a:lnTo>
                      <a:lnTo>
                        <a:pt x="264" y="170"/>
                      </a:lnTo>
                      <a:lnTo>
                        <a:pt x="266" y="170"/>
                      </a:lnTo>
                      <a:lnTo>
                        <a:pt x="270" y="168"/>
                      </a:lnTo>
                      <a:lnTo>
                        <a:pt x="270" y="166"/>
                      </a:lnTo>
                      <a:lnTo>
                        <a:pt x="270" y="168"/>
                      </a:lnTo>
                      <a:lnTo>
                        <a:pt x="270" y="166"/>
                      </a:lnTo>
                      <a:lnTo>
                        <a:pt x="272" y="166"/>
                      </a:lnTo>
                      <a:lnTo>
                        <a:pt x="270" y="166"/>
                      </a:lnTo>
                      <a:lnTo>
                        <a:pt x="270" y="164"/>
                      </a:lnTo>
                      <a:lnTo>
                        <a:pt x="272" y="164"/>
                      </a:lnTo>
                      <a:lnTo>
                        <a:pt x="270" y="164"/>
                      </a:lnTo>
                      <a:lnTo>
                        <a:pt x="272" y="164"/>
                      </a:lnTo>
                      <a:lnTo>
                        <a:pt x="272" y="162"/>
                      </a:lnTo>
                      <a:lnTo>
                        <a:pt x="272" y="164"/>
                      </a:lnTo>
                      <a:lnTo>
                        <a:pt x="272" y="162"/>
                      </a:lnTo>
                      <a:lnTo>
                        <a:pt x="274" y="162"/>
                      </a:lnTo>
                      <a:lnTo>
                        <a:pt x="274" y="160"/>
                      </a:lnTo>
                      <a:lnTo>
                        <a:pt x="276" y="162"/>
                      </a:lnTo>
                      <a:lnTo>
                        <a:pt x="276" y="160"/>
                      </a:lnTo>
                      <a:lnTo>
                        <a:pt x="278" y="162"/>
                      </a:lnTo>
                      <a:lnTo>
                        <a:pt x="278" y="164"/>
                      </a:lnTo>
                      <a:lnTo>
                        <a:pt x="278" y="166"/>
                      </a:lnTo>
                      <a:lnTo>
                        <a:pt x="278" y="164"/>
                      </a:lnTo>
                      <a:lnTo>
                        <a:pt x="278" y="162"/>
                      </a:lnTo>
                      <a:lnTo>
                        <a:pt x="278" y="160"/>
                      </a:lnTo>
                      <a:lnTo>
                        <a:pt x="276" y="160"/>
                      </a:lnTo>
                      <a:lnTo>
                        <a:pt x="274" y="160"/>
                      </a:lnTo>
                      <a:lnTo>
                        <a:pt x="276" y="160"/>
                      </a:lnTo>
                      <a:lnTo>
                        <a:pt x="274" y="158"/>
                      </a:lnTo>
                      <a:lnTo>
                        <a:pt x="272" y="160"/>
                      </a:lnTo>
                      <a:lnTo>
                        <a:pt x="270" y="160"/>
                      </a:lnTo>
                      <a:lnTo>
                        <a:pt x="268" y="156"/>
                      </a:lnTo>
                      <a:lnTo>
                        <a:pt x="266" y="154"/>
                      </a:lnTo>
                      <a:lnTo>
                        <a:pt x="268" y="156"/>
                      </a:lnTo>
                      <a:lnTo>
                        <a:pt x="268" y="154"/>
                      </a:lnTo>
                      <a:lnTo>
                        <a:pt x="266" y="152"/>
                      </a:lnTo>
                      <a:lnTo>
                        <a:pt x="266" y="154"/>
                      </a:lnTo>
                      <a:lnTo>
                        <a:pt x="266" y="152"/>
                      </a:lnTo>
                      <a:lnTo>
                        <a:pt x="264" y="150"/>
                      </a:lnTo>
                      <a:lnTo>
                        <a:pt x="264" y="150"/>
                      </a:lnTo>
                      <a:lnTo>
                        <a:pt x="264" y="146"/>
                      </a:lnTo>
                      <a:lnTo>
                        <a:pt x="264" y="144"/>
                      </a:lnTo>
                      <a:lnTo>
                        <a:pt x="262" y="142"/>
                      </a:lnTo>
                      <a:lnTo>
                        <a:pt x="262" y="140"/>
                      </a:lnTo>
                      <a:lnTo>
                        <a:pt x="264" y="138"/>
                      </a:lnTo>
                      <a:lnTo>
                        <a:pt x="264" y="138"/>
                      </a:lnTo>
                      <a:lnTo>
                        <a:pt x="266" y="134"/>
                      </a:lnTo>
                      <a:lnTo>
                        <a:pt x="266" y="130"/>
                      </a:lnTo>
                      <a:lnTo>
                        <a:pt x="264" y="128"/>
                      </a:lnTo>
                      <a:lnTo>
                        <a:pt x="266" y="128"/>
                      </a:lnTo>
                      <a:lnTo>
                        <a:pt x="264" y="128"/>
                      </a:lnTo>
                      <a:lnTo>
                        <a:pt x="264" y="126"/>
                      </a:lnTo>
                      <a:lnTo>
                        <a:pt x="264" y="126"/>
                      </a:lnTo>
                      <a:lnTo>
                        <a:pt x="262" y="126"/>
                      </a:lnTo>
                      <a:lnTo>
                        <a:pt x="260" y="124"/>
                      </a:lnTo>
                      <a:lnTo>
                        <a:pt x="258" y="124"/>
                      </a:lnTo>
                      <a:lnTo>
                        <a:pt x="258" y="126"/>
                      </a:lnTo>
                      <a:lnTo>
                        <a:pt x="258" y="126"/>
                      </a:lnTo>
                      <a:lnTo>
                        <a:pt x="256" y="128"/>
                      </a:lnTo>
                      <a:lnTo>
                        <a:pt x="254" y="128"/>
                      </a:lnTo>
                      <a:lnTo>
                        <a:pt x="254" y="130"/>
                      </a:lnTo>
                      <a:lnTo>
                        <a:pt x="254" y="134"/>
                      </a:lnTo>
                      <a:lnTo>
                        <a:pt x="254" y="138"/>
                      </a:lnTo>
                      <a:lnTo>
                        <a:pt x="254" y="138"/>
                      </a:lnTo>
                      <a:lnTo>
                        <a:pt x="256" y="140"/>
                      </a:lnTo>
                      <a:lnTo>
                        <a:pt x="256" y="142"/>
                      </a:lnTo>
                      <a:lnTo>
                        <a:pt x="260" y="146"/>
                      </a:lnTo>
                      <a:lnTo>
                        <a:pt x="260" y="150"/>
                      </a:lnTo>
                      <a:lnTo>
                        <a:pt x="260" y="152"/>
                      </a:lnTo>
                      <a:lnTo>
                        <a:pt x="258" y="152"/>
                      </a:lnTo>
                      <a:lnTo>
                        <a:pt x="258" y="150"/>
                      </a:lnTo>
                      <a:lnTo>
                        <a:pt x="258" y="150"/>
                      </a:lnTo>
                      <a:lnTo>
                        <a:pt x="256" y="146"/>
                      </a:lnTo>
                      <a:lnTo>
                        <a:pt x="256" y="144"/>
                      </a:lnTo>
                      <a:lnTo>
                        <a:pt x="254" y="142"/>
                      </a:lnTo>
                      <a:lnTo>
                        <a:pt x="252" y="138"/>
                      </a:lnTo>
                      <a:lnTo>
                        <a:pt x="250" y="138"/>
                      </a:lnTo>
                      <a:lnTo>
                        <a:pt x="248" y="138"/>
                      </a:lnTo>
                      <a:lnTo>
                        <a:pt x="248" y="136"/>
                      </a:lnTo>
                      <a:lnTo>
                        <a:pt x="248" y="128"/>
                      </a:lnTo>
                      <a:lnTo>
                        <a:pt x="248" y="126"/>
                      </a:lnTo>
                      <a:lnTo>
                        <a:pt x="248" y="126"/>
                      </a:lnTo>
                      <a:lnTo>
                        <a:pt x="250" y="124"/>
                      </a:lnTo>
                      <a:lnTo>
                        <a:pt x="250" y="120"/>
                      </a:lnTo>
                      <a:lnTo>
                        <a:pt x="252" y="120"/>
                      </a:lnTo>
                      <a:lnTo>
                        <a:pt x="254" y="120"/>
                      </a:lnTo>
                      <a:lnTo>
                        <a:pt x="256" y="120"/>
                      </a:lnTo>
                      <a:lnTo>
                        <a:pt x="258" y="120"/>
                      </a:lnTo>
                      <a:lnTo>
                        <a:pt x="258" y="118"/>
                      </a:lnTo>
                      <a:lnTo>
                        <a:pt x="260" y="118"/>
                      </a:lnTo>
                      <a:lnTo>
                        <a:pt x="260" y="120"/>
                      </a:lnTo>
                      <a:lnTo>
                        <a:pt x="262" y="122"/>
                      </a:lnTo>
                      <a:lnTo>
                        <a:pt x="264" y="124"/>
                      </a:lnTo>
                      <a:lnTo>
                        <a:pt x="266" y="124"/>
                      </a:lnTo>
                      <a:lnTo>
                        <a:pt x="266" y="122"/>
                      </a:lnTo>
                      <a:lnTo>
                        <a:pt x="266" y="120"/>
                      </a:lnTo>
                      <a:lnTo>
                        <a:pt x="270" y="118"/>
                      </a:lnTo>
                      <a:lnTo>
                        <a:pt x="268" y="118"/>
                      </a:lnTo>
                      <a:lnTo>
                        <a:pt x="270" y="118"/>
                      </a:lnTo>
                      <a:lnTo>
                        <a:pt x="270" y="114"/>
                      </a:lnTo>
                      <a:lnTo>
                        <a:pt x="268" y="114"/>
                      </a:lnTo>
                      <a:lnTo>
                        <a:pt x="268" y="114"/>
                      </a:lnTo>
                      <a:lnTo>
                        <a:pt x="268" y="112"/>
                      </a:lnTo>
                      <a:lnTo>
                        <a:pt x="268" y="114"/>
                      </a:lnTo>
                      <a:lnTo>
                        <a:pt x="268" y="112"/>
                      </a:lnTo>
                      <a:lnTo>
                        <a:pt x="266" y="112"/>
                      </a:lnTo>
                      <a:lnTo>
                        <a:pt x="268" y="112"/>
                      </a:lnTo>
                      <a:lnTo>
                        <a:pt x="266" y="112"/>
                      </a:lnTo>
                      <a:lnTo>
                        <a:pt x="266" y="110"/>
                      </a:lnTo>
                      <a:lnTo>
                        <a:pt x="266" y="112"/>
                      </a:lnTo>
                      <a:lnTo>
                        <a:pt x="266" y="110"/>
                      </a:lnTo>
                      <a:lnTo>
                        <a:pt x="264" y="108"/>
                      </a:lnTo>
                      <a:lnTo>
                        <a:pt x="264" y="106"/>
                      </a:lnTo>
                      <a:lnTo>
                        <a:pt x="262" y="106"/>
                      </a:lnTo>
                      <a:lnTo>
                        <a:pt x="262" y="104"/>
                      </a:lnTo>
                      <a:lnTo>
                        <a:pt x="262" y="102"/>
                      </a:lnTo>
                      <a:lnTo>
                        <a:pt x="260" y="102"/>
                      </a:lnTo>
                      <a:lnTo>
                        <a:pt x="258" y="100"/>
                      </a:lnTo>
                      <a:lnTo>
                        <a:pt x="256" y="100"/>
                      </a:lnTo>
                      <a:lnTo>
                        <a:pt x="258" y="100"/>
                      </a:lnTo>
                      <a:lnTo>
                        <a:pt x="258" y="98"/>
                      </a:lnTo>
                      <a:lnTo>
                        <a:pt x="256" y="96"/>
                      </a:lnTo>
                      <a:lnTo>
                        <a:pt x="256" y="94"/>
                      </a:lnTo>
                      <a:lnTo>
                        <a:pt x="254" y="94"/>
                      </a:lnTo>
                      <a:lnTo>
                        <a:pt x="256" y="92"/>
                      </a:lnTo>
                      <a:lnTo>
                        <a:pt x="258" y="92"/>
                      </a:lnTo>
                      <a:lnTo>
                        <a:pt x="258" y="90"/>
                      </a:lnTo>
                      <a:lnTo>
                        <a:pt x="256" y="88"/>
                      </a:lnTo>
                      <a:lnTo>
                        <a:pt x="254" y="92"/>
                      </a:lnTo>
                      <a:lnTo>
                        <a:pt x="252" y="92"/>
                      </a:lnTo>
                      <a:lnTo>
                        <a:pt x="250" y="92"/>
                      </a:lnTo>
                      <a:lnTo>
                        <a:pt x="248" y="92"/>
                      </a:lnTo>
                      <a:lnTo>
                        <a:pt x="246" y="92"/>
                      </a:lnTo>
                      <a:lnTo>
                        <a:pt x="248" y="90"/>
                      </a:lnTo>
                      <a:lnTo>
                        <a:pt x="246" y="90"/>
                      </a:lnTo>
                      <a:lnTo>
                        <a:pt x="246" y="88"/>
                      </a:lnTo>
                      <a:lnTo>
                        <a:pt x="246" y="86"/>
                      </a:lnTo>
                      <a:lnTo>
                        <a:pt x="248" y="86"/>
                      </a:lnTo>
                      <a:lnTo>
                        <a:pt x="250" y="82"/>
                      </a:lnTo>
                      <a:lnTo>
                        <a:pt x="248" y="82"/>
                      </a:lnTo>
                      <a:lnTo>
                        <a:pt x="250" y="80"/>
                      </a:lnTo>
                      <a:lnTo>
                        <a:pt x="248" y="80"/>
                      </a:lnTo>
                      <a:lnTo>
                        <a:pt x="248" y="78"/>
                      </a:lnTo>
                      <a:lnTo>
                        <a:pt x="246" y="78"/>
                      </a:lnTo>
                      <a:lnTo>
                        <a:pt x="246" y="76"/>
                      </a:lnTo>
                      <a:lnTo>
                        <a:pt x="248" y="76"/>
                      </a:lnTo>
                      <a:lnTo>
                        <a:pt x="250" y="78"/>
                      </a:lnTo>
                      <a:lnTo>
                        <a:pt x="256" y="76"/>
                      </a:lnTo>
                      <a:lnTo>
                        <a:pt x="258" y="76"/>
                      </a:lnTo>
                      <a:lnTo>
                        <a:pt x="258" y="78"/>
                      </a:lnTo>
                      <a:lnTo>
                        <a:pt x="256" y="78"/>
                      </a:lnTo>
                      <a:lnTo>
                        <a:pt x="256" y="80"/>
                      </a:lnTo>
                      <a:lnTo>
                        <a:pt x="256" y="82"/>
                      </a:lnTo>
                      <a:lnTo>
                        <a:pt x="258" y="84"/>
                      </a:lnTo>
                      <a:lnTo>
                        <a:pt x="256" y="82"/>
                      </a:lnTo>
                      <a:lnTo>
                        <a:pt x="256" y="86"/>
                      </a:lnTo>
                      <a:lnTo>
                        <a:pt x="258" y="86"/>
                      </a:lnTo>
                      <a:lnTo>
                        <a:pt x="258" y="82"/>
                      </a:lnTo>
                      <a:lnTo>
                        <a:pt x="260" y="82"/>
                      </a:lnTo>
                      <a:lnTo>
                        <a:pt x="260" y="86"/>
                      </a:lnTo>
                      <a:lnTo>
                        <a:pt x="262" y="88"/>
                      </a:lnTo>
                      <a:lnTo>
                        <a:pt x="264" y="88"/>
                      </a:lnTo>
                      <a:lnTo>
                        <a:pt x="264" y="90"/>
                      </a:lnTo>
                      <a:lnTo>
                        <a:pt x="264" y="88"/>
                      </a:lnTo>
                      <a:lnTo>
                        <a:pt x="264" y="90"/>
                      </a:lnTo>
                      <a:lnTo>
                        <a:pt x="266" y="90"/>
                      </a:lnTo>
                      <a:lnTo>
                        <a:pt x="266" y="88"/>
                      </a:lnTo>
                      <a:lnTo>
                        <a:pt x="266" y="92"/>
                      </a:lnTo>
                      <a:lnTo>
                        <a:pt x="268" y="90"/>
                      </a:lnTo>
                      <a:lnTo>
                        <a:pt x="268" y="88"/>
                      </a:lnTo>
                      <a:lnTo>
                        <a:pt x="268" y="86"/>
                      </a:lnTo>
                      <a:lnTo>
                        <a:pt x="268" y="82"/>
                      </a:lnTo>
                      <a:lnTo>
                        <a:pt x="268" y="80"/>
                      </a:lnTo>
                      <a:lnTo>
                        <a:pt x="270" y="80"/>
                      </a:lnTo>
                      <a:lnTo>
                        <a:pt x="268" y="80"/>
                      </a:lnTo>
                      <a:lnTo>
                        <a:pt x="270" y="78"/>
                      </a:lnTo>
                      <a:lnTo>
                        <a:pt x="268" y="76"/>
                      </a:lnTo>
                      <a:lnTo>
                        <a:pt x="270" y="74"/>
                      </a:lnTo>
                      <a:lnTo>
                        <a:pt x="268" y="72"/>
                      </a:lnTo>
                      <a:lnTo>
                        <a:pt x="266" y="70"/>
                      </a:lnTo>
                      <a:lnTo>
                        <a:pt x="264" y="70"/>
                      </a:lnTo>
                      <a:lnTo>
                        <a:pt x="264" y="68"/>
                      </a:lnTo>
                      <a:lnTo>
                        <a:pt x="266" y="70"/>
                      </a:lnTo>
                      <a:lnTo>
                        <a:pt x="270" y="72"/>
                      </a:lnTo>
                      <a:lnTo>
                        <a:pt x="270" y="74"/>
                      </a:lnTo>
                      <a:lnTo>
                        <a:pt x="270" y="76"/>
                      </a:lnTo>
                      <a:lnTo>
                        <a:pt x="270" y="74"/>
                      </a:lnTo>
                      <a:lnTo>
                        <a:pt x="272" y="74"/>
                      </a:lnTo>
                      <a:lnTo>
                        <a:pt x="272" y="76"/>
                      </a:lnTo>
                      <a:lnTo>
                        <a:pt x="274" y="76"/>
                      </a:lnTo>
                      <a:lnTo>
                        <a:pt x="272" y="76"/>
                      </a:lnTo>
                      <a:lnTo>
                        <a:pt x="274" y="74"/>
                      </a:lnTo>
                      <a:lnTo>
                        <a:pt x="274" y="76"/>
                      </a:lnTo>
                      <a:lnTo>
                        <a:pt x="274" y="74"/>
                      </a:lnTo>
                      <a:lnTo>
                        <a:pt x="274" y="76"/>
                      </a:lnTo>
                      <a:lnTo>
                        <a:pt x="274" y="74"/>
                      </a:lnTo>
                      <a:lnTo>
                        <a:pt x="276" y="74"/>
                      </a:lnTo>
                      <a:lnTo>
                        <a:pt x="278" y="72"/>
                      </a:lnTo>
                      <a:lnTo>
                        <a:pt x="278" y="70"/>
                      </a:lnTo>
                      <a:lnTo>
                        <a:pt x="278" y="68"/>
                      </a:lnTo>
                      <a:lnTo>
                        <a:pt x="278" y="66"/>
                      </a:lnTo>
                      <a:lnTo>
                        <a:pt x="276" y="66"/>
                      </a:lnTo>
                      <a:lnTo>
                        <a:pt x="274" y="62"/>
                      </a:lnTo>
                      <a:lnTo>
                        <a:pt x="274" y="60"/>
                      </a:lnTo>
                      <a:lnTo>
                        <a:pt x="274" y="58"/>
                      </a:lnTo>
                      <a:lnTo>
                        <a:pt x="276" y="58"/>
                      </a:lnTo>
                      <a:lnTo>
                        <a:pt x="276" y="56"/>
                      </a:lnTo>
                      <a:lnTo>
                        <a:pt x="276" y="54"/>
                      </a:lnTo>
                      <a:lnTo>
                        <a:pt x="276" y="52"/>
                      </a:lnTo>
                      <a:lnTo>
                        <a:pt x="274" y="54"/>
                      </a:lnTo>
                      <a:lnTo>
                        <a:pt x="274" y="52"/>
                      </a:lnTo>
                      <a:lnTo>
                        <a:pt x="274" y="50"/>
                      </a:lnTo>
                      <a:lnTo>
                        <a:pt x="276" y="50"/>
                      </a:lnTo>
                      <a:lnTo>
                        <a:pt x="276" y="48"/>
                      </a:lnTo>
                      <a:lnTo>
                        <a:pt x="278" y="46"/>
                      </a:lnTo>
                      <a:lnTo>
                        <a:pt x="280" y="46"/>
                      </a:lnTo>
                      <a:lnTo>
                        <a:pt x="278" y="46"/>
                      </a:lnTo>
                      <a:lnTo>
                        <a:pt x="280" y="46"/>
                      </a:lnTo>
                      <a:lnTo>
                        <a:pt x="278" y="44"/>
                      </a:lnTo>
                      <a:lnTo>
                        <a:pt x="278" y="46"/>
                      </a:lnTo>
                      <a:lnTo>
                        <a:pt x="280" y="44"/>
                      </a:lnTo>
                      <a:lnTo>
                        <a:pt x="278" y="44"/>
                      </a:lnTo>
                      <a:lnTo>
                        <a:pt x="276" y="42"/>
                      </a:lnTo>
                      <a:lnTo>
                        <a:pt x="276" y="40"/>
                      </a:lnTo>
                      <a:lnTo>
                        <a:pt x="272" y="38"/>
                      </a:lnTo>
                      <a:lnTo>
                        <a:pt x="272" y="36"/>
                      </a:lnTo>
                      <a:lnTo>
                        <a:pt x="270" y="38"/>
                      </a:lnTo>
                      <a:lnTo>
                        <a:pt x="268" y="40"/>
                      </a:lnTo>
                      <a:lnTo>
                        <a:pt x="264" y="44"/>
                      </a:lnTo>
                      <a:lnTo>
                        <a:pt x="262" y="46"/>
                      </a:lnTo>
                      <a:lnTo>
                        <a:pt x="260" y="44"/>
                      </a:lnTo>
                      <a:lnTo>
                        <a:pt x="260" y="42"/>
                      </a:lnTo>
                      <a:lnTo>
                        <a:pt x="262" y="40"/>
                      </a:lnTo>
                      <a:lnTo>
                        <a:pt x="264" y="38"/>
                      </a:lnTo>
                      <a:lnTo>
                        <a:pt x="266" y="36"/>
                      </a:lnTo>
                      <a:lnTo>
                        <a:pt x="264" y="34"/>
                      </a:lnTo>
                      <a:lnTo>
                        <a:pt x="262" y="32"/>
                      </a:lnTo>
                      <a:lnTo>
                        <a:pt x="260" y="30"/>
                      </a:lnTo>
                      <a:lnTo>
                        <a:pt x="260" y="32"/>
                      </a:lnTo>
                      <a:lnTo>
                        <a:pt x="260" y="34"/>
                      </a:lnTo>
                      <a:lnTo>
                        <a:pt x="258" y="34"/>
                      </a:lnTo>
                      <a:lnTo>
                        <a:pt x="260" y="34"/>
                      </a:lnTo>
                      <a:lnTo>
                        <a:pt x="260" y="32"/>
                      </a:lnTo>
                      <a:lnTo>
                        <a:pt x="260" y="34"/>
                      </a:lnTo>
                      <a:lnTo>
                        <a:pt x="258" y="32"/>
                      </a:lnTo>
                      <a:lnTo>
                        <a:pt x="260" y="28"/>
                      </a:lnTo>
                      <a:lnTo>
                        <a:pt x="262" y="24"/>
                      </a:lnTo>
                      <a:lnTo>
                        <a:pt x="260" y="22"/>
                      </a:lnTo>
                      <a:lnTo>
                        <a:pt x="258" y="20"/>
                      </a:lnTo>
                      <a:lnTo>
                        <a:pt x="256" y="16"/>
                      </a:lnTo>
                      <a:lnTo>
                        <a:pt x="256" y="14"/>
                      </a:lnTo>
                      <a:lnTo>
                        <a:pt x="260" y="14"/>
                      </a:lnTo>
                      <a:lnTo>
                        <a:pt x="262" y="12"/>
                      </a:lnTo>
                      <a:lnTo>
                        <a:pt x="262" y="10"/>
                      </a:lnTo>
                      <a:lnTo>
                        <a:pt x="260" y="8"/>
                      </a:lnTo>
                      <a:lnTo>
                        <a:pt x="258" y="10"/>
                      </a:lnTo>
                      <a:lnTo>
                        <a:pt x="256" y="6"/>
                      </a:lnTo>
                      <a:lnTo>
                        <a:pt x="256" y="4"/>
                      </a:lnTo>
                      <a:lnTo>
                        <a:pt x="260" y="2"/>
                      </a:lnTo>
                      <a:lnTo>
                        <a:pt x="262" y="0"/>
                      </a:lnTo>
                      <a:lnTo>
                        <a:pt x="260" y="2"/>
                      </a:lnTo>
                      <a:lnTo>
                        <a:pt x="260" y="4"/>
                      </a:lnTo>
                      <a:lnTo>
                        <a:pt x="264" y="6"/>
                      </a:lnTo>
                      <a:lnTo>
                        <a:pt x="266" y="4"/>
                      </a:lnTo>
                      <a:lnTo>
                        <a:pt x="264" y="2"/>
                      </a:lnTo>
                      <a:lnTo>
                        <a:pt x="264" y="0"/>
                      </a:lnTo>
                      <a:lnTo>
                        <a:pt x="322" y="18"/>
                      </a:lnTo>
                      <a:lnTo>
                        <a:pt x="328" y="20"/>
                      </a:lnTo>
                      <a:lnTo>
                        <a:pt x="830" y="158"/>
                      </a:lnTo>
                      <a:lnTo>
                        <a:pt x="808" y="252"/>
                      </a:lnTo>
                      <a:lnTo>
                        <a:pt x="798" y="294"/>
                      </a:lnTo>
                      <a:lnTo>
                        <a:pt x="788" y="330"/>
                      </a:lnTo>
                      <a:lnTo>
                        <a:pt x="768" y="414"/>
                      </a:lnTo>
                      <a:lnTo>
                        <a:pt x="736" y="550"/>
                      </a:lnTo>
                      <a:lnTo>
                        <a:pt x="732" y="556"/>
                      </a:lnTo>
                      <a:lnTo>
                        <a:pt x="730" y="558"/>
                      </a:lnTo>
                      <a:lnTo>
                        <a:pt x="730" y="560"/>
                      </a:lnTo>
                      <a:lnTo>
                        <a:pt x="730" y="562"/>
                      </a:lnTo>
                      <a:lnTo>
                        <a:pt x="732" y="562"/>
                      </a:lnTo>
                      <a:lnTo>
                        <a:pt x="734" y="564"/>
                      </a:lnTo>
                      <a:lnTo>
                        <a:pt x="732" y="566"/>
                      </a:lnTo>
                      <a:lnTo>
                        <a:pt x="734" y="568"/>
                      </a:lnTo>
                      <a:lnTo>
                        <a:pt x="734" y="570"/>
                      </a:lnTo>
                      <a:lnTo>
                        <a:pt x="736" y="570"/>
                      </a:lnTo>
                      <a:lnTo>
                        <a:pt x="736" y="572"/>
                      </a:lnTo>
                      <a:lnTo>
                        <a:pt x="734" y="574"/>
                      </a:lnTo>
                      <a:lnTo>
                        <a:pt x="736" y="578"/>
                      </a:lnTo>
                      <a:lnTo>
                        <a:pt x="736" y="582"/>
                      </a:lnTo>
                      <a:lnTo>
                        <a:pt x="734" y="584"/>
                      </a:lnTo>
                      <a:lnTo>
                        <a:pt x="734" y="586"/>
                      </a:lnTo>
                      <a:lnTo>
                        <a:pt x="736" y="588"/>
                      </a:lnTo>
                      <a:lnTo>
                        <a:pt x="736" y="590"/>
                      </a:lnTo>
                      <a:lnTo>
                        <a:pt x="738" y="590"/>
                      </a:lnTo>
                      <a:lnTo>
                        <a:pt x="738" y="592"/>
                      </a:lnTo>
                      <a:lnTo>
                        <a:pt x="736" y="594"/>
                      </a:lnTo>
                      <a:lnTo>
                        <a:pt x="736" y="596"/>
                      </a:lnTo>
                      <a:lnTo>
                        <a:pt x="734" y="598"/>
                      </a:lnTo>
                      <a:lnTo>
                        <a:pt x="732" y="600"/>
                      </a:lnTo>
                      <a:lnTo>
                        <a:pt x="732" y="602"/>
                      </a:lnTo>
                      <a:lnTo>
                        <a:pt x="730" y="602"/>
                      </a:lnTo>
                      <a:lnTo>
                        <a:pt x="728" y="602"/>
                      </a:lnTo>
                      <a:lnTo>
                        <a:pt x="728" y="604"/>
                      </a:lnTo>
                      <a:lnTo>
                        <a:pt x="730" y="606"/>
                      </a:lnTo>
                      <a:lnTo>
                        <a:pt x="732" y="608"/>
                      </a:lnTo>
                      <a:lnTo>
                        <a:pt x="732" y="610"/>
                      </a:lnTo>
                      <a:lnTo>
                        <a:pt x="732" y="612"/>
                      </a:lnTo>
                      <a:lnTo>
                        <a:pt x="732" y="614"/>
                      </a:lnTo>
                      <a:lnTo>
                        <a:pt x="732" y="618"/>
                      </a:lnTo>
                      <a:lnTo>
                        <a:pt x="618" y="588"/>
                      </a:lnTo>
                      <a:lnTo>
                        <a:pt x="516" y="562"/>
                      </a:lnTo>
                      <a:lnTo>
                        <a:pt x="512" y="564"/>
                      </a:lnTo>
                      <a:lnTo>
                        <a:pt x="510" y="564"/>
                      </a:lnTo>
                      <a:lnTo>
                        <a:pt x="506" y="566"/>
                      </a:lnTo>
                      <a:lnTo>
                        <a:pt x="502" y="566"/>
                      </a:lnTo>
                      <a:lnTo>
                        <a:pt x="498" y="568"/>
                      </a:lnTo>
                      <a:lnTo>
                        <a:pt x="492" y="568"/>
                      </a:lnTo>
                      <a:lnTo>
                        <a:pt x="490" y="566"/>
                      </a:lnTo>
                      <a:lnTo>
                        <a:pt x="484" y="562"/>
                      </a:lnTo>
                      <a:lnTo>
                        <a:pt x="476" y="562"/>
                      </a:lnTo>
                      <a:lnTo>
                        <a:pt x="472" y="562"/>
                      </a:lnTo>
                      <a:lnTo>
                        <a:pt x="462" y="560"/>
                      </a:lnTo>
                      <a:lnTo>
                        <a:pt x="458" y="562"/>
                      </a:lnTo>
                      <a:lnTo>
                        <a:pt x="454" y="560"/>
                      </a:lnTo>
                      <a:lnTo>
                        <a:pt x="450" y="556"/>
                      </a:lnTo>
                      <a:lnTo>
                        <a:pt x="448" y="556"/>
                      </a:lnTo>
                      <a:lnTo>
                        <a:pt x="444" y="558"/>
                      </a:lnTo>
                      <a:lnTo>
                        <a:pt x="438" y="564"/>
                      </a:lnTo>
                      <a:lnTo>
                        <a:pt x="426" y="562"/>
                      </a:lnTo>
                      <a:lnTo>
                        <a:pt x="422" y="560"/>
                      </a:lnTo>
                      <a:lnTo>
                        <a:pt x="410" y="560"/>
                      </a:lnTo>
                      <a:lnTo>
                        <a:pt x="404" y="560"/>
                      </a:lnTo>
                      <a:lnTo>
                        <a:pt x="392" y="562"/>
                      </a:lnTo>
                      <a:lnTo>
                        <a:pt x="384" y="562"/>
                      </a:lnTo>
                      <a:lnTo>
                        <a:pt x="380" y="562"/>
                      </a:lnTo>
                      <a:lnTo>
                        <a:pt x="374" y="566"/>
                      </a:lnTo>
                      <a:lnTo>
                        <a:pt x="366" y="566"/>
                      </a:lnTo>
                      <a:lnTo>
                        <a:pt x="362" y="566"/>
                      </a:lnTo>
                      <a:lnTo>
                        <a:pt x="354" y="566"/>
                      </a:lnTo>
                      <a:lnTo>
                        <a:pt x="344" y="564"/>
                      </a:lnTo>
                      <a:lnTo>
                        <a:pt x="342" y="562"/>
                      </a:lnTo>
                      <a:lnTo>
                        <a:pt x="338" y="554"/>
                      </a:lnTo>
                      <a:lnTo>
                        <a:pt x="336" y="552"/>
                      </a:lnTo>
                      <a:lnTo>
                        <a:pt x="330" y="552"/>
                      </a:lnTo>
                      <a:lnTo>
                        <a:pt x="328" y="552"/>
                      </a:lnTo>
                      <a:lnTo>
                        <a:pt x="326" y="554"/>
                      </a:lnTo>
                      <a:lnTo>
                        <a:pt x="314" y="556"/>
                      </a:lnTo>
                      <a:lnTo>
                        <a:pt x="304" y="556"/>
                      </a:lnTo>
                      <a:lnTo>
                        <a:pt x="300" y="558"/>
                      </a:lnTo>
                      <a:lnTo>
                        <a:pt x="298" y="558"/>
                      </a:lnTo>
                      <a:lnTo>
                        <a:pt x="296" y="554"/>
                      </a:lnTo>
                      <a:lnTo>
                        <a:pt x="292" y="554"/>
                      </a:lnTo>
                      <a:lnTo>
                        <a:pt x="290" y="554"/>
                      </a:lnTo>
                      <a:lnTo>
                        <a:pt x="286" y="552"/>
                      </a:lnTo>
                      <a:lnTo>
                        <a:pt x="284" y="552"/>
                      </a:lnTo>
                      <a:lnTo>
                        <a:pt x="280" y="552"/>
                      </a:lnTo>
                      <a:lnTo>
                        <a:pt x="276" y="554"/>
                      </a:lnTo>
                      <a:lnTo>
                        <a:pt x="276" y="556"/>
                      </a:lnTo>
                      <a:lnTo>
                        <a:pt x="274" y="556"/>
                      </a:lnTo>
                      <a:lnTo>
                        <a:pt x="272" y="556"/>
                      </a:lnTo>
                      <a:lnTo>
                        <a:pt x="270" y="556"/>
                      </a:lnTo>
                      <a:lnTo>
                        <a:pt x="268" y="554"/>
                      </a:lnTo>
                      <a:lnTo>
                        <a:pt x="268" y="552"/>
                      </a:lnTo>
                      <a:lnTo>
                        <a:pt x="268" y="548"/>
                      </a:lnTo>
                      <a:lnTo>
                        <a:pt x="268" y="544"/>
                      </a:lnTo>
                      <a:lnTo>
                        <a:pt x="262" y="540"/>
                      </a:lnTo>
                      <a:lnTo>
                        <a:pt x="260" y="536"/>
                      </a:lnTo>
                      <a:lnTo>
                        <a:pt x="256" y="536"/>
                      </a:lnTo>
                      <a:lnTo>
                        <a:pt x="254" y="534"/>
                      </a:lnTo>
                      <a:lnTo>
                        <a:pt x="250" y="536"/>
                      </a:lnTo>
                      <a:lnTo>
                        <a:pt x="248" y="534"/>
                      </a:lnTo>
                      <a:lnTo>
                        <a:pt x="244" y="532"/>
                      </a:lnTo>
                      <a:lnTo>
                        <a:pt x="240" y="528"/>
                      </a:lnTo>
                      <a:lnTo>
                        <a:pt x="238" y="526"/>
                      </a:lnTo>
                      <a:lnTo>
                        <a:pt x="226" y="526"/>
                      </a:lnTo>
                      <a:lnTo>
                        <a:pt x="222" y="524"/>
                      </a:lnTo>
                      <a:lnTo>
                        <a:pt x="218" y="526"/>
                      </a:lnTo>
                      <a:lnTo>
                        <a:pt x="214" y="524"/>
                      </a:lnTo>
                      <a:lnTo>
                        <a:pt x="208" y="520"/>
                      </a:lnTo>
                      <a:lnTo>
                        <a:pt x="200" y="520"/>
                      </a:lnTo>
                      <a:lnTo>
                        <a:pt x="196" y="522"/>
                      </a:lnTo>
                      <a:lnTo>
                        <a:pt x="196" y="524"/>
                      </a:lnTo>
                      <a:lnTo>
                        <a:pt x="194" y="524"/>
                      </a:lnTo>
                      <a:lnTo>
                        <a:pt x="192" y="526"/>
                      </a:lnTo>
                      <a:lnTo>
                        <a:pt x="190" y="524"/>
                      </a:lnTo>
                      <a:lnTo>
                        <a:pt x="188" y="526"/>
                      </a:lnTo>
                      <a:lnTo>
                        <a:pt x="186" y="528"/>
                      </a:lnTo>
                      <a:lnTo>
                        <a:pt x="182" y="528"/>
                      </a:lnTo>
                      <a:lnTo>
                        <a:pt x="180" y="526"/>
                      </a:lnTo>
                      <a:lnTo>
                        <a:pt x="178" y="528"/>
                      </a:lnTo>
                      <a:lnTo>
                        <a:pt x="172" y="530"/>
                      </a:lnTo>
                      <a:lnTo>
                        <a:pt x="170" y="530"/>
                      </a:lnTo>
                      <a:lnTo>
                        <a:pt x="166" y="528"/>
                      </a:lnTo>
                      <a:lnTo>
                        <a:pt x="162" y="528"/>
                      </a:lnTo>
                      <a:lnTo>
                        <a:pt x="160" y="528"/>
                      </a:lnTo>
                      <a:lnTo>
                        <a:pt x="154" y="530"/>
                      </a:lnTo>
                      <a:lnTo>
                        <a:pt x="152" y="530"/>
                      </a:lnTo>
                      <a:lnTo>
                        <a:pt x="148" y="528"/>
                      </a:lnTo>
                      <a:lnTo>
                        <a:pt x="146" y="526"/>
                      </a:lnTo>
                      <a:lnTo>
                        <a:pt x="144" y="524"/>
                      </a:lnTo>
                      <a:lnTo>
                        <a:pt x="142" y="522"/>
                      </a:lnTo>
                      <a:lnTo>
                        <a:pt x="138" y="522"/>
                      </a:lnTo>
                      <a:lnTo>
                        <a:pt x="134" y="522"/>
                      </a:lnTo>
                      <a:lnTo>
                        <a:pt x="134" y="520"/>
                      </a:lnTo>
                      <a:lnTo>
                        <a:pt x="132" y="518"/>
                      </a:lnTo>
                      <a:lnTo>
                        <a:pt x="124" y="512"/>
                      </a:lnTo>
                      <a:lnTo>
                        <a:pt x="120" y="510"/>
                      </a:lnTo>
                      <a:lnTo>
                        <a:pt x="116" y="508"/>
                      </a:lnTo>
                      <a:lnTo>
                        <a:pt x="112" y="506"/>
                      </a:lnTo>
                      <a:lnTo>
                        <a:pt x="110" y="502"/>
                      </a:lnTo>
                      <a:lnTo>
                        <a:pt x="108" y="500"/>
                      </a:lnTo>
                      <a:lnTo>
                        <a:pt x="106" y="496"/>
                      </a:lnTo>
                      <a:lnTo>
                        <a:pt x="106" y="492"/>
                      </a:lnTo>
                      <a:lnTo>
                        <a:pt x="106" y="490"/>
                      </a:lnTo>
                      <a:lnTo>
                        <a:pt x="110" y="486"/>
                      </a:lnTo>
                      <a:lnTo>
                        <a:pt x="110" y="482"/>
                      </a:lnTo>
                      <a:lnTo>
                        <a:pt x="110" y="478"/>
                      </a:lnTo>
                      <a:lnTo>
                        <a:pt x="108" y="472"/>
                      </a:lnTo>
                      <a:lnTo>
                        <a:pt x="110" y="470"/>
                      </a:lnTo>
                      <a:lnTo>
                        <a:pt x="112" y="468"/>
                      </a:lnTo>
                      <a:lnTo>
                        <a:pt x="112" y="464"/>
                      </a:lnTo>
                      <a:lnTo>
                        <a:pt x="112" y="462"/>
                      </a:lnTo>
                      <a:lnTo>
                        <a:pt x="112" y="456"/>
                      </a:lnTo>
                      <a:lnTo>
                        <a:pt x="114" y="454"/>
                      </a:lnTo>
                      <a:lnTo>
                        <a:pt x="114" y="450"/>
                      </a:lnTo>
                      <a:lnTo>
                        <a:pt x="112" y="446"/>
                      </a:lnTo>
                      <a:lnTo>
                        <a:pt x="112" y="440"/>
                      </a:lnTo>
                      <a:lnTo>
                        <a:pt x="110" y="436"/>
                      </a:lnTo>
                      <a:lnTo>
                        <a:pt x="112" y="432"/>
                      </a:lnTo>
                      <a:lnTo>
                        <a:pt x="110" y="428"/>
                      </a:lnTo>
                      <a:lnTo>
                        <a:pt x="106" y="422"/>
                      </a:lnTo>
                      <a:lnTo>
                        <a:pt x="102" y="418"/>
                      </a:lnTo>
                      <a:lnTo>
                        <a:pt x="100" y="414"/>
                      </a:lnTo>
                      <a:lnTo>
                        <a:pt x="100" y="412"/>
                      </a:lnTo>
                      <a:lnTo>
                        <a:pt x="94" y="408"/>
                      </a:lnTo>
                      <a:lnTo>
                        <a:pt x="94" y="406"/>
                      </a:lnTo>
                      <a:lnTo>
                        <a:pt x="88" y="404"/>
                      </a:lnTo>
                      <a:lnTo>
                        <a:pt x="80" y="404"/>
                      </a:lnTo>
                      <a:lnTo>
                        <a:pt x="76" y="406"/>
                      </a:lnTo>
                      <a:lnTo>
                        <a:pt x="68" y="404"/>
                      </a:lnTo>
                      <a:lnTo>
                        <a:pt x="64" y="404"/>
                      </a:lnTo>
                      <a:lnTo>
                        <a:pt x="62" y="396"/>
                      </a:lnTo>
                      <a:lnTo>
                        <a:pt x="64" y="390"/>
                      </a:lnTo>
                      <a:lnTo>
                        <a:pt x="64" y="388"/>
                      </a:lnTo>
                      <a:lnTo>
                        <a:pt x="62" y="382"/>
                      </a:lnTo>
                      <a:lnTo>
                        <a:pt x="60" y="380"/>
                      </a:lnTo>
                      <a:lnTo>
                        <a:pt x="54" y="380"/>
                      </a:lnTo>
                      <a:lnTo>
                        <a:pt x="52" y="380"/>
                      </a:lnTo>
                      <a:lnTo>
                        <a:pt x="48" y="380"/>
                      </a:lnTo>
                      <a:lnTo>
                        <a:pt x="46" y="378"/>
                      </a:lnTo>
                      <a:lnTo>
                        <a:pt x="42" y="378"/>
                      </a:lnTo>
                      <a:lnTo>
                        <a:pt x="42" y="376"/>
                      </a:lnTo>
                      <a:lnTo>
                        <a:pt x="42" y="374"/>
                      </a:lnTo>
                      <a:lnTo>
                        <a:pt x="42" y="372"/>
                      </a:lnTo>
                      <a:lnTo>
                        <a:pt x="42" y="370"/>
                      </a:lnTo>
                      <a:lnTo>
                        <a:pt x="40" y="370"/>
                      </a:lnTo>
                      <a:lnTo>
                        <a:pt x="38" y="370"/>
                      </a:lnTo>
                      <a:lnTo>
                        <a:pt x="38" y="372"/>
                      </a:lnTo>
                      <a:lnTo>
                        <a:pt x="36" y="370"/>
                      </a:lnTo>
                      <a:lnTo>
                        <a:pt x="34" y="372"/>
                      </a:lnTo>
                      <a:lnTo>
                        <a:pt x="32" y="372"/>
                      </a:lnTo>
                      <a:lnTo>
                        <a:pt x="30" y="370"/>
                      </a:lnTo>
                      <a:lnTo>
                        <a:pt x="28" y="370"/>
                      </a:lnTo>
                      <a:lnTo>
                        <a:pt x="28" y="372"/>
                      </a:lnTo>
                      <a:lnTo>
                        <a:pt x="26" y="372"/>
                      </a:lnTo>
                      <a:lnTo>
                        <a:pt x="24" y="372"/>
                      </a:lnTo>
                      <a:lnTo>
                        <a:pt x="22" y="374"/>
                      </a:lnTo>
                      <a:lnTo>
                        <a:pt x="20" y="374"/>
                      </a:lnTo>
                      <a:lnTo>
                        <a:pt x="16" y="372"/>
                      </a:lnTo>
                      <a:lnTo>
                        <a:pt x="16" y="370"/>
                      </a:lnTo>
                      <a:lnTo>
                        <a:pt x="14" y="366"/>
                      </a:lnTo>
                      <a:lnTo>
                        <a:pt x="14" y="364"/>
                      </a:lnTo>
                      <a:lnTo>
                        <a:pt x="12" y="364"/>
                      </a:lnTo>
                      <a:lnTo>
                        <a:pt x="12" y="362"/>
                      </a:lnTo>
                      <a:lnTo>
                        <a:pt x="10" y="358"/>
                      </a:lnTo>
                      <a:lnTo>
                        <a:pt x="8" y="358"/>
                      </a:lnTo>
                      <a:lnTo>
                        <a:pt x="6" y="358"/>
                      </a:lnTo>
                      <a:lnTo>
                        <a:pt x="4" y="360"/>
                      </a:lnTo>
                      <a:lnTo>
                        <a:pt x="4" y="362"/>
                      </a:lnTo>
                      <a:lnTo>
                        <a:pt x="4" y="364"/>
                      </a:lnTo>
                      <a:lnTo>
                        <a:pt x="4" y="362"/>
                      </a:lnTo>
                      <a:lnTo>
                        <a:pt x="2" y="362"/>
                      </a:lnTo>
                      <a:lnTo>
                        <a:pt x="0" y="362"/>
                      </a:lnTo>
                      <a:lnTo>
                        <a:pt x="2" y="358"/>
                      </a:lnTo>
                      <a:lnTo>
                        <a:pt x="4" y="356"/>
                      </a:lnTo>
                      <a:lnTo>
                        <a:pt x="8" y="346"/>
                      </a:lnTo>
                      <a:lnTo>
                        <a:pt x="14" y="330"/>
                      </a:lnTo>
                      <a:lnTo>
                        <a:pt x="18" y="310"/>
                      </a:lnTo>
                      <a:lnTo>
                        <a:pt x="20" y="308"/>
                      </a:lnTo>
                      <a:lnTo>
                        <a:pt x="22" y="308"/>
                      </a:lnTo>
                      <a:lnTo>
                        <a:pt x="22" y="310"/>
                      </a:lnTo>
                      <a:lnTo>
                        <a:pt x="20" y="310"/>
                      </a:lnTo>
                      <a:lnTo>
                        <a:pt x="20" y="312"/>
                      </a:lnTo>
                      <a:lnTo>
                        <a:pt x="20" y="314"/>
                      </a:lnTo>
                      <a:lnTo>
                        <a:pt x="20" y="316"/>
                      </a:lnTo>
                      <a:lnTo>
                        <a:pt x="22" y="316"/>
                      </a:lnTo>
                      <a:lnTo>
                        <a:pt x="22" y="318"/>
                      </a:lnTo>
                      <a:lnTo>
                        <a:pt x="18" y="324"/>
                      </a:lnTo>
                      <a:lnTo>
                        <a:pt x="18" y="328"/>
                      </a:lnTo>
                      <a:lnTo>
                        <a:pt x="16" y="330"/>
                      </a:lnTo>
                      <a:lnTo>
                        <a:pt x="16" y="336"/>
                      </a:lnTo>
                      <a:lnTo>
                        <a:pt x="14" y="338"/>
                      </a:lnTo>
                      <a:lnTo>
                        <a:pt x="14" y="340"/>
                      </a:lnTo>
                      <a:lnTo>
                        <a:pt x="12" y="348"/>
                      </a:lnTo>
                      <a:lnTo>
                        <a:pt x="12" y="350"/>
                      </a:lnTo>
                      <a:lnTo>
                        <a:pt x="14" y="350"/>
                      </a:lnTo>
                      <a:lnTo>
                        <a:pt x="16" y="350"/>
                      </a:lnTo>
                      <a:lnTo>
                        <a:pt x="18" y="350"/>
                      </a:lnTo>
                      <a:lnTo>
                        <a:pt x="18" y="352"/>
                      </a:lnTo>
                      <a:lnTo>
                        <a:pt x="16" y="354"/>
                      </a:lnTo>
                      <a:lnTo>
                        <a:pt x="18" y="354"/>
                      </a:lnTo>
                      <a:lnTo>
                        <a:pt x="18" y="352"/>
                      </a:lnTo>
                      <a:lnTo>
                        <a:pt x="18" y="350"/>
                      </a:lnTo>
                      <a:lnTo>
                        <a:pt x="20" y="348"/>
                      </a:lnTo>
                      <a:lnTo>
                        <a:pt x="22" y="348"/>
                      </a:lnTo>
                      <a:lnTo>
                        <a:pt x="22" y="346"/>
                      </a:lnTo>
                      <a:lnTo>
                        <a:pt x="24" y="346"/>
                      </a:lnTo>
                      <a:lnTo>
                        <a:pt x="24" y="344"/>
                      </a:lnTo>
                      <a:lnTo>
                        <a:pt x="24" y="342"/>
                      </a:lnTo>
                      <a:lnTo>
                        <a:pt x="24" y="340"/>
                      </a:lnTo>
                      <a:lnTo>
                        <a:pt x="24" y="342"/>
                      </a:lnTo>
                      <a:lnTo>
                        <a:pt x="24" y="344"/>
                      </a:lnTo>
                      <a:lnTo>
                        <a:pt x="26" y="346"/>
                      </a:lnTo>
                      <a:lnTo>
                        <a:pt x="28" y="346"/>
                      </a:lnTo>
                      <a:lnTo>
                        <a:pt x="26" y="348"/>
                      </a:lnTo>
                      <a:lnTo>
                        <a:pt x="28" y="346"/>
                      </a:lnTo>
                      <a:lnTo>
                        <a:pt x="28" y="348"/>
                      </a:lnTo>
                      <a:lnTo>
                        <a:pt x="28" y="346"/>
                      </a:lnTo>
                      <a:lnTo>
                        <a:pt x="30" y="348"/>
                      </a:lnTo>
                      <a:lnTo>
                        <a:pt x="30" y="352"/>
                      </a:lnTo>
                      <a:lnTo>
                        <a:pt x="30" y="354"/>
                      </a:lnTo>
                      <a:lnTo>
                        <a:pt x="32" y="354"/>
                      </a:lnTo>
                      <a:lnTo>
                        <a:pt x="30" y="354"/>
                      </a:lnTo>
                      <a:lnTo>
                        <a:pt x="32" y="356"/>
                      </a:lnTo>
                      <a:lnTo>
                        <a:pt x="30" y="354"/>
                      </a:lnTo>
                      <a:lnTo>
                        <a:pt x="32" y="354"/>
                      </a:lnTo>
                      <a:lnTo>
                        <a:pt x="30" y="354"/>
                      </a:lnTo>
                      <a:lnTo>
                        <a:pt x="32" y="350"/>
                      </a:lnTo>
                      <a:lnTo>
                        <a:pt x="32" y="348"/>
                      </a:lnTo>
                      <a:lnTo>
                        <a:pt x="30" y="348"/>
                      </a:lnTo>
                      <a:lnTo>
                        <a:pt x="28" y="346"/>
                      </a:lnTo>
                      <a:lnTo>
                        <a:pt x="30" y="346"/>
                      </a:lnTo>
                      <a:lnTo>
                        <a:pt x="26" y="344"/>
                      </a:lnTo>
                      <a:lnTo>
                        <a:pt x="26" y="342"/>
                      </a:lnTo>
                      <a:lnTo>
                        <a:pt x="26" y="340"/>
                      </a:lnTo>
                      <a:lnTo>
                        <a:pt x="24" y="338"/>
                      </a:lnTo>
                      <a:lnTo>
                        <a:pt x="24" y="336"/>
                      </a:lnTo>
                      <a:lnTo>
                        <a:pt x="24" y="334"/>
                      </a:lnTo>
                      <a:lnTo>
                        <a:pt x="26" y="334"/>
                      </a:lnTo>
                      <a:lnTo>
                        <a:pt x="28" y="334"/>
                      </a:lnTo>
                      <a:lnTo>
                        <a:pt x="28" y="332"/>
                      </a:lnTo>
                      <a:lnTo>
                        <a:pt x="30" y="332"/>
                      </a:lnTo>
                      <a:lnTo>
                        <a:pt x="30" y="334"/>
                      </a:lnTo>
                      <a:lnTo>
                        <a:pt x="30" y="332"/>
                      </a:lnTo>
                      <a:lnTo>
                        <a:pt x="32" y="332"/>
                      </a:lnTo>
                      <a:lnTo>
                        <a:pt x="32" y="330"/>
                      </a:lnTo>
                      <a:lnTo>
                        <a:pt x="32" y="328"/>
                      </a:lnTo>
                      <a:lnTo>
                        <a:pt x="32" y="326"/>
                      </a:lnTo>
                      <a:lnTo>
                        <a:pt x="32" y="324"/>
                      </a:lnTo>
                      <a:lnTo>
                        <a:pt x="30" y="324"/>
                      </a:lnTo>
                      <a:lnTo>
                        <a:pt x="32" y="322"/>
                      </a:lnTo>
                      <a:lnTo>
                        <a:pt x="32" y="320"/>
                      </a:lnTo>
                      <a:lnTo>
                        <a:pt x="30" y="318"/>
                      </a:lnTo>
                      <a:lnTo>
                        <a:pt x="30" y="316"/>
                      </a:lnTo>
                      <a:lnTo>
                        <a:pt x="30" y="314"/>
                      </a:lnTo>
                      <a:lnTo>
                        <a:pt x="30" y="312"/>
                      </a:lnTo>
                      <a:lnTo>
                        <a:pt x="32" y="314"/>
                      </a:lnTo>
                      <a:lnTo>
                        <a:pt x="30" y="314"/>
                      </a:lnTo>
                      <a:lnTo>
                        <a:pt x="32" y="316"/>
                      </a:lnTo>
                      <a:lnTo>
                        <a:pt x="34" y="318"/>
                      </a:lnTo>
                      <a:lnTo>
                        <a:pt x="34" y="320"/>
                      </a:lnTo>
                      <a:lnTo>
                        <a:pt x="34" y="318"/>
                      </a:lnTo>
                      <a:lnTo>
                        <a:pt x="34" y="316"/>
                      </a:lnTo>
                      <a:lnTo>
                        <a:pt x="32" y="314"/>
                      </a:lnTo>
                      <a:lnTo>
                        <a:pt x="34" y="314"/>
                      </a:lnTo>
                      <a:lnTo>
                        <a:pt x="36" y="314"/>
                      </a:lnTo>
                      <a:lnTo>
                        <a:pt x="34" y="314"/>
                      </a:lnTo>
                      <a:lnTo>
                        <a:pt x="32" y="314"/>
                      </a:lnTo>
                      <a:lnTo>
                        <a:pt x="32" y="312"/>
                      </a:lnTo>
                      <a:lnTo>
                        <a:pt x="34" y="312"/>
                      </a:lnTo>
                      <a:lnTo>
                        <a:pt x="36" y="312"/>
                      </a:lnTo>
                      <a:lnTo>
                        <a:pt x="36" y="308"/>
                      </a:lnTo>
                      <a:lnTo>
                        <a:pt x="38" y="308"/>
                      </a:lnTo>
                      <a:lnTo>
                        <a:pt x="44" y="306"/>
                      </a:lnTo>
                      <a:lnTo>
                        <a:pt x="46" y="306"/>
                      </a:lnTo>
                      <a:lnTo>
                        <a:pt x="46" y="304"/>
                      </a:lnTo>
                      <a:lnTo>
                        <a:pt x="46" y="302"/>
                      </a:lnTo>
                      <a:lnTo>
                        <a:pt x="44" y="302"/>
                      </a:lnTo>
                      <a:lnTo>
                        <a:pt x="44" y="300"/>
                      </a:lnTo>
                      <a:lnTo>
                        <a:pt x="42" y="300"/>
                      </a:lnTo>
                      <a:lnTo>
                        <a:pt x="44" y="298"/>
                      </a:lnTo>
                      <a:lnTo>
                        <a:pt x="42" y="298"/>
                      </a:lnTo>
                      <a:lnTo>
                        <a:pt x="40" y="298"/>
                      </a:lnTo>
                      <a:lnTo>
                        <a:pt x="40" y="300"/>
                      </a:lnTo>
                      <a:lnTo>
                        <a:pt x="38" y="300"/>
                      </a:lnTo>
                      <a:lnTo>
                        <a:pt x="36" y="300"/>
                      </a:lnTo>
                      <a:lnTo>
                        <a:pt x="34" y="298"/>
                      </a:lnTo>
                      <a:lnTo>
                        <a:pt x="34" y="296"/>
                      </a:lnTo>
                      <a:lnTo>
                        <a:pt x="34" y="298"/>
                      </a:lnTo>
                      <a:lnTo>
                        <a:pt x="32" y="298"/>
                      </a:lnTo>
                      <a:lnTo>
                        <a:pt x="32" y="300"/>
                      </a:lnTo>
                      <a:lnTo>
                        <a:pt x="34" y="302"/>
                      </a:lnTo>
                      <a:lnTo>
                        <a:pt x="32" y="302"/>
                      </a:lnTo>
                      <a:lnTo>
                        <a:pt x="30" y="300"/>
                      </a:lnTo>
                      <a:lnTo>
                        <a:pt x="28" y="300"/>
                      </a:lnTo>
                      <a:lnTo>
                        <a:pt x="30" y="300"/>
                      </a:lnTo>
                      <a:lnTo>
                        <a:pt x="28" y="298"/>
                      </a:lnTo>
                      <a:lnTo>
                        <a:pt x="26" y="298"/>
                      </a:lnTo>
                      <a:lnTo>
                        <a:pt x="28" y="296"/>
                      </a:lnTo>
                      <a:lnTo>
                        <a:pt x="26" y="296"/>
                      </a:lnTo>
                      <a:lnTo>
                        <a:pt x="26" y="298"/>
                      </a:lnTo>
                      <a:lnTo>
                        <a:pt x="28" y="298"/>
                      </a:lnTo>
                      <a:lnTo>
                        <a:pt x="28" y="300"/>
                      </a:lnTo>
                      <a:lnTo>
                        <a:pt x="26" y="296"/>
                      </a:lnTo>
                      <a:lnTo>
                        <a:pt x="22" y="292"/>
                      </a:lnTo>
                      <a:lnTo>
                        <a:pt x="24" y="286"/>
                      </a:lnTo>
                      <a:lnTo>
                        <a:pt x="24" y="282"/>
                      </a:lnTo>
                      <a:lnTo>
                        <a:pt x="26" y="270"/>
                      </a:lnTo>
                      <a:lnTo>
                        <a:pt x="26" y="266"/>
                      </a:lnTo>
                      <a:lnTo>
                        <a:pt x="28" y="266"/>
                      </a:lnTo>
                      <a:lnTo>
                        <a:pt x="28" y="268"/>
                      </a:lnTo>
                      <a:lnTo>
                        <a:pt x="30" y="268"/>
                      </a:lnTo>
                      <a:lnTo>
                        <a:pt x="30" y="270"/>
                      </a:lnTo>
                      <a:lnTo>
                        <a:pt x="28" y="272"/>
                      </a:lnTo>
                      <a:lnTo>
                        <a:pt x="28" y="270"/>
                      </a:lnTo>
                      <a:lnTo>
                        <a:pt x="28" y="274"/>
                      </a:lnTo>
                      <a:lnTo>
                        <a:pt x="30" y="274"/>
                      </a:lnTo>
                      <a:lnTo>
                        <a:pt x="28" y="276"/>
                      </a:lnTo>
                      <a:lnTo>
                        <a:pt x="30" y="276"/>
                      </a:lnTo>
                      <a:lnTo>
                        <a:pt x="28" y="276"/>
                      </a:lnTo>
                      <a:lnTo>
                        <a:pt x="30" y="276"/>
                      </a:lnTo>
                      <a:lnTo>
                        <a:pt x="28" y="278"/>
                      </a:lnTo>
                      <a:lnTo>
                        <a:pt x="30" y="278"/>
                      </a:lnTo>
                      <a:lnTo>
                        <a:pt x="32" y="278"/>
                      </a:lnTo>
                      <a:lnTo>
                        <a:pt x="32" y="276"/>
                      </a:lnTo>
                      <a:lnTo>
                        <a:pt x="34" y="278"/>
                      </a:lnTo>
                      <a:lnTo>
                        <a:pt x="34" y="280"/>
                      </a:lnTo>
                      <a:lnTo>
                        <a:pt x="36" y="280"/>
                      </a:lnTo>
                      <a:lnTo>
                        <a:pt x="34" y="280"/>
                      </a:lnTo>
                      <a:lnTo>
                        <a:pt x="34" y="278"/>
                      </a:lnTo>
                      <a:lnTo>
                        <a:pt x="34" y="276"/>
                      </a:lnTo>
                      <a:lnTo>
                        <a:pt x="34" y="274"/>
                      </a:lnTo>
                      <a:lnTo>
                        <a:pt x="36" y="276"/>
                      </a:lnTo>
                      <a:lnTo>
                        <a:pt x="34" y="274"/>
                      </a:lnTo>
                      <a:lnTo>
                        <a:pt x="32" y="276"/>
                      </a:lnTo>
                      <a:lnTo>
                        <a:pt x="30" y="274"/>
                      </a:lnTo>
                      <a:lnTo>
                        <a:pt x="32" y="274"/>
                      </a:lnTo>
                      <a:lnTo>
                        <a:pt x="34" y="272"/>
                      </a:lnTo>
                      <a:lnTo>
                        <a:pt x="34" y="270"/>
                      </a:lnTo>
                      <a:lnTo>
                        <a:pt x="38" y="270"/>
                      </a:lnTo>
                      <a:lnTo>
                        <a:pt x="40" y="272"/>
                      </a:lnTo>
                      <a:lnTo>
                        <a:pt x="40" y="270"/>
                      </a:lnTo>
                      <a:lnTo>
                        <a:pt x="42" y="268"/>
                      </a:lnTo>
                      <a:lnTo>
                        <a:pt x="44" y="270"/>
                      </a:lnTo>
                      <a:lnTo>
                        <a:pt x="48" y="270"/>
                      </a:lnTo>
                      <a:lnTo>
                        <a:pt x="54" y="270"/>
                      </a:lnTo>
                      <a:lnTo>
                        <a:pt x="56" y="268"/>
                      </a:lnTo>
                      <a:lnTo>
                        <a:pt x="60" y="268"/>
                      </a:lnTo>
                      <a:lnTo>
                        <a:pt x="62" y="268"/>
                      </a:lnTo>
                      <a:lnTo>
                        <a:pt x="60" y="268"/>
                      </a:lnTo>
                      <a:lnTo>
                        <a:pt x="58" y="266"/>
                      </a:lnTo>
                      <a:lnTo>
                        <a:pt x="54" y="264"/>
                      </a:lnTo>
                      <a:lnTo>
                        <a:pt x="52" y="264"/>
                      </a:lnTo>
                      <a:lnTo>
                        <a:pt x="48" y="264"/>
                      </a:lnTo>
                      <a:lnTo>
                        <a:pt x="48" y="262"/>
                      </a:lnTo>
                      <a:lnTo>
                        <a:pt x="50" y="262"/>
                      </a:lnTo>
                      <a:lnTo>
                        <a:pt x="52" y="262"/>
                      </a:lnTo>
                      <a:lnTo>
                        <a:pt x="50" y="262"/>
                      </a:lnTo>
                      <a:lnTo>
                        <a:pt x="44" y="260"/>
                      </a:lnTo>
                      <a:lnTo>
                        <a:pt x="42" y="258"/>
                      </a:lnTo>
                      <a:lnTo>
                        <a:pt x="44" y="256"/>
                      </a:lnTo>
                      <a:lnTo>
                        <a:pt x="42" y="254"/>
                      </a:lnTo>
                      <a:lnTo>
                        <a:pt x="44" y="254"/>
                      </a:lnTo>
                      <a:lnTo>
                        <a:pt x="44" y="252"/>
                      </a:lnTo>
                      <a:lnTo>
                        <a:pt x="42" y="250"/>
                      </a:lnTo>
                      <a:lnTo>
                        <a:pt x="40" y="248"/>
                      </a:lnTo>
                      <a:lnTo>
                        <a:pt x="34" y="246"/>
                      </a:lnTo>
                      <a:lnTo>
                        <a:pt x="32" y="246"/>
                      </a:lnTo>
                      <a:lnTo>
                        <a:pt x="30" y="248"/>
                      </a:lnTo>
                      <a:lnTo>
                        <a:pt x="30" y="250"/>
                      </a:lnTo>
                      <a:lnTo>
                        <a:pt x="30" y="252"/>
                      </a:lnTo>
                      <a:lnTo>
                        <a:pt x="30" y="256"/>
                      </a:lnTo>
                      <a:lnTo>
                        <a:pt x="28" y="258"/>
                      </a:lnTo>
                      <a:lnTo>
                        <a:pt x="30" y="258"/>
                      </a:lnTo>
                      <a:lnTo>
                        <a:pt x="28" y="258"/>
                      </a:lnTo>
                      <a:lnTo>
                        <a:pt x="28" y="260"/>
                      </a:lnTo>
                      <a:lnTo>
                        <a:pt x="30" y="260"/>
                      </a:lnTo>
                      <a:lnTo>
                        <a:pt x="30" y="262"/>
                      </a:lnTo>
                      <a:lnTo>
                        <a:pt x="28" y="260"/>
                      </a:lnTo>
                      <a:lnTo>
                        <a:pt x="26" y="260"/>
                      </a:lnTo>
                      <a:lnTo>
                        <a:pt x="28" y="262"/>
                      </a:lnTo>
                      <a:lnTo>
                        <a:pt x="26" y="260"/>
                      </a:lnTo>
                      <a:lnTo>
                        <a:pt x="24" y="262"/>
                      </a:lnTo>
                      <a:lnTo>
                        <a:pt x="22" y="262"/>
                      </a:lnTo>
                      <a:lnTo>
                        <a:pt x="26" y="252"/>
                      </a:lnTo>
                      <a:lnTo>
                        <a:pt x="32" y="238"/>
                      </a:lnTo>
                      <a:lnTo>
                        <a:pt x="32" y="232"/>
                      </a:lnTo>
                      <a:lnTo>
                        <a:pt x="32" y="230"/>
                      </a:lnTo>
                      <a:lnTo>
                        <a:pt x="32" y="228"/>
                      </a:lnTo>
                      <a:lnTo>
                        <a:pt x="34" y="220"/>
                      </a:lnTo>
                      <a:lnTo>
                        <a:pt x="34" y="206"/>
                      </a:lnTo>
                      <a:lnTo>
                        <a:pt x="34" y="204"/>
                      </a:lnTo>
                      <a:lnTo>
                        <a:pt x="34" y="202"/>
                      </a:lnTo>
                      <a:lnTo>
                        <a:pt x="32" y="202"/>
                      </a:lnTo>
                      <a:lnTo>
                        <a:pt x="32" y="198"/>
                      </a:lnTo>
                      <a:lnTo>
                        <a:pt x="32" y="194"/>
                      </a:lnTo>
                      <a:lnTo>
                        <a:pt x="30" y="192"/>
                      </a:lnTo>
                      <a:lnTo>
                        <a:pt x="30" y="190"/>
                      </a:lnTo>
                      <a:lnTo>
                        <a:pt x="30" y="186"/>
                      </a:lnTo>
                      <a:lnTo>
                        <a:pt x="30" y="184"/>
                      </a:lnTo>
                      <a:lnTo>
                        <a:pt x="32" y="180"/>
                      </a:lnTo>
                      <a:lnTo>
                        <a:pt x="32" y="178"/>
                      </a:lnTo>
                      <a:lnTo>
                        <a:pt x="34" y="174"/>
                      </a:lnTo>
                      <a:lnTo>
                        <a:pt x="36" y="164"/>
                      </a:lnTo>
                      <a:lnTo>
                        <a:pt x="36" y="162"/>
                      </a:lnTo>
                      <a:lnTo>
                        <a:pt x="36" y="158"/>
                      </a:lnTo>
                      <a:lnTo>
                        <a:pt x="36" y="154"/>
                      </a:lnTo>
                      <a:lnTo>
                        <a:pt x="38" y="150"/>
                      </a:lnTo>
                      <a:lnTo>
                        <a:pt x="38" y="144"/>
                      </a:lnTo>
                      <a:lnTo>
                        <a:pt x="38" y="140"/>
                      </a:lnTo>
                      <a:lnTo>
                        <a:pt x="38" y="134"/>
                      </a:lnTo>
                      <a:lnTo>
                        <a:pt x="38" y="130"/>
                      </a:lnTo>
                      <a:lnTo>
                        <a:pt x="36" y="128"/>
                      </a:lnTo>
                      <a:lnTo>
                        <a:pt x="36" y="126"/>
                      </a:lnTo>
                      <a:lnTo>
                        <a:pt x="36" y="128"/>
                      </a:lnTo>
                      <a:lnTo>
                        <a:pt x="36" y="126"/>
                      </a:lnTo>
                      <a:lnTo>
                        <a:pt x="34" y="126"/>
                      </a:lnTo>
                      <a:lnTo>
                        <a:pt x="36" y="126"/>
                      </a:lnTo>
                      <a:lnTo>
                        <a:pt x="36" y="126"/>
                      </a:lnTo>
                      <a:lnTo>
                        <a:pt x="36" y="122"/>
                      </a:lnTo>
                      <a:lnTo>
                        <a:pt x="36" y="120"/>
                      </a:lnTo>
                      <a:lnTo>
                        <a:pt x="34" y="118"/>
                      </a:lnTo>
                      <a:lnTo>
                        <a:pt x="32" y="114"/>
                      </a:lnTo>
                      <a:lnTo>
                        <a:pt x="32" y="114"/>
                      </a:lnTo>
                      <a:lnTo>
                        <a:pt x="30" y="114"/>
                      </a:lnTo>
                      <a:lnTo>
                        <a:pt x="32" y="114"/>
                      </a:lnTo>
                      <a:lnTo>
                        <a:pt x="30" y="112"/>
                      </a:lnTo>
                      <a:lnTo>
                        <a:pt x="32" y="110"/>
                      </a:lnTo>
                      <a:lnTo>
                        <a:pt x="30" y="110"/>
                      </a:lnTo>
                      <a:lnTo>
                        <a:pt x="30" y="108"/>
                      </a:lnTo>
                      <a:lnTo>
                        <a:pt x="28" y="108"/>
                      </a:lnTo>
                      <a:lnTo>
                        <a:pt x="26" y="108"/>
                      </a:lnTo>
                      <a:lnTo>
                        <a:pt x="26" y="106"/>
                      </a:lnTo>
                      <a:lnTo>
                        <a:pt x="26" y="104"/>
                      </a:lnTo>
                      <a:lnTo>
                        <a:pt x="26" y="102"/>
                      </a:lnTo>
                      <a:lnTo>
                        <a:pt x="24" y="102"/>
                      </a:lnTo>
                      <a:lnTo>
                        <a:pt x="26" y="102"/>
                      </a:lnTo>
                      <a:lnTo>
                        <a:pt x="24" y="100"/>
                      </a:lnTo>
                      <a:lnTo>
                        <a:pt x="26" y="100"/>
                      </a:lnTo>
                      <a:lnTo>
                        <a:pt x="26" y="98"/>
                      </a:lnTo>
                      <a:lnTo>
                        <a:pt x="26" y="96"/>
                      </a:lnTo>
                      <a:lnTo>
                        <a:pt x="26" y="94"/>
                      </a:lnTo>
                      <a:lnTo>
                        <a:pt x="24" y="94"/>
                      </a:lnTo>
                      <a:lnTo>
                        <a:pt x="26" y="94"/>
                      </a:lnTo>
                      <a:lnTo>
                        <a:pt x="26" y="92"/>
                      </a:lnTo>
                      <a:lnTo>
                        <a:pt x="24" y="92"/>
                      </a:lnTo>
                      <a:lnTo>
                        <a:pt x="26" y="92"/>
                      </a:lnTo>
                      <a:lnTo>
                        <a:pt x="26" y="90"/>
                      </a:lnTo>
                      <a:lnTo>
                        <a:pt x="26" y="88"/>
                      </a:lnTo>
                      <a:lnTo>
                        <a:pt x="26" y="86"/>
                      </a:lnTo>
                      <a:lnTo>
                        <a:pt x="26" y="84"/>
                      </a:lnTo>
                      <a:lnTo>
                        <a:pt x="28" y="82"/>
                      </a:lnTo>
                      <a:lnTo>
                        <a:pt x="28" y="78"/>
                      </a:lnTo>
                      <a:lnTo>
                        <a:pt x="28" y="76"/>
                      </a:lnTo>
                      <a:lnTo>
                        <a:pt x="28" y="74"/>
                      </a:lnTo>
                      <a:lnTo>
                        <a:pt x="30" y="72"/>
                      </a:lnTo>
                      <a:lnTo>
                        <a:pt x="30" y="70"/>
                      </a:lnTo>
                      <a:lnTo>
                        <a:pt x="30" y="68"/>
                      </a:lnTo>
                      <a:lnTo>
                        <a:pt x="30" y="66"/>
                      </a:lnTo>
                      <a:lnTo>
                        <a:pt x="30" y="64"/>
                      </a:lnTo>
                      <a:lnTo>
                        <a:pt x="30" y="62"/>
                      </a:lnTo>
                      <a:lnTo>
                        <a:pt x="28" y="60"/>
                      </a:lnTo>
                      <a:close/>
                    </a:path>
                  </a:pathLst>
                </a:custGeom>
                <a:solidFill>
                  <a:srgbClr val="E0E0E0"/>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74" name="Freeform 143">
                  <a:extLst>
                    <a:ext uri="{FF2B5EF4-FFF2-40B4-BE49-F238E27FC236}">
                      <a16:creationId xmlns:a16="http://schemas.microsoft.com/office/drawing/2014/main" id="{ED66A099-61E3-56FE-2A1A-003DCC4062E5}"/>
                    </a:ext>
                  </a:extLst>
                </p:cNvPr>
                <p:cNvSpPr>
                  <a:spLocks/>
                </p:cNvSpPr>
                <p:nvPr/>
              </p:nvSpPr>
              <p:spPr bwMode="auto">
                <a:xfrm>
                  <a:off x="879475" y="479425"/>
                  <a:ext cx="1174750" cy="1905000"/>
                </a:xfrm>
                <a:custGeom>
                  <a:avLst/>
                  <a:gdLst>
                    <a:gd name="T0" fmla="*/ 166 w 740"/>
                    <a:gd name="T1" fmla="*/ 434 h 1200"/>
                    <a:gd name="T2" fmla="*/ 160 w 740"/>
                    <a:gd name="T3" fmla="*/ 404 h 1200"/>
                    <a:gd name="T4" fmla="*/ 324 w 740"/>
                    <a:gd name="T5" fmla="*/ 188 h 1200"/>
                    <a:gd name="T6" fmla="*/ 336 w 740"/>
                    <a:gd name="T7" fmla="*/ 210 h 1200"/>
                    <a:gd name="T8" fmla="*/ 344 w 740"/>
                    <a:gd name="T9" fmla="*/ 234 h 1200"/>
                    <a:gd name="T10" fmla="*/ 338 w 740"/>
                    <a:gd name="T11" fmla="*/ 254 h 1200"/>
                    <a:gd name="T12" fmla="*/ 338 w 740"/>
                    <a:gd name="T13" fmla="*/ 268 h 1200"/>
                    <a:gd name="T14" fmla="*/ 350 w 740"/>
                    <a:gd name="T15" fmla="*/ 286 h 1200"/>
                    <a:gd name="T16" fmla="*/ 368 w 740"/>
                    <a:gd name="T17" fmla="*/ 306 h 1200"/>
                    <a:gd name="T18" fmla="*/ 376 w 740"/>
                    <a:gd name="T19" fmla="*/ 326 h 1200"/>
                    <a:gd name="T20" fmla="*/ 390 w 740"/>
                    <a:gd name="T21" fmla="*/ 350 h 1200"/>
                    <a:gd name="T22" fmla="*/ 400 w 740"/>
                    <a:gd name="T23" fmla="*/ 374 h 1200"/>
                    <a:gd name="T24" fmla="*/ 410 w 740"/>
                    <a:gd name="T25" fmla="*/ 392 h 1200"/>
                    <a:gd name="T26" fmla="*/ 418 w 740"/>
                    <a:gd name="T27" fmla="*/ 404 h 1200"/>
                    <a:gd name="T28" fmla="*/ 430 w 740"/>
                    <a:gd name="T29" fmla="*/ 418 h 1200"/>
                    <a:gd name="T30" fmla="*/ 454 w 740"/>
                    <a:gd name="T31" fmla="*/ 424 h 1200"/>
                    <a:gd name="T32" fmla="*/ 442 w 740"/>
                    <a:gd name="T33" fmla="*/ 448 h 1200"/>
                    <a:gd name="T34" fmla="*/ 430 w 740"/>
                    <a:gd name="T35" fmla="*/ 474 h 1200"/>
                    <a:gd name="T36" fmla="*/ 418 w 740"/>
                    <a:gd name="T37" fmla="*/ 492 h 1200"/>
                    <a:gd name="T38" fmla="*/ 416 w 740"/>
                    <a:gd name="T39" fmla="*/ 512 h 1200"/>
                    <a:gd name="T40" fmla="*/ 422 w 740"/>
                    <a:gd name="T41" fmla="*/ 532 h 1200"/>
                    <a:gd name="T42" fmla="*/ 404 w 740"/>
                    <a:gd name="T43" fmla="*/ 548 h 1200"/>
                    <a:gd name="T44" fmla="*/ 400 w 740"/>
                    <a:gd name="T45" fmla="*/ 570 h 1200"/>
                    <a:gd name="T46" fmla="*/ 404 w 740"/>
                    <a:gd name="T47" fmla="*/ 586 h 1200"/>
                    <a:gd name="T48" fmla="*/ 424 w 740"/>
                    <a:gd name="T49" fmla="*/ 600 h 1200"/>
                    <a:gd name="T50" fmla="*/ 442 w 740"/>
                    <a:gd name="T51" fmla="*/ 590 h 1200"/>
                    <a:gd name="T52" fmla="*/ 460 w 740"/>
                    <a:gd name="T53" fmla="*/ 576 h 1200"/>
                    <a:gd name="T54" fmla="*/ 474 w 740"/>
                    <a:gd name="T55" fmla="*/ 598 h 1200"/>
                    <a:gd name="T56" fmla="*/ 474 w 740"/>
                    <a:gd name="T57" fmla="*/ 618 h 1200"/>
                    <a:gd name="T58" fmla="*/ 476 w 740"/>
                    <a:gd name="T59" fmla="*/ 644 h 1200"/>
                    <a:gd name="T60" fmla="*/ 486 w 740"/>
                    <a:gd name="T61" fmla="*/ 670 h 1200"/>
                    <a:gd name="T62" fmla="*/ 496 w 740"/>
                    <a:gd name="T63" fmla="*/ 692 h 1200"/>
                    <a:gd name="T64" fmla="*/ 490 w 740"/>
                    <a:gd name="T65" fmla="*/ 714 h 1200"/>
                    <a:gd name="T66" fmla="*/ 514 w 740"/>
                    <a:gd name="T67" fmla="*/ 726 h 1200"/>
                    <a:gd name="T68" fmla="*/ 526 w 740"/>
                    <a:gd name="T69" fmla="*/ 754 h 1200"/>
                    <a:gd name="T70" fmla="*/ 526 w 740"/>
                    <a:gd name="T71" fmla="*/ 784 h 1200"/>
                    <a:gd name="T72" fmla="*/ 546 w 740"/>
                    <a:gd name="T73" fmla="*/ 796 h 1200"/>
                    <a:gd name="T74" fmla="*/ 570 w 740"/>
                    <a:gd name="T75" fmla="*/ 788 h 1200"/>
                    <a:gd name="T76" fmla="*/ 594 w 740"/>
                    <a:gd name="T77" fmla="*/ 800 h 1200"/>
                    <a:gd name="T78" fmla="*/ 616 w 740"/>
                    <a:gd name="T79" fmla="*/ 788 h 1200"/>
                    <a:gd name="T80" fmla="*/ 644 w 740"/>
                    <a:gd name="T81" fmla="*/ 794 h 1200"/>
                    <a:gd name="T82" fmla="*/ 664 w 740"/>
                    <a:gd name="T83" fmla="*/ 800 h 1200"/>
                    <a:gd name="T84" fmla="*/ 696 w 740"/>
                    <a:gd name="T85" fmla="*/ 804 h 1200"/>
                    <a:gd name="T86" fmla="*/ 696 w 740"/>
                    <a:gd name="T87" fmla="*/ 788 h 1200"/>
                    <a:gd name="T88" fmla="*/ 712 w 740"/>
                    <a:gd name="T89" fmla="*/ 776 h 1200"/>
                    <a:gd name="T90" fmla="*/ 724 w 740"/>
                    <a:gd name="T91" fmla="*/ 796 h 1200"/>
                    <a:gd name="T92" fmla="*/ 732 w 740"/>
                    <a:gd name="T93" fmla="*/ 818 h 1200"/>
                    <a:gd name="T94" fmla="*/ 226 w 740"/>
                    <a:gd name="T95" fmla="*/ 1112 h 1200"/>
                    <a:gd name="T96" fmla="*/ 74 w 740"/>
                    <a:gd name="T97" fmla="*/ 776 h 1200"/>
                    <a:gd name="T98" fmla="*/ 84 w 740"/>
                    <a:gd name="T99" fmla="*/ 752 h 1200"/>
                    <a:gd name="T100" fmla="*/ 88 w 740"/>
                    <a:gd name="T101" fmla="*/ 728 h 1200"/>
                    <a:gd name="T102" fmla="*/ 70 w 740"/>
                    <a:gd name="T103" fmla="*/ 714 h 1200"/>
                    <a:gd name="T104" fmla="*/ 70 w 740"/>
                    <a:gd name="T105" fmla="*/ 680 h 1200"/>
                    <a:gd name="T106" fmla="*/ 92 w 740"/>
                    <a:gd name="T107" fmla="*/ 656 h 1200"/>
                    <a:gd name="T108" fmla="*/ 118 w 740"/>
                    <a:gd name="T109" fmla="*/ 636 h 1200"/>
                    <a:gd name="T110" fmla="*/ 130 w 740"/>
                    <a:gd name="T111" fmla="*/ 610 h 1200"/>
                    <a:gd name="T112" fmla="*/ 154 w 740"/>
                    <a:gd name="T113" fmla="*/ 580 h 1200"/>
                    <a:gd name="T114" fmla="*/ 180 w 740"/>
                    <a:gd name="T115" fmla="*/ 542 h 1200"/>
                    <a:gd name="T116" fmla="*/ 192 w 740"/>
                    <a:gd name="T117" fmla="*/ 524 h 1200"/>
                    <a:gd name="T118" fmla="*/ 176 w 740"/>
                    <a:gd name="T119" fmla="*/ 490 h 1200"/>
                    <a:gd name="T120" fmla="*/ 160 w 740"/>
                    <a:gd name="T121" fmla="*/ 462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40" h="1200">
                      <a:moveTo>
                        <a:pt x="160" y="460"/>
                      </a:moveTo>
                      <a:lnTo>
                        <a:pt x="160" y="456"/>
                      </a:lnTo>
                      <a:lnTo>
                        <a:pt x="160" y="454"/>
                      </a:lnTo>
                      <a:lnTo>
                        <a:pt x="160" y="452"/>
                      </a:lnTo>
                      <a:lnTo>
                        <a:pt x="160" y="450"/>
                      </a:lnTo>
                      <a:lnTo>
                        <a:pt x="158" y="448"/>
                      </a:lnTo>
                      <a:lnTo>
                        <a:pt x="156" y="446"/>
                      </a:lnTo>
                      <a:lnTo>
                        <a:pt x="156" y="444"/>
                      </a:lnTo>
                      <a:lnTo>
                        <a:pt x="158" y="444"/>
                      </a:lnTo>
                      <a:lnTo>
                        <a:pt x="160" y="444"/>
                      </a:lnTo>
                      <a:lnTo>
                        <a:pt x="160" y="442"/>
                      </a:lnTo>
                      <a:lnTo>
                        <a:pt x="162" y="440"/>
                      </a:lnTo>
                      <a:lnTo>
                        <a:pt x="164" y="438"/>
                      </a:lnTo>
                      <a:lnTo>
                        <a:pt x="164" y="436"/>
                      </a:lnTo>
                      <a:lnTo>
                        <a:pt x="166" y="434"/>
                      </a:lnTo>
                      <a:lnTo>
                        <a:pt x="166" y="432"/>
                      </a:lnTo>
                      <a:lnTo>
                        <a:pt x="164" y="432"/>
                      </a:lnTo>
                      <a:lnTo>
                        <a:pt x="164" y="430"/>
                      </a:lnTo>
                      <a:lnTo>
                        <a:pt x="162" y="428"/>
                      </a:lnTo>
                      <a:lnTo>
                        <a:pt x="162" y="426"/>
                      </a:lnTo>
                      <a:lnTo>
                        <a:pt x="164" y="424"/>
                      </a:lnTo>
                      <a:lnTo>
                        <a:pt x="164" y="420"/>
                      </a:lnTo>
                      <a:lnTo>
                        <a:pt x="162" y="416"/>
                      </a:lnTo>
                      <a:lnTo>
                        <a:pt x="164" y="414"/>
                      </a:lnTo>
                      <a:lnTo>
                        <a:pt x="164" y="412"/>
                      </a:lnTo>
                      <a:lnTo>
                        <a:pt x="162" y="412"/>
                      </a:lnTo>
                      <a:lnTo>
                        <a:pt x="162" y="410"/>
                      </a:lnTo>
                      <a:lnTo>
                        <a:pt x="160" y="408"/>
                      </a:lnTo>
                      <a:lnTo>
                        <a:pt x="162" y="406"/>
                      </a:lnTo>
                      <a:lnTo>
                        <a:pt x="160" y="404"/>
                      </a:lnTo>
                      <a:lnTo>
                        <a:pt x="158" y="404"/>
                      </a:lnTo>
                      <a:lnTo>
                        <a:pt x="158" y="402"/>
                      </a:lnTo>
                      <a:lnTo>
                        <a:pt x="158" y="400"/>
                      </a:lnTo>
                      <a:lnTo>
                        <a:pt x="160" y="398"/>
                      </a:lnTo>
                      <a:lnTo>
                        <a:pt x="164" y="392"/>
                      </a:lnTo>
                      <a:lnTo>
                        <a:pt x="196" y="256"/>
                      </a:lnTo>
                      <a:lnTo>
                        <a:pt x="216" y="172"/>
                      </a:lnTo>
                      <a:lnTo>
                        <a:pt x="226" y="136"/>
                      </a:lnTo>
                      <a:lnTo>
                        <a:pt x="236" y="94"/>
                      </a:lnTo>
                      <a:lnTo>
                        <a:pt x="258" y="0"/>
                      </a:lnTo>
                      <a:lnTo>
                        <a:pt x="358" y="24"/>
                      </a:lnTo>
                      <a:lnTo>
                        <a:pt x="322" y="182"/>
                      </a:lnTo>
                      <a:lnTo>
                        <a:pt x="324" y="184"/>
                      </a:lnTo>
                      <a:lnTo>
                        <a:pt x="324" y="186"/>
                      </a:lnTo>
                      <a:lnTo>
                        <a:pt x="324" y="188"/>
                      </a:lnTo>
                      <a:lnTo>
                        <a:pt x="324" y="190"/>
                      </a:lnTo>
                      <a:lnTo>
                        <a:pt x="326" y="192"/>
                      </a:lnTo>
                      <a:lnTo>
                        <a:pt x="328" y="194"/>
                      </a:lnTo>
                      <a:lnTo>
                        <a:pt x="326" y="196"/>
                      </a:lnTo>
                      <a:lnTo>
                        <a:pt x="328" y="196"/>
                      </a:lnTo>
                      <a:lnTo>
                        <a:pt x="328" y="198"/>
                      </a:lnTo>
                      <a:lnTo>
                        <a:pt x="330" y="200"/>
                      </a:lnTo>
                      <a:lnTo>
                        <a:pt x="330" y="202"/>
                      </a:lnTo>
                      <a:lnTo>
                        <a:pt x="330" y="204"/>
                      </a:lnTo>
                      <a:lnTo>
                        <a:pt x="332" y="204"/>
                      </a:lnTo>
                      <a:lnTo>
                        <a:pt x="332" y="206"/>
                      </a:lnTo>
                      <a:lnTo>
                        <a:pt x="334" y="204"/>
                      </a:lnTo>
                      <a:lnTo>
                        <a:pt x="334" y="208"/>
                      </a:lnTo>
                      <a:lnTo>
                        <a:pt x="336" y="208"/>
                      </a:lnTo>
                      <a:lnTo>
                        <a:pt x="336" y="210"/>
                      </a:lnTo>
                      <a:lnTo>
                        <a:pt x="336" y="212"/>
                      </a:lnTo>
                      <a:lnTo>
                        <a:pt x="336" y="214"/>
                      </a:lnTo>
                      <a:lnTo>
                        <a:pt x="334" y="216"/>
                      </a:lnTo>
                      <a:lnTo>
                        <a:pt x="336" y="218"/>
                      </a:lnTo>
                      <a:lnTo>
                        <a:pt x="336" y="220"/>
                      </a:lnTo>
                      <a:lnTo>
                        <a:pt x="336" y="222"/>
                      </a:lnTo>
                      <a:lnTo>
                        <a:pt x="338" y="220"/>
                      </a:lnTo>
                      <a:lnTo>
                        <a:pt x="340" y="222"/>
                      </a:lnTo>
                      <a:lnTo>
                        <a:pt x="340" y="222"/>
                      </a:lnTo>
                      <a:lnTo>
                        <a:pt x="340" y="224"/>
                      </a:lnTo>
                      <a:lnTo>
                        <a:pt x="340" y="228"/>
                      </a:lnTo>
                      <a:lnTo>
                        <a:pt x="342" y="228"/>
                      </a:lnTo>
                      <a:lnTo>
                        <a:pt x="344" y="230"/>
                      </a:lnTo>
                      <a:lnTo>
                        <a:pt x="344" y="232"/>
                      </a:lnTo>
                      <a:lnTo>
                        <a:pt x="344" y="234"/>
                      </a:lnTo>
                      <a:lnTo>
                        <a:pt x="344" y="234"/>
                      </a:lnTo>
                      <a:lnTo>
                        <a:pt x="342" y="236"/>
                      </a:lnTo>
                      <a:lnTo>
                        <a:pt x="342" y="238"/>
                      </a:lnTo>
                      <a:lnTo>
                        <a:pt x="344" y="240"/>
                      </a:lnTo>
                      <a:lnTo>
                        <a:pt x="346" y="244"/>
                      </a:lnTo>
                      <a:lnTo>
                        <a:pt x="346" y="246"/>
                      </a:lnTo>
                      <a:lnTo>
                        <a:pt x="344" y="246"/>
                      </a:lnTo>
                      <a:lnTo>
                        <a:pt x="344" y="246"/>
                      </a:lnTo>
                      <a:lnTo>
                        <a:pt x="342" y="248"/>
                      </a:lnTo>
                      <a:lnTo>
                        <a:pt x="340" y="248"/>
                      </a:lnTo>
                      <a:lnTo>
                        <a:pt x="340" y="250"/>
                      </a:lnTo>
                      <a:lnTo>
                        <a:pt x="338" y="250"/>
                      </a:lnTo>
                      <a:lnTo>
                        <a:pt x="336" y="252"/>
                      </a:lnTo>
                      <a:lnTo>
                        <a:pt x="336" y="254"/>
                      </a:lnTo>
                      <a:lnTo>
                        <a:pt x="338" y="254"/>
                      </a:lnTo>
                      <a:lnTo>
                        <a:pt x="340" y="256"/>
                      </a:lnTo>
                      <a:lnTo>
                        <a:pt x="342" y="256"/>
                      </a:lnTo>
                      <a:lnTo>
                        <a:pt x="340" y="256"/>
                      </a:lnTo>
                      <a:lnTo>
                        <a:pt x="340" y="258"/>
                      </a:lnTo>
                      <a:lnTo>
                        <a:pt x="340" y="260"/>
                      </a:lnTo>
                      <a:lnTo>
                        <a:pt x="342" y="262"/>
                      </a:lnTo>
                      <a:lnTo>
                        <a:pt x="342" y="264"/>
                      </a:lnTo>
                      <a:lnTo>
                        <a:pt x="344" y="264"/>
                      </a:lnTo>
                      <a:lnTo>
                        <a:pt x="344" y="266"/>
                      </a:lnTo>
                      <a:lnTo>
                        <a:pt x="346" y="266"/>
                      </a:lnTo>
                      <a:lnTo>
                        <a:pt x="346" y="268"/>
                      </a:lnTo>
                      <a:lnTo>
                        <a:pt x="344" y="268"/>
                      </a:lnTo>
                      <a:lnTo>
                        <a:pt x="342" y="268"/>
                      </a:lnTo>
                      <a:lnTo>
                        <a:pt x="340" y="268"/>
                      </a:lnTo>
                      <a:lnTo>
                        <a:pt x="338" y="268"/>
                      </a:lnTo>
                      <a:lnTo>
                        <a:pt x="336" y="268"/>
                      </a:lnTo>
                      <a:lnTo>
                        <a:pt x="334" y="268"/>
                      </a:lnTo>
                      <a:lnTo>
                        <a:pt x="332" y="272"/>
                      </a:lnTo>
                      <a:lnTo>
                        <a:pt x="334" y="272"/>
                      </a:lnTo>
                      <a:lnTo>
                        <a:pt x="336" y="272"/>
                      </a:lnTo>
                      <a:lnTo>
                        <a:pt x="336" y="274"/>
                      </a:lnTo>
                      <a:lnTo>
                        <a:pt x="338" y="274"/>
                      </a:lnTo>
                      <a:lnTo>
                        <a:pt x="340" y="276"/>
                      </a:lnTo>
                      <a:lnTo>
                        <a:pt x="342" y="278"/>
                      </a:lnTo>
                      <a:lnTo>
                        <a:pt x="342" y="280"/>
                      </a:lnTo>
                      <a:lnTo>
                        <a:pt x="344" y="280"/>
                      </a:lnTo>
                      <a:lnTo>
                        <a:pt x="346" y="282"/>
                      </a:lnTo>
                      <a:lnTo>
                        <a:pt x="348" y="284"/>
                      </a:lnTo>
                      <a:lnTo>
                        <a:pt x="348" y="286"/>
                      </a:lnTo>
                      <a:lnTo>
                        <a:pt x="350" y="286"/>
                      </a:lnTo>
                      <a:lnTo>
                        <a:pt x="350" y="288"/>
                      </a:lnTo>
                      <a:lnTo>
                        <a:pt x="350" y="290"/>
                      </a:lnTo>
                      <a:lnTo>
                        <a:pt x="350" y="292"/>
                      </a:lnTo>
                      <a:lnTo>
                        <a:pt x="352" y="294"/>
                      </a:lnTo>
                      <a:lnTo>
                        <a:pt x="350" y="296"/>
                      </a:lnTo>
                      <a:lnTo>
                        <a:pt x="352" y="296"/>
                      </a:lnTo>
                      <a:lnTo>
                        <a:pt x="354" y="298"/>
                      </a:lnTo>
                      <a:lnTo>
                        <a:pt x="356" y="300"/>
                      </a:lnTo>
                      <a:lnTo>
                        <a:pt x="358" y="298"/>
                      </a:lnTo>
                      <a:lnTo>
                        <a:pt x="358" y="300"/>
                      </a:lnTo>
                      <a:lnTo>
                        <a:pt x="360" y="302"/>
                      </a:lnTo>
                      <a:lnTo>
                        <a:pt x="362" y="302"/>
                      </a:lnTo>
                      <a:lnTo>
                        <a:pt x="362" y="304"/>
                      </a:lnTo>
                      <a:lnTo>
                        <a:pt x="364" y="304"/>
                      </a:lnTo>
                      <a:lnTo>
                        <a:pt x="368" y="306"/>
                      </a:lnTo>
                      <a:lnTo>
                        <a:pt x="370" y="306"/>
                      </a:lnTo>
                      <a:lnTo>
                        <a:pt x="372" y="308"/>
                      </a:lnTo>
                      <a:lnTo>
                        <a:pt x="370" y="308"/>
                      </a:lnTo>
                      <a:lnTo>
                        <a:pt x="370" y="310"/>
                      </a:lnTo>
                      <a:lnTo>
                        <a:pt x="372" y="312"/>
                      </a:lnTo>
                      <a:lnTo>
                        <a:pt x="372" y="314"/>
                      </a:lnTo>
                      <a:lnTo>
                        <a:pt x="372" y="318"/>
                      </a:lnTo>
                      <a:lnTo>
                        <a:pt x="370" y="318"/>
                      </a:lnTo>
                      <a:lnTo>
                        <a:pt x="372" y="318"/>
                      </a:lnTo>
                      <a:lnTo>
                        <a:pt x="372" y="320"/>
                      </a:lnTo>
                      <a:lnTo>
                        <a:pt x="374" y="320"/>
                      </a:lnTo>
                      <a:lnTo>
                        <a:pt x="376" y="322"/>
                      </a:lnTo>
                      <a:lnTo>
                        <a:pt x="374" y="324"/>
                      </a:lnTo>
                      <a:lnTo>
                        <a:pt x="376" y="324"/>
                      </a:lnTo>
                      <a:lnTo>
                        <a:pt x="376" y="326"/>
                      </a:lnTo>
                      <a:lnTo>
                        <a:pt x="378" y="326"/>
                      </a:lnTo>
                      <a:lnTo>
                        <a:pt x="378" y="328"/>
                      </a:lnTo>
                      <a:lnTo>
                        <a:pt x="380" y="328"/>
                      </a:lnTo>
                      <a:lnTo>
                        <a:pt x="380" y="330"/>
                      </a:lnTo>
                      <a:lnTo>
                        <a:pt x="382" y="332"/>
                      </a:lnTo>
                      <a:lnTo>
                        <a:pt x="382" y="334"/>
                      </a:lnTo>
                      <a:lnTo>
                        <a:pt x="384" y="336"/>
                      </a:lnTo>
                      <a:lnTo>
                        <a:pt x="384" y="338"/>
                      </a:lnTo>
                      <a:lnTo>
                        <a:pt x="384" y="340"/>
                      </a:lnTo>
                      <a:lnTo>
                        <a:pt x="386" y="344"/>
                      </a:lnTo>
                      <a:lnTo>
                        <a:pt x="388" y="344"/>
                      </a:lnTo>
                      <a:lnTo>
                        <a:pt x="388" y="346"/>
                      </a:lnTo>
                      <a:lnTo>
                        <a:pt x="388" y="348"/>
                      </a:lnTo>
                      <a:lnTo>
                        <a:pt x="390" y="348"/>
                      </a:lnTo>
                      <a:lnTo>
                        <a:pt x="390" y="350"/>
                      </a:lnTo>
                      <a:lnTo>
                        <a:pt x="388" y="350"/>
                      </a:lnTo>
                      <a:lnTo>
                        <a:pt x="390" y="352"/>
                      </a:lnTo>
                      <a:lnTo>
                        <a:pt x="388" y="354"/>
                      </a:lnTo>
                      <a:lnTo>
                        <a:pt x="390" y="356"/>
                      </a:lnTo>
                      <a:lnTo>
                        <a:pt x="390" y="358"/>
                      </a:lnTo>
                      <a:lnTo>
                        <a:pt x="392" y="358"/>
                      </a:lnTo>
                      <a:lnTo>
                        <a:pt x="394" y="358"/>
                      </a:lnTo>
                      <a:lnTo>
                        <a:pt x="396" y="362"/>
                      </a:lnTo>
                      <a:lnTo>
                        <a:pt x="398" y="366"/>
                      </a:lnTo>
                      <a:lnTo>
                        <a:pt x="400" y="368"/>
                      </a:lnTo>
                      <a:lnTo>
                        <a:pt x="402" y="368"/>
                      </a:lnTo>
                      <a:lnTo>
                        <a:pt x="402" y="370"/>
                      </a:lnTo>
                      <a:lnTo>
                        <a:pt x="400" y="370"/>
                      </a:lnTo>
                      <a:lnTo>
                        <a:pt x="400" y="372"/>
                      </a:lnTo>
                      <a:lnTo>
                        <a:pt x="400" y="374"/>
                      </a:lnTo>
                      <a:lnTo>
                        <a:pt x="398" y="374"/>
                      </a:lnTo>
                      <a:lnTo>
                        <a:pt x="398" y="376"/>
                      </a:lnTo>
                      <a:lnTo>
                        <a:pt x="396" y="376"/>
                      </a:lnTo>
                      <a:lnTo>
                        <a:pt x="398" y="378"/>
                      </a:lnTo>
                      <a:lnTo>
                        <a:pt x="398" y="380"/>
                      </a:lnTo>
                      <a:lnTo>
                        <a:pt x="398" y="382"/>
                      </a:lnTo>
                      <a:lnTo>
                        <a:pt x="400" y="384"/>
                      </a:lnTo>
                      <a:lnTo>
                        <a:pt x="400" y="386"/>
                      </a:lnTo>
                      <a:lnTo>
                        <a:pt x="402" y="386"/>
                      </a:lnTo>
                      <a:lnTo>
                        <a:pt x="404" y="386"/>
                      </a:lnTo>
                      <a:lnTo>
                        <a:pt x="404" y="388"/>
                      </a:lnTo>
                      <a:lnTo>
                        <a:pt x="406" y="390"/>
                      </a:lnTo>
                      <a:lnTo>
                        <a:pt x="406" y="392"/>
                      </a:lnTo>
                      <a:lnTo>
                        <a:pt x="408" y="392"/>
                      </a:lnTo>
                      <a:lnTo>
                        <a:pt x="410" y="392"/>
                      </a:lnTo>
                      <a:lnTo>
                        <a:pt x="412" y="392"/>
                      </a:lnTo>
                      <a:lnTo>
                        <a:pt x="410" y="394"/>
                      </a:lnTo>
                      <a:lnTo>
                        <a:pt x="412" y="396"/>
                      </a:lnTo>
                      <a:lnTo>
                        <a:pt x="412" y="398"/>
                      </a:lnTo>
                      <a:lnTo>
                        <a:pt x="412" y="400"/>
                      </a:lnTo>
                      <a:lnTo>
                        <a:pt x="410" y="400"/>
                      </a:lnTo>
                      <a:lnTo>
                        <a:pt x="410" y="402"/>
                      </a:lnTo>
                      <a:lnTo>
                        <a:pt x="408" y="402"/>
                      </a:lnTo>
                      <a:lnTo>
                        <a:pt x="408" y="404"/>
                      </a:lnTo>
                      <a:lnTo>
                        <a:pt x="410" y="404"/>
                      </a:lnTo>
                      <a:lnTo>
                        <a:pt x="410" y="406"/>
                      </a:lnTo>
                      <a:lnTo>
                        <a:pt x="412" y="406"/>
                      </a:lnTo>
                      <a:lnTo>
                        <a:pt x="414" y="404"/>
                      </a:lnTo>
                      <a:lnTo>
                        <a:pt x="416" y="404"/>
                      </a:lnTo>
                      <a:lnTo>
                        <a:pt x="418" y="404"/>
                      </a:lnTo>
                      <a:lnTo>
                        <a:pt x="418" y="402"/>
                      </a:lnTo>
                      <a:lnTo>
                        <a:pt x="418" y="400"/>
                      </a:lnTo>
                      <a:lnTo>
                        <a:pt x="420" y="402"/>
                      </a:lnTo>
                      <a:lnTo>
                        <a:pt x="422" y="402"/>
                      </a:lnTo>
                      <a:lnTo>
                        <a:pt x="424" y="404"/>
                      </a:lnTo>
                      <a:lnTo>
                        <a:pt x="426" y="408"/>
                      </a:lnTo>
                      <a:lnTo>
                        <a:pt x="426" y="410"/>
                      </a:lnTo>
                      <a:lnTo>
                        <a:pt x="422" y="412"/>
                      </a:lnTo>
                      <a:lnTo>
                        <a:pt x="424" y="412"/>
                      </a:lnTo>
                      <a:lnTo>
                        <a:pt x="422" y="414"/>
                      </a:lnTo>
                      <a:lnTo>
                        <a:pt x="424" y="416"/>
                      </a:lnTo>
                      <a:lnTo>
                        <a:pt x="424" y="418"/>
                      </a:lnTo>
                      <a:lnTo>
                        <a:pt x="426" y="418"/>
                      </a:lnTo>
                      <a:lnTo>
                        <a:pt x="428" y="420"/>
                      </a:lnTo>
                      <a:lnTo>
                        <a:pt x="430" y="418"/>
                      </a:lnTo>
                      <a:lnTo>
                        <a:pt x="430" y="420"/>
                      </a:lnTo>
                      <a:lnTo>
                        <a:pt x="430" y="418"/>
                      </a:lnTo>
                      <a:lnTo>
                        <a:pt x="430" y="418"/>
                      </a:lnTo>
                      <a:lnTo>
                        <a:pt x="434" y="420"/>
                      </a:lnTo>
                      <a:lnTo>
                        <a:pt x="436" y="420"/>
                      </a:lnTo>
                      <a:lnTo>
                        <a:pt x="438" y="422"/>
                      </a:lnTo>
                      <a:lnTo>
                        <a:pt x="440" y="422"/>
                      </a:lnTo>
                      <a:lnTo>
                        <a:pt x="442" y="422"/>
                      </a:lnTo>
                      <a:lnTo>
                        <a:pt x="442" y="420"/>
                      </a:lnTo>
                      <a:lnTo>
                        <a:pt x="444" y="420"/>
                      </a:lnTo>
                      <a:lnTo>
                        <a:pt x="446" y="420"/>
                      </a:lnTo>
                      <a:lnTo>
                        <a:pt x="450" y="420"/>
                      </a:lnTo>
                      <a:lnTo>
                        <a:pt x="452" y="420"/>
                      </a:lnTo>
                      <a:lnTo>
                        <a:pt x="454" y="422"/>
                      </a:lnTo>
                      <a:lnTo>
                        <a:pt x="454" y="424"/>
                      </a:lnTo>
                      <a:lnTo>
                        <a:pt x="454" y="426"/>
                      </a:lnTo>
                      <a:lnTo>
                        <a:pt x="454" y="428"/>
                      </a:lnTo>
                      <a:lnTo>
                        <a:pt x="454" y="430"/>
                      </a:lnTo>
                      <a:lnTo>
                        <a:pt x="452" y="432"/>
                      </a:lnTo>
                      <a:lnTo>
                        <a:pt x="452" y="434"/>
                      </a:lnTo>
                      <a:lnTo>
                        <a:pt x="450" y="436"/>
                      </a:lnTo>
                      <a:lnTo>
                        <a:pt x="450" y="438"/>
                      </a:lnTo>
                      <a:lnTo>
                        <a:pt x="450" y="440"/>
                      </a:lnTo>
                      <a:lnTo>
                        <a:pt x="446" y="442"/>
                      </a:lnTo>
                      <a:lnTo>
                        <a:pt x="450" y="442"/>
                      </a:lnTo>
                      <a:lnTo>
                        <a:pt x="446" y="444"/>
                      </a:lnTo>
                      <a:lnTo>
                        <a:pt x="444" y="444"/>
                      </a:lnTo>
                      <a:lnTo>
                        <a:pt x="442" y="444"/>
                      </a:lnTo>
                      <a:lnTo>
                        <a:pt x="442" y="444"/>
                      </a:lnTo>
                      <a:lnTo>
                        <a:pt x="442" y="448"/>
                      </a:lnTo>
                      <a:lnTo>
                        <a:pt x="442" y="450"/>
                      </a:lnTo>
                      <a:lnTo>
                        <a:pt x="442" y="450"/>
                      </a:lnTo>
                      <a:lnTo>
                        <a:pt x="442" y="452"/>
                      </a:lnTo>
                      <a:lnTo>
                        <a:pt x="442" y="454"/>
                      </a:lnTo>
                      <a:lnTo>
                        <a:pt x="442" y="456"/>
                      </a:lnTo>
                      <a:lnTo>
                        <a:pt x="442" y="458"/>
                      </a:lnTo>
                      <a:lnTo>
                        <a:pt x="440" y="458"/>
                      </a:lnTo>
                      <a:lnTo>
                        <a:pt x="440" y="460"/>
                      </a:lnTo>
                      <a:lnTo>
                        <a:pt x="438" y="460"/>
                      </a:lnTo>
                      <a:lnTo>
                        <a:pt x="436" y="462"/>
                      </a:lnTo>
                      <a:lnTo>
                        <a:pt x="436" y="462"/>
                      </a:lnTo>
                      <a:lnTo>
                        <a:pt x="436" y="466"/>
                      </a:lnTo>
                      <a:lnTo>
                        <a:pt x="436" y="470"/>
                      </a:lnTo>
                      <a:lnTo>
                        <a:pt x="434" y="470"/>
                      </a:lnTo>
                      <a:lnTo>
                        <a:pt x="430" y="474"/>
                      </a:lnTo>
                      <a:lnTo>
                        <a:pt x="430" y="474"/>
                      </a:lnTo>
                      <a:lnTo>
                        <a:pt x="430" y="476"/>
                      </a:lnTo>
                      <a:lnTo>
                        <a:pt x="428" y="476"/>
                      </a:lnTo>
                      <a:lnTo>
                        <a:pt x="428" y="478"/>
                      </a:lnTo>
                      <a:lnTo>
                        <a:pt x="426" y="482"/>
                      </a:lnTo>
                      <a:lnTo>
                        <a:pt x="428" y="482"/>
                      </a:lnTo>
                      <a:lnTo>
                        <a:pt x="428" y="484"/>
                      </a:lnTo>
                      <a:lnTo>
                        <a:pt x="428" y="486"/>
                      </a:lnTo>
                      <a:lnTo>
                        <a:pt x="428" y="486"/>
                      </a:lnTo>
                      <a:lnTo>
                        <a:pt x="426" y="492"/>
                      </a:lnTo>
                      <a:lnTo>
                        <a:pt x="424" y="492"/>
                      </a:lnTo>
                      <a:lnTo>
                        <a:pt x="422" y="492"/>
                      </a:lnTo>
                      <a:lnTo>
                        <a:pt x="420" y="492"/>
                      </a:lnTo>
                      <a:lnTo>
                        <a:pt x="420" y="490"/>
                      </a:lnTo>
                      <a:lnTo>
                        <a:pt x="418" y="492"/>
                      </a:lnTo>
                      <a:lnTo>
                        <a:pt x="418" y="494"/>
                      </a:lnTo>
                      <a:lnTo>
                        <a:pt x="418" y="498"/>
                      </a:lnTo>
                      <a:lnTo>
                        <a:pt x="418" y="498"/>
                      </a:lnTo>
                      <a:lnTo>
                        <a:pt x="420" y="498"/>
                      </a:lnTo>
                      <a:lnTo>
                        <a:pt x="420" y="500"/>
                      </a:lnTo>
                      <a:lnTo>
                        <a:pt x="422" y="500"/>
                      </a:lnTo>
                      <a:lnTo>
                        <a:pt x="422" y="502"/>
                      </a:lnTo>
                      <a:lnTo>
                        <a:pt x="422" y="506"/>
                      </a:lnTo>
                      <a:lnTo>
                        <a:pt x="420" y="506"/>
                      </a:lnTo>
                      <a:lnTo>
                        <a:pt x="422" y="508"/>
                      </a:lnTo>
                      <a:lnTo>
                        <a:pt x="420" y="508"/>
                      </a:lnTo>
                      <a:lnTo>
                        <a:pt x="418" y="508"/>
                      </a:lnTo>
                      <a:lnTo>
                        <a:pt x="418" y="510"/>
                      </a:lnTo>
                      <a:lnTo>
                        <a:pt x="416" y="510"/>
                      </a:lnTo>
                      <a:lnTo>
                        <a:pt x="416" y="512"/>
                      </a:lnTo>
                      <a:lnTo>
                        <a:pt x="418" y="512"/>
                      </a:lnTo>
                      <a:lnTo>
                        <a:pt x="418" y="516"/>
                      </a:lnTo>
                      <a:lnTo>
                        <a:pt x="416" y="516"/>
                      </a:lnTo>
                      <a:lnTo>
                        <a:pt x="416" y="518"/>
                      </a:lnTo>
                      <a:lnTo>
                        <a:pt x="418" y="518"/>
                      </a:lnTo>
                      <a:lnTo>
                        <a:pt x="420" y="518"/>
                      </a:lnTo>
                      <a:lnTo>
                        <a:pt x="420" y="520"/>
                      </a:lnTo>
                      <a:lnTo>
                        <a:pt x="422" y="520"/>
                      </a:lnTo>
                      <a:lnTo>
                        <a:pt x="424" y="522"/>
                      </a:lnTo>
                      <a:lnTo>
                        <a:pt x="424" y="524"/>
                      </a:lnTo>
                      <a:lnTo>
                        <a:pt x="424" y="526"/>
                      </a:lnTo>
                      <a:lnTo>
                        <a:pt x="422" y="528"/>
                      </a:lnTo>
                      <a:lnTo>
                        <a:pt x="420" y="528"/>
                      </a:lnTo>
                      <a:lnTo>
                        <a:pt x="422" y="530"/>
                      </a:lnTo>
                      <a:lnTo>
                        <a:pt x="422" y="532"/>
                      </a:lnTo>
                      <a:lnTo>
                        <a:pt x="422" y="534"/>
                      </a:lnTo>
                      <a:lnTo>
                        <a:pt x="424" y="534"/>
                      </a:lnTo>
                      <a:lnTo>
                        <a:pt x="424" y="536"/>
                      </a:lnTo>
                      <a:lnTo>
                        <a:pt x="424" y="538"/>
                      </a:lnTo>
                      <a:lnTo>
                        <a:pt x="422" y="538"/>
                      </a:lnTo>
                      <a:lnTo>
                        <a:pt x="420" y="542"/>
                      </a:lnTo>
                      <a:lnTo>
                        <a:pt x="418" y="540"/>
                      </a:lnTo>
                      <a:lnTo>
                        <a:pt x="414" y="540"/>
                      </a:lnTo>
                      <a:lnTo>
                        <a:pt x="412" y="540"/>
                      </a:lnTo>
                      <a:lnTo>
                        <a:pt x="410" y="540"/>
                      </a:lnTo>
                      <a:lnTo>
                        <a:pt x="408" y="542"/>
                      </a:lnTo>
                      <a:lnTo>
                        <a:pt x="406" y="544"/>
                      </a:lnTo>
                      <a:lnTo>
                        <a:pt x="406" y="546"/>
                      </a:lnTo>
                      <a:lnTo>
                        <a:pt x="404" y="546"/>
                      </a:lnTo>
                      <a:lnTo>
                        <a:pt x="404" y="548"/>
                      </a:lnTo>
                      <a:lnTo>
                        <a:pt x="402" y="548"/>
                      </a:lnTo>
                      <a:lnTo>
                        <a:pt x="400" y="550"/>
                      </a:lnTo>
                      <a:lnTo>
                        <a:pt x="402" y="552"/>
                      </a:lnTo>
                      <a:lnTo>
                        <a:pt x="402" y="554"/>
                      </a:lnTo>
                      <a:lnTo>
                        <a:pt x="402" y="556"/>
                      </a:lnTo>
                      <a:lnTo>
                        <a:pt x="404" y="558"/>
                      </a:lnTo>
                      <a:lnTo>
                        <a:pt x="406" y="560"/>
                      </a:lnTo>
                      <a:lnTo>
                        <a:pt x="406" y="562"/>
                      </a:lnTo>
                      <a:lnTo>
                        <a:pt x="406" y="564"/>
                      </a:lnTo>
                      <a:lnTo>
                        <a:pt x="404" y="564"/>
                      </a:lnTo>
                      <a:lnTo>
                        <a:pt x="404" y="566"/>
                      </a:lnTo>
                      <a:lnTo>
                        <a:pt x="404" y="568"/>
                      </a:lnTo>
                      <a:lnTo>
                        <a:pt x="404" y="570"/>
                      </a:lnTo>
                      <a:lnTo>
                        <a:pt x="402" y="570"/>
                      </a:lnTo>
                      <a:lnTo>
                        <a:pt x="400" y="570"/>
                      </a:lnTo>
                      <a:lnTo>
                        <a:pt x="398" y="570"/>
                      </a:lnTo>
                      <a:lnTo>
                        <a:pt x="396" y="570"/>
                      </a:lnTo>
                      <a:lnTo>
                        <a:pt x="396" y="572"/>
                      </a:lnTo>
                      <a:lnTo>
                        <a:pt x="398" y="574"/>
                      </a:lnTo>
                      <a:lnTo>
                        <a:pt x="398" y="576"/>
                      </a:lnTo>
                      <a:lnTo>
                        <a:pt x="396" y="578"/>
                      </a:lnTo>
                      <a:lnTo>
                        <a:pt x="396" y="580"/>
                      </a:lnTo>
                      <a:lnTo>
                        <a:pt x="394" y="582"/>
                      </a:lnTo>
                      <a:lnTo>
                        <a:pt x="394" y="584"/>
                      </a:lnTo>
                      <a:lnTo>
                        <a:pt x="396" y="584"/>
                      </a:lnTo>
                      <a:lnTo>
                        <a:pt x="398" y="582"/>
                      </a:lnTo>
                      <a:lnTo>
                        <a:pt x="400" y="584"/>
                      </a:lnTo>
                      <a:lnTo>
                        <a:pt x="404" y="584"/>
                      </a:lnTo>
                      <a:lnTo>
                        <a:pt x="406" y="584"/>
                      </a:lnTo>
                      <a:lnTo>
                        <a:pt x="404" y="586"/>
                      </a:lnTo>
                      <a:lnTo>
                        <a:pt x="404" y="588"/>
                      </a:lnTo>
                      <a:lnTo>
                        <a:pt x="406" y="588"/>
                      </a:lnTo>
                      <a:lnTo>
                        <a:pt x="406" y="590"/>
                      </a:lnTo>
                      <a:lnTo>
                        <a:pt x="408" y="590"/>
                      </a:lnTo>
                      <a:lnTo>
                        <a:pt x="408" y="594"/>
                      </a:lnTo>
                      <a:lnTo>
                        <a:pt x="410" y="596"/>
                      </a:lnTo>
                      <a:lnTo>
                        <a:pt x="412" y="598"/>
                      </a:lnTo>
                      <a:lnTo>
                        <a:pt x="414" y="600"/>
                      </a:lnTo>
                      <a:lnTo>
                        <a:pt x="414" y="602"/>
                      </a:lnTo>
                      <a:lnTo>
                        <a:pt x="414" y="604"/>
                      </a:lnTo>
                      <a:lnTo>
                        <a:pt x="416" y="604"/>
                      </a:lnTo>
                      <a:lnTo>
                        <a:pt x="416" y="602"/>
                      </a:lnTo>
                      <a:lnTo>
                        <a:pt x="420" y="602"/>
                      </a:lnTo>
                      <a:lnTo>
                        <a:pt x="422" y="602"/>
                      </a:lnTo>
                      <a:lnTo>
                        <a:pt x="424" y="600"/>
                      </a:lnTo>
                      <a:lnTo>
                        <a:pt x="426" y="598"/>
                      </a:lnTo>
                      <a:lnTo>
                        <a:pt x="426" y="596"/>
                      </a:lnTo>
                      <a:lnTo>
                        <a:pt x="428" y="594"/>
                      </a:lnTo>
                      <a:lnTo>
                        <a:pt x="426" y="594"/>
                      </a:lnTo>
                      <a:lnTo>
                        <a:pt x="428" y="592"/>
                      </a:lnTo>
                      <a:lnTo>
                        <a:pt x="430" y="592"/>
                      </a:lnTo>
                      <a:lnTo>
                        <a:pt x="430" y="594"/>
                      </a:lnTo>
                      <a:lnTo>
                        <a:pt x="434" y="594"/>
                      </a:lnTo>
                      <a:lnTo>
                        <a:pt x="436" y="592"/>
                      </a:lnTo>
                      <a:lnTo>
                        <a:pt x="438" y="594"/>
                      </a:lnTo>
                      <a:lnTo>
                        <a:pt x="438" y="592"/>
                      </a:lnTo>
                      <a:lnTo>
                        <a:pt x="440" y="592"/>
                      </a:lnTo>
                      <a:lnTo>
                        <a:pt x="440" y="590"/>
                      </a:lnTo>
                      <a:lnTo>
                        <a:pt x="442" y="590"/>
                      </a:lnTo>
                      <a:lnTo>
                        <a:pt x="442" y="590"/>
                      </a:lnTo>
                      <a:lnTo>
                        <a:pt x="444" y="588"/>
                      </a:lnTo>
                      <a:lnTo>
                        <a:pt x="446" y="588"/>
                      </a:lnTo>
                      <a:lnTo>
                        <a:pt x="446" y="586"/>
                      </a:lnTo>
                      <a:lnTo>
                        <a:pt x="450" y="584"/>
                      </a:lnTo>
                      <a:lnTo>
                        <a:pt x="452" y="582"/>
                      </a:lnTo>
                      <a:lnTo>
                        <a:pt x="454" y="582"/>
                      </a:lnTo>
                      <a:lnTo>
                        <a:pt x="454" y="582"/>
                      </a:lnTo>
                      <a:lnTo>
                        <a:pt x="454" y="580"/>
                      </a:lnTo>
                      <a:lnTo>
                        <a:pt x="454" y="578"/>
                      </a:lnTo>
                      <a:lnTo>
                        <a:pt x="456" y="576"/>
                      </a:lnTo>
                      <a:lnTo>
                        <a:pt x="454" y="574"/>
                      </a:lnTo>
                      <a:lnTo>
                        <a:pt x="456" y="574"/>
                      </a:lnTo>
                      <a:lnTo>
                        <a:pt x="458" y="574"/>
                      </a:lnTo>
                      <a:lnTo>
                        <a:pt x="460" y="574"/>
                      </a:lnTo>
                      <a:lnTo>
                        <a:pt x="460" y="576"/>
                      </a:lnTo>
                      <a:lnTo>
                        <a:pt x="466" y="576"/>
                      </a:lnTo>
                      <a:lnTo>
                        <a:pt x="466" y="580"/>
                      </a:lnTo>
                      <a:lnTo>
                        <a:pt x="466" y="582"/>
                      </a:lnTo>
                      <a:lnTo>
                        <a:pt x="466" y="584"/>
                      </a:lnTo>
                      <a:lnTo>
                        <a:pt x="466" y="586"/>
                      </a:lnTo>
                      <a:lnTo>
                        <a:pt x="466" y="588"/>
                      </a:lnTo>
                      <a:lnTo>
                        <a:pt x="466" y="588"/>
                      </a:lnTo>
                      <a:lnTo>
                        <a:pt x="466" y="590"/>
                      </a:lnTo>
                      <a:lnTo>
                        <a:pt x="470" y="588"/>
                      </a:lnTo>
                      <a:lnTo>
                        <a:pt x="470" y="590"/>
                      </a:lnTo>
                      <a:lnTo>
                        <a:pt x="472" y="592"/>
                      </a:lnTo>
                      <a:lnTo>
                        <a:pt x="474" y="592"/>
                      </a:lnTo>
                      <a:lnTo>
                        <a:pt x="474" y="594"/>
                      </a:lnTo>
                      <a:lnTo>
                        <a:pt x="476" y="596"/>
                      </a:lnTo>
                      <a:lnTo>
                        <a:pt x="474" y="598"/>
                      </a:lnTo>
                      <a:lnTo>
                        <a:pt x="472" y="598"/>
                      </a:lnTo>
                      <a:lnTo>
                        <a:pt x="472" y="600"/>
                      </a:lnTo>
                      <a:lnTo>
                        <a:pt x="470" y="602"/>
                      </a:lnTo>
                      <a:lnTo>
                        <a:pt x="470" y="604"/>
                      </a:lnTo>
                      <a:lnTo>
                        <a:pt x="470" y="606"/>
                      </a:lnTo>
                      <a:lnTo>
                        <a:pt x="472" y="606"/>
                      </a:lnTo>
                      <a:lnTo>
                        <a:pt x="474" y="606"/>
                      </a:lnTo>
                      <a:lnTo>
                        <a:pt x="476" y="606"/>
                      </a:lnTo>
                      <a:lnTo>
                        <a:pt x="476" y="608"/>
                      </a:lnTo>
                      <a:lnTo>
                        <a:pt x="476" y="610"/>
                      </a:lnTo>
                      <a:lnTo>
                        <a:pt x="476" y="614"/>
                      </a:lnTo>
                      <a:lnTo>
                        <a:pt x="474" y="614"/>
                      </a:lnTo>
                      <a:lnTo>
                        <a:pt x="474" y="616"/>
                      </a:lnTo>
                      <a:lnTo>
                        <a:pt x="472" y="616"/>
                      </a:lnTo>
                      <a:lnTo>
                        <a:pt x="474" y="618"/>
                      </a:lnTo>
                      <a:lnTo>
                        <a:pt x="472" y="620"/>
                      </a:lnTo>
                      <a:lnTo>
                        <a:pt x="474" y="622"/>
                      </a:lnTo>
                      <a:lnTo>
                        <a:pt x="472" y="622"/>
                      </a:lnTo>
                      <a:lnTo>
                        <a:pt x="472" y="624"/>
                      </a:lnTo>
                      <a:lnTo>
                        <a:pt x="474" y="626"/>
                      </a:lnTo>
                      <a:lnTo>
                        <a:pt x="476" y="628"/>
                      </a:lnTo>
                      <a:lnTo>
                        <a:pt x="476" y="630"/>
                      </a:lnTo>
                      <a:lnTo>
                        <a:pt x="474" y="630"/>
                      </a:lnTo>
                      <a:lnTo>
                        <a:pt x="476" y="632"/>
                      </a:lnTo>
                      <a:lnTo>
                        <a:pt x="474" y="634"/>
                      </a:lnTo>
                      <a:lnTo>
                        <a:pt x="474" y="636"/>
                      </a:lnTo>
                      <a:lnTo>
                        <a:pt x="474" y="638"/>
                      </a:lnTo>
                      <a:lnTo>
                        <a:pt x="476" y="640"/>
                      </a:lnTo>
                      <a:lnTo>
                        <a:pt x="476" y="642"/>
                      </a:lnTo>
                      <a:lnTo>
                        <a:pt x="476" y="644"/>
                      </a:lnTo>
                      <a:lnTo>
                        <a:pt x="478" y="644"/>
                      </a:lnTo>
                      <a:lnTo>
                        <a:pt x="478" y="646"/>
                      </a:lnTo>
                      <a:lnTo>
                        <a:pt x="476" y="646"/>
                      </a:lnTo>
                      <a:lnTo>
                        <a:pt x="476" y="648"/>
                      </a:lnTo>
                      <a:lnTo>
                        <a:pt x="478" y="650"/>
                      </a:lnTo>
                      <a:lnTo>
                        <a:pt x="478" y="652"/>
                      </a:lnTo>
                      <a:lnTo>
                        <a:pt x="480" y="652"/>
                      </a:lnTo>
                      <a:lnTo>
                        <a:pt x="480" y="654"/>
                      </a:lnTo>
                      <a:lnTo>
                        <a:pt x="482" y="656"/>
                      </a:lnTo>
                      <a:lnTo>
                        <a:pt x="480" y="656"/>
                      </a:lnTo>
                      <a:lnTo>
                        <a:pt x="484" y="662"/>
                      </a:lnTo>
                      <a:lnTo>
                        <a:pt x="484" y="664"/>
                      </a:lnTo>
                      <a:lnTo>
                        <a:pt x="484" y="666"/>
                      </a:lnTo>
                      <a:lnTo>
                        <a:pt x="486" y="668"/>
                      </a:lnTo>
                      <a:lnTo>
                        <a:pt x="486" y="670"/>
                      </a:lnTo>
                      <a:lnTo>
                        <a:pt x="484" y="670"/>
                      </a:lnTo>
                      <a:lnTo>
                        <a:pt x="486" y="672"/>
                      </a:lnTo>
                      <a:lnTo>
                        <a:pt x="486" y="674"/>
                      </a:lnTo>
                      <a:lnTo>
                        <a:pt x="492" y="674"/>
                      </a:lnTo>
                      <a:lnTo>
                        <a:pt x="492" y="676"/>
                      </a:lnTo>
                      <a:lnTo>
                        <a:pt x="492" y="678"/>
                      </a:lnTo>
                      <a:lnTo>
                        <a:pt x="490" y="678"/>
                      </a:lnTo>
                      <a:lnTo>
                        <a:pt x="492" y="682"/>
                      </a:lnTo>
                      <a:lnTo>
                        <a:pt x="492" y="684"/>
                      </a:lnTo>
                      <a:lnTo>
                        <a:pt x="494" y="684"/>
                      </a:lnTo>
                      <a:lnTo>
                        <a:pt x="496" y="684"/>
                      </a:lnTo>
                      <a:lnTo>
                        <a:pt x="496" y="686"/>
                      </a:lnTo>
                      <a:lnTo>
                        <a:pt x="496" y="688"/>
                      </a:lnTo>
                      <a:lnTo>
                        <a:pt x="496" y="690"/>
                      </a:lnTo>
                      <a:lnTo>
                        <a:pt x="496" y="692"/>
                      </a:lnTo>
                      <a:lnTo>
                        <a:pt x="494" y="694"/>
                      </a:lnTo>
                      <a:lnTo>
                        <a:pt x="494" y="698"/>
                      </a:lnTo>
                      <a:lnTo>
                        <a:pt x="494" y="700"/>
                      </a:lnTo>
                      <a:lnTo>
                        <a:pt x="492" y="700"/>
                      </a:lnTo>
                      <a:lnTo>
                        <a:pt x="492" y="702"/>
                      </a:lnTo>
                      <a:lnTo>
                        <a:pt x="490" y="700"/>
                      </a:lnTo>
                      <a:lnTo>
                        <a:pt x="488" y="702"/>
                      </a:lnTo>
                      <a:lnTo>
                        <a:pt x="488" y="700"/>
                      </a:lnTo>
                      <a:lnTo>
                        <a:pt x="488" y="702"/>
                      </a:lnTo>
                      <a:lnTo>
                        <a:pt x="488" y="704"/>
                      </a:lnTo>
                      <a:lnTo>
                        <a:pt x="490" y="708"/>
                      </a:lnTo>
                      <a:lnTo>
                        <a:pt x="488" y="710"/>
                      </a:lnTo>
                      <a:lnTo>
                        <a:pt x="490" y="710"/>
                      </a:lnTo>
                      <a:lnTo>
                        <a:pt x="490" y="712"/>
                      </a:lnTo>
                      <a:lnTo>
                        <a:pt x="490" y="714"/>
                      </a:lnTo>
                      <a:lnTo>
                        <a:pt x="490" y="714"/>
                      </a:lnTo>
                      <a:lnTo>
                        <a:pt x="492" y="714"/>
                      </a:lnTo>
                      <a:lnTo>
                        <a:pt x="492" y="720"/>
                      </a:lnTo>
                      <a:lnTo>
                        <a:pt x="494" y="720"/>
                      </a:lnTo>
                      <a:lnTo>
                        <a:pt x="498" y="720"/>
                      </a:lnTo>
                      <a:lnTo>
                        <a:pt x="498" y="722"/>
                      </a:lnTo>
                      <a:lnTo>
                        <a:pt x="500" y="724"/>
                      </a:lnTo>
                      <a:lnTo>
                        <a:pt x="500" y="726"/>
                      </a:lnTo>
                      <a:lnTo>
                        <a:pt x="498" y="726"/>
                      </a:lnTo>
                      <a:lnTo>
                        <a:pt x="500" y="728"/>
                      </a:lnTo>
                      <a:lnTo>
                        <a:pt x="502" y="726"/>
                      </a:lnTo>
                      <a:lnTo>
                        <a:pt x="504" y="726"/>
                      </a:lnTo>
                      <a:lnTo>
                        <a:pt x="508" y="726"/>
                      </a:lnTo>
                      <a:lnTo>
                        <a:pt x="512" y="726"/>
                      </a:lnTo>
                      <a:lnTo>
                        <a:pt x="514" y="726"/>
                      </a:lnTo>
                      <a:lnTo>
                        <a:pt x="516" y="728"/>
                      </a:lnTo>
                      <a:lnTo>
                        <a:pt x="518" y="730"/>
                      </a:lnTo>
                      <a:lnTo>
                        <a:pt x="518" y="732"/>
                      </a:lnTo>
                      <a:lnTo>
                        <a:pt x="520" y="732"/>
                      </a:lnTo>
                      <a:lnTo>
                        <a:pt x="522" y="736"/>
                      </a:lnTo>
                      <a:lnTo>
                        <a:pt x="522" y="738"/>
                      </a:lnTo>
                      <a:lnTo>
                        <a:pt x="522" y="738"/>
                      </a:lnTo>
                      <a:lnTo>
                        <a:pt x="522" y="740"/>
                      </a:lnTo>
                      <a:lnTo>
                        <a:pt x="524" y="740"/>
                      </a:lnTo>
                      <a:lnTo>
                        <a:pt x="524" y="746"/>
                      </a:lnTo>
                      <a:lnTo>
                        <a:pt x="526" y="748"/>
                      </a:lnTo>
                      <a:lnTo>
                        <a:pt x="524" y="748"/>
                      </a:lnTo>
                      <a:lnTo>
                        <a:pt x="526" y="750"/>
                      </a:lnTo>
                      <a:lnTo>
                        <a:pt x="526" y="752"/>
                      </a:lnTo>
                      <a:lnTo>
                        <a:pt x="526" y="754"/>
                      </a:lnTo>
                      <a:lnTo>
                        <a:pt x="526" y="756"/>
                      </a:lnTo>
                      <a:lnTo>
                        <a:pt x="526" y="758"/>
                      </a:lnTo>
                      <a:lnTo>
                        <a:pt x="524" y="760"/>
                      </a:lnTo>
                      <a:lnTo>
                        <a:pt x="522" y="762"/>
                      </a:lnTo>
                      <a:lnTo>
                        <a:pt x="524" y="764"/>
                      </a:lnTo>
                      <a:lnTo>
                        <a:pt x="526" y="768"/>
                      </a:lnTo>
                      <a:lnTo>
                        <a:pt x="524" y="770"/>
                      </a:lnTo>
                      <a:lnTo>
                        <a:pt x="526" y="772"/>
                      </a:lnTo>
                      <a:lnTo>
                        <a:pt x="528" y="774"/>
                      </a:lnTo>
                      <a:lnTo>
                        <a:pt x="528" y="776"/>
                      </a:lnTo>
                      <a:lnTo>
                        <a:pt x="526" y="776"/>
                      </a:lnTo>
                      <a:lnTo>
                        <a:pt x="526" y="778"/>
                      </a:lnTo>
                      <a:lnTo>
                        <a:pt x="526" y="780"/>
                      </a:lnTo>
                      <a:lnTo>
                        <a:pt x="526" y="782"/>
                      </a:lnTo>
                      <a:lnTo>
                        <a:pt x="526" y="784"/>
                      </a:lnTo>
                      <a:lnTo>
                        <a:pt x="526" y="786"/>
                      </a:lnTo>
                      <a:lnTo>
                        <a:pt x="528" y="788"/>
                      </a:lnTo>
                      <a:lnTo>
                        <a:pt x="530" y="790"/>
                      </a:lnTo>
                      <a:lnTo>
                        <a:pt x="532" y="790"/>
                      </a:lnTo>
                      <a:lnTo>
                        <a:pt x="532" y="792"/>
                      </a:lnTo>
                      <a:lnTo>
                        <a:pt x="534" y="794"/>
                      </a:lnTo>
                      <a:lnTo>
                        <a:pt x="534" y="796"/>
                      </a:lnTo>
                      <a:lnTo>
                        <a:pt x="536" y="796"/>
                      </a:lnTo>
                      <a:lnTo>
                        <a:pt x="538" y="796"/>
                      </a:lnTo>
                      <a:lnTo>
                        <a:pt x="538" y="800"/>
                      </a:lnTo>
                      <a:lnTo>
                        <a:pt x="540" y="802"/>
                      </a:lnTo>
                      <a:lnTo>
                        <a:pt x="542" y="804"/>
                      </a:lnTo>
                      <a:lnTo>
                        <a:pt x="546" y="802"/>
                      </a:lnTo>
                      <a:lnTo>
                        <a:pt x="546" y="798"/>
                      </a:lnTo>
                      <a:lnTo>
                        <a:pt x="546" y="796"/>
                      </a:lnTo>
                      <a:lnTo>
                        <a:pt x="544" y="794"/>
                      </a:lnTo>
                      <a:lnTo>
                        <a:pt x="546" y="792"/>
                      </a:lnTo>
                      <a:lnTo>
                        <a:pt x="546" y="790"/>
                      </a:lnTo>
                      <a:lnTo>
                        <a:pt x="548" y="790"/>
                      </a:lnTo>
                      <a:lnTo>
                        <a:pt x="550" y="788"/>
                      </a:lnTo>
                      <a:lnTo>
                        <a:pt x="552" y="786"/>
                      </a:lnTo>
                      <a:lnTo>
                        <a:pt x="554" y="786"/>
                      </a:lnTo>
                      <a:lnTo>
                        <a:pt x="556" y="786"/>
                      </a:lnTo>
                      <a:lnTo>
                        <a:pt x="558" y="784"/>
                      </a:lnTo>
                      <a:lnTo>
                        <a:pt x="560" y="784"/>
                      </a:lnTo>
                      <a:lnTo>
                        <a:pt x="562" y="786"/>
                      </a:lnTo>
                      <a:lnTo>
                        <a:pt x="564" y="786"/>
                      </a:lnTo>
                      <a:lnTo>
                        <a:pt x="566" y="788"/>
                      </a:lnTo>
                      <a:lnTo>
                        <a:pt x="568" y="788"/>
                      </a:lnTo>
                      <a:lnTo>
                        <a:pt x="570" y="788"/>
                      </a:lnTo>
                      <a:lnTo>
                        <a:pt x="572" y="788"/>
                      </a:lnTo>
                      <a:lnTo>
                        <a:pt x="574" y="790"/>
                      </a:lnTo>
                      <a:lnTo>
                        <a:pt x="578" y="790"/>
                      </a:lnTo>
                      <a:lnTo>
                        <a:pt x="578" y="792"/>
                      </a:lnTo>
                      <a:lnTo>
                        <a:pt x="582" y="792"/>
                      </a:lnTo>
                      <a:lnTo>
                        <a:pt x="582" y="794"/>
                      </a:lnTo>
                      <a:lnTo>
                        <a:pt x="584" y="794"/>
                      </a:lnTo>
                      <a:lnTo>
                        <a:pt x="586" y="792"/>
                      </a:lnTo>
                      <a:lnTo>
                        <a:pt x="586" y="794"/>
                      </a:lnTo>
                      <a:lnTo>
                        <a:pt x="588" y="794"/>
                      </a:lnTo>
                      <a:lnTo>
                        <a:pt x="588" y="796"/>
                      </a:lnTo>
                      <a:lnTo>
                        <a:pt x="590" y="796"/>
                      </a:lnTo>
                      <a:lnTo>
                        <a:pt x="590" y="798"/>
                      </a:lnTo>
                      <a:lnTo>
                        <a:pt x="592" y="798"/>
                      </a:lnTo>
                      <a:lnTo>
                        <a:pt x="594" y="800"/>
                      </a:lnTo>
                      <a:lnTo>
                        <a:pt x="598" y="796"/>
                      </a:lnTo>
                      <a:lnTo>
                        <a:pt x="598" y="794"/>
                      </a:lnTo>
                      <a:lnTo>
                        <a:pt x="600" y="792"/>
                      </a:lnTo>
                      <a:lnTo>
                        <a:pt x="600" y="790"/>
                      </a:lnTo>
                      <a:lnTo>
                        <a:pt x="600" y="788"/>
                      </a:lnTo>
                      <a:lnTo>
                        <a:pt x="600" y="786"/>
                      </a:lnTo>
                      <a:lnTo>
                        <a:pt x="604" y="786"/>
                      </a:lnTo>
                      <a:lnTo>
                        <a:pt x="606" y="784"/>
                      </a:lnTo>
                      <a:lnTo>
                        <a:pt x="608" y="784"/>
                      </a:lnTo>
                      <a:lnTo>
                        <a:pt x="608" y="782"/>
                      </a:lnTo>
                      <a:lnTo>
                        <a:pt x="610" y="784"/>
                      </a:lnTo>
                      <a:lnTo>
                        <a:pt x="612" y="784"/>
                      </a:lnTo>
                      <a:lnTo>
                        <a:pt x="614" y="784"/>
                      </a:lnTo>
                      <a:lnTo>
                        <a:pt x="614" y="786"/>
                      </a:lnTo>
                      <a:lnTo>
                        <a:pt x="616" y="788"/>
                      </a:lnTo>
                      <a:lnTo>
                        <a:pt x="620" y="790"/>
                      </a:lnTo>
                      <a:lnTo>
                        <a:pt x="622" y="790"/>
                      </a:lnTo>
                      <a:lnTo>
                        <a:pt x="624" y="790"/>
                      </a:lnTo>
                      <a:lnTo>
                        <a:pt x="626" y="792"/>
                      </a:lnTo>
                      <a:lnTo>
                        <a:pt x="626" y="794"/>
                      </a:lnTo>
                      <a:lnTo>
                        <a:pt x="628" y="794"/>
                      </a:lnTo>
                      <a:lnTo>
                        <a:pt x="628" y="792"/>
                      </a:lnTo>
                      <a:lnTo>
                        <a:pt x="632" y="792"/>
                      </a:lnTo>
                      <a:lnTo>
                        <a:pt x="636" y="794"/>
                      </a:lnTo>
                      <a:lnTo>
                        <a:pt x="636" y="792"/>
                      </a:lnTo>
                      <a:lnTo>
                        <a:pt x="638" y="792"/>
                      </a:lnTo>
                      <a:lnTo>
                        <a:pt x="638" y="794"/>
                      </a:lnTo>
                      <a:lnTo>
                        <a:pt x="640" y="794"/>
                      </a:lnTo>
                      <a:lnTo>
                        <a:pt x="642" y="794"/>
                      </a:lnTo>
                      <a:lnTo>
                        <a:pt x="644" y="794"/>
                      </a:lnTo>
                      <a:lnTo>
                        <a:pt x="644" y="792"/>
                      </a:lnTo>
                      <a:lnTo>
                        <a:pt x="646" y="792"/>
                      </a:lnTo>
                      <a:lnTo>
                        <a:pt x="650" y="792"/>
                      </a:lnTo>
                      <a:lnTo>
                        <a:pt x="652" y="792"/>
                      </a:lnTo>
                      <a:lnTo>
                        <a:pt x="654" y="792"/>
                      </a:lnTo>
                      <a:lnTo>
                        <a:pt x="654" y="794"/>
                      </a:lnTo>
                      <a:lnTo>
                        <a:pt x="656" y="794"/>
                      </a:lnTo>
                      <a:lnTo>
                        <a:pt x="656" y="796"/>
                      </a:lnTo>
                      <a:lnTo>
                        <a:pt x="656" y="798"/>
                      </a:lnTo>
                      <a:lnTo>
                        <a:pt x="658" y="800"/>
                      </a:lnTo>
                      <a:lnTo>
                        <a:pt x="658" y="802"/>
                      </a:lnTo>
                      <a:lnTo>
                        <a:pt x="660" y="802"/>
                      </a:lnTo>
                      <a:lnTo>
                        <a:pt x="660" y="800"/>
                      </a:lnTo>
                      <a:lnTo>
                        <a:pt x="662" y="800"/>
                      </a:lnTo>
                      <a:lnTo>
                        <a:pt x="664" y="800"/>
                      </a:lnTo>
                      <a:lnTo>
                        <a:pt x="666" y="800"/>
                      </a:lnTo>
                      <a:lnTo>
                        <a:pt x="668" y="798"/>
                      </a:lnTo>
                      <a:lnTo>
                        <a:pt x="670" y="798"/>
                      </a:lnTo>
                      <a:lnTo>
                        <a:pt x="672" y="796"/>
                      </a:lnTo>
                      <a:lnTo>
                        <a:pt x="672" y="796"/>
                      </a:lnTo>
                      <a:lnTo>
                        <a:pt x="678" y="798"/>
                      </a:lnTo>
                      <a:lnTo>
                        <a:pt x="682" y="800"/>
                      </a:lnTo>
                      <a:lnTo>
                        <a:pt x="684" y="798"/>
                      </a:lnTo>
                      <a:lnTo>
                        <a:pt x="686" y="800"/>
                      </a:lnTo>
                      <a:lnTo>
                        <a:pt x="688" y="800"/>
                      </a:lnTo>
                      <a:lnTo>
                        <a:pt x="692" y="802"/>
                      </a:lnTo>
                      <a:lnTo>
                        <a:pt x="692" y="804"/>
                      </a:lnTo>
                      <a:lnTo>
                        <a:pt x="694" y="804"/>
                      </a:lnTo>
                      <a:lnTo>
                        <a:pt x="694" y="802"/>
                      </a:lnTo>
                      <a:lnTo>
                        <a:pt x="696" y="804"/>
                      </a:lnTo>
                      <a:lnTo>
                        <a:pt x="696" y="804"/>
                      </a:lnTo>
                      <a:lnTo>
                        <a:pt x="696" y="802"/>
                      </a:lnTo>
                      <a:lnTo>
                        <a:pt x="696" y="800"/>
                      </a:lnTo>
                      <a:lnTo>
                        <a:pt x="694" y="800"/>
                      </a:lnTo>
                      <a:lnTo>
                        <a:pt x="694" y="798"/>
                      </a:lnTo>
                      <a:lnTo>
                        <a:pt x="696" y="798"/>
                      </a:lnTo>
                      <a:lnTo>
                        <a:pt x="694" y="796"/>
                      </a:lnTo>
                      <a:lnTo>
                        <a:pt x="694" y="794"/>
                      </a:lnTo>
                      <a:lnTo>
                        <a:pt x="694" y="792"/>
                      </a:lnTo>
                      <a:lnTo>
                        <a:pt x="694" y="790"/>
                      </a:lnTo>
                      <a:lnTo>
                        <a:pt x="696" y="790"/>
                      </a:lnTo>
                      <a:lnTo>
                        <a:pt x="696" y="788"/>
                      </a:lnTo>
                      <a:lnTo>
                        <a:pt x="696" y="786"/>
                      </a:lnTo>
                      <a:lnTo>
                        <a:pt x="696" y="786"/>
                      </a:lnTo>
                      <a:lnTo>
                        <a:pt x="696" y="788"/>
                      </a:lnTo>
                      <a:lnTo>
                        <a:pt x="696" y="786"/>
                      </a:lnTo>
                      <a:lnTo>
                        <a:pt x="698" y="784"/>
                      </a:lnTo>
                      <a:lnTo>
                        <a:pt x="700" y="782"/>
                      </a:lnTo>
                      <a:lnTo>
                        <a:pt x="698" y="782"/>
                      </a:lnTo>
                      <a:lnTo>
                        <a:pt x="698" y="780"/>
                      </a:lnTo>
                      <a:lnTo>
                        <a:pt x="698" y="778"/>
                      </a:lnTo>
                      <a:lnTo>
                        <a:pt x="704" y="776"/>
                      </a:lnTo>
                      <a:lnTo>
                        <a:pt x="708" y="776"/>
                      </a:lnTo>
                      <a:lnTo>
                        <a:pt x="708" y="778"/>
                      </a:lnTo>
                      <a:lnTo>
                        <a:pt x="708" y="778"/>
                      </a:lnTo>
                      <a:lnTo>
                        <a:pt x="708" y="776"/>
                      </a:lnTo>
                      <a:lnTo>
                        <a:pt x="710" y="774"/>
                      </a:lnTo>
                      <a:lnTo>
                        <a:pt x="710" y="772"/>
                      </a:lnTo>
                      <a:lnTo>
                        <a:pt x="712" y="774"/>
                      </a:lnTo>
                      <a:lnTo>
                        <a:pt x="712" y="776"/>
                      </a:lnTo>
                      <a:lnTo>
                        <a:pt x="714" y="778"/>
                      </a:lnTo>
                      <a:lnTo>
                        <a:pt x="716" y="776"/>
                      </a:lnTo>
                      <a:lnTo>
                        <a:pt x="718" y="778"/>
                      </a:lnTo>
                      <a:lnTo>
                        <a:pt x="716" y="780"/>
                      </a:lnTo>
                      <a:lnTo>
                        <a:pt x="720" y="782"/>
                      </a:lnTo>
                      <a:lnTo>
                        <a:pt x="718" y="784"/>
                      </a:lnTo>
                      <a:lnTo>
                        <a:pt x="720" y="784"/>
                      </a:lnTo>
                      <a:lnTo>
                        <a:pt x="720" y="786"/>
                      </a:lnTo>
                      <a:lnTo>
                        <a:pt x="722" y="788"/>
                      </a:lnTo>
                      <a:lnTo>
                        <a:pt x="720" y="790"/>
                      </a:lnTo>
                      <a:lnTo>
                        <a:pt x="720" y="792"/>
                      </a:lnTo>
                      <a:lnTo>
                        <a:pt x="722" y="790"/>
                      </a:lnTo>
                      <a:lnTo>
                        <a:pt x="722" y="792"/>
                      </a:lnTo>
                      <a:lnTo>
                        <a:pt x="724" y="792"/>
                      </a:lnTo>
                      <a:lnTo>
                        <a:pt x="724" y="796"/>
                      </a:lnTo>
                      <a:lnTo>
                        <a:pt x="726" y="796"/>
                      </a:lnTo>
                      <a:lnTo>
                        <a:pt x="722" y="796"/>
                      </a:lnTo>
                      <a:lnTo>
                        <a:pt x="724" y="798"/>
                      </a:lnTo>
                      <a:lnTo>
                        <a:pt x="724" y="800"/>
                      </a:lnTo>
                      <a:lnTo>
                        <a:pt x="724" y="802"/>
                      </a:lnTo>
                      <a:lnTo>
                        <a:pt x="726" y="804"/>
                      </a:lnTo>
                      <a:lnTo>
                        <a:pt x="728" y="804"/>
                      </a:lnTo>
                      <a:lnTo>
                        <a:pt x="728" y="808"/>
                      </a:lnTo>
                      <a:lnTo>
                        <a:pt x="730" y="808"/>
                      </a:lnTo>
                      <a:lnTo>
                        <a:pt x="730" y="810"/>
                      </a:lnTo>
                      <a:lnTo>
                        <a:pt x="732" y="810"/>
                      </a:lnTo>
                      <a:lnTo>
                        <a:pt x="732" y="812"/>
                      </a:lnTo>
                      <a:lnTo>
                        <a:pt x="732" y="814"/>
                      </a:lnTo>
                      <a:lnTo>
                        <a:pt x="732" y="816"/>
                      </a:lnTo>
                      <a:lnTo>
                        <a:pt x="732" y="818"/>
                      </a:lnTo>
                      <a:lnTo>
                        <a:pt x="734" y="818"/>
                      </a:lnTo>
                      <a:lnTo>
                        <a:pt x="734" y="820"/>
                      </a:lnTo>
                      <a:lnTo>
                        <a:pt x="736" y="820"/>
                      </a:lnTo>
                      <a:lnTo>
                        <a:pt x="740" y="822"/>
                      </a:lnTo>
                      <a:lnTo>
                        <a:pt x="696" y="1090"/>
                      </a:lnTo>
                      <a:lnTo>
                        <a:pt x="686" y="1128"/>
                      </a:lnTo>
                      <a:lnTo>
                        <a:pt x="676" y="1200"/>
                      </a:lnTo>
                      <a:lnTo>
                        <a:pt x="548" y="1178"/>
                      </a:lnTo>
                      <a:lnTo>
                        <a:pt x="544" y="1176"/>
                      </a:lnTo>
                      <a:lnTo>
                        <a:pt x="482" y="1164"/>
                      </a:lnTo>
                      <a:lnTo>
                        <a:pt x="354" y="1140"/>
                      </a:lnTo>
                      <a:lnTo>
                        <a:pt x="336" y="1136"/>
                      </a:lnTo>
                      <a:lnTo>
                        <a:pt x="272" y="1122"/>
                      </a:lnTo>
                      <a:lnTo>
                        <a:pt x="246" y="1116"/>
                      </a:lnTo>
                      <a:lnTo>
                        <a:pt x="226" y="1112"/>
                      </a:lnTo>
                      <a:lnTo>
                        <a:pt x="116" y="1086"/>
                      </a:lnTo>
                      <a:lnTo>
                        <a:pt x="74" y="1076"/>
                      </a:lnTo>
                      <a:lnTo>
                        <a:pt x="2" y="1058"/>
                      </a:lnTo>
                      <a:lnTo>
                        <a:pt x="0" y="1058"/>
                      </a:lnTo>
                      <a:lnTo>
                        <a:pt x="64" y="798"/>
                      </a:lnTo>
                      <a:lnTo>
                        <a:pt x="66" y="786"/>
                      </a:lnTo>
                      <a:lnTo>
                        <a:pt x="68" y="784"/>
                      </a:lnTo>
                      <a:lnTo>
                        <a:pt x="66" y="782"/>
                      </a:lnTo>
                      <a:lnTo>
                        <a:pt x="68" y="780"/>
                      </a:lnTo>
                      <a:lnTo>
                        <a:pt x="70" y="782"/>
                      </a:lnTo>
                      <a:lnTo>
                        <a:pt x="70" y="780"/>
                      </a:lnTo>
                      <a:lnTo>
                        <a:pt x="68" y="780"/>
                      </a:lnTo>
                      <a:lnTo>
                        <a:pt x="70" y="778"/>
                      </a:lnTo>
                      <a:lnTo>
                        <a:pt x="74" y="778"/>
                      </a:lnTo>
                      <a:lnTo>
                        <a:pt x="74" y="776"/>
                      </a:lnTo>
                      <a:lnTo>
                        <a:pt x="76" y="774"/>
                      </a:lnTo>
                      <a:lnTo>
                        <a:pt x="76" y="772"/>
                      </a:lnTo>
                      <a:lnTo>
                        <a:pt x="78" y="770"/>
                      </a:lnTo>
                      <a:lnTo>
                        <a:pt x="78" y="768"/>
                      </a:lnTo>
                      <a:lnTo>
                        <a:pt x="78" y="766"/>
                      </a:lnTo>
                      <a:lnTo>
                        <a:pt x="80" y="766"/>
                      </a:lnTo>
                      <a:lnTo>
                        <a:pt x="78" y="764"/>
                      </a:lnTo>
                      <a:lnTo>
                        <a:pt x="80" y="762"/>
                      </a:lnTo>
                      <a:lnTo>
                        <a:pt x="82" y="762"/>
                      </a:lnTo>
                      <a:lnTo>
                        <a:pt x="84" y="760"/>
                      </a:lnTo>
                      <a:lnTo>
                        <a:pt x="82" y="758"/>
                      </a:lnTo>
                      <a:lnTo>
                        <a:pt x="84" y="758"/>
                      </a:lnTo>
                      <a:lnTo>
                        <a:pt x="84" y="756"/>
                      </a:lnTo>
                      <a:lnTo>
                        <a:pt x="84" y="754"/>
                      </a:lnTo>
                      <a:lnTo>
                        <a:pt x="84" y="752"/>
                      </a:lnTo>
                      <a:lnTo>
                        <a:pt x="82" y="750"/>
                      </a:lnTo>
                      <a:lnTo>
                        <a:pt x="82" y="746"/>
                      </a:lnTo>
                      <a:lnTo>
                        <a:pt x="84" y="744"/>
                      </a:lnTo>
                      <a:lnTo>
                        <a:pt x="86" y="744"/>
                      </a:lnTo>
                      <a:lnTo>
                        <a:pt x="88" y="744"/>
                      </a:lnTo>
                      <a:lnTo>
                        <a:pt x="88" y="742"/>
                      </a:lnTo>
                      <a:lnTo>
                        <a:pt x="90" y="740"/>
                      </a:lnTo>
                      <a:lnTo>
                        <a:pt x="92" y="738"/>
                      </a:lnTo>
                      <a:lnTo>
                        <a:pt x="94" y="738"/>
                      </a:lnTo>
                      <a:lnTo>
                        <a:pt x="94" y="736"/>
                      </a:lnTo>
                      <a:lnTo>
                        <a:pt x="94" y="732"/>
                      </a:lnTo>
                      <a:lnTo>
                        <a:pt x="92" y="732"/>
                      </a:lnTo>
                      <a:lnTo>
                        <a:pt x="92" y="730"/>
                      </a:lnTo>
                      <a:lnTo>
                        <a:pt x="90" y="730"/>
                      </a:lnTo>
                      <a:lnTo>
                        <a:pt x="88" y="728"/>
                      </a:lnTo>
                      <a:lnTo>
                        <a:pt x="88" y="726"/>
                      </a:lnTo>
                      <a:lnTo>
                        <a:pt x="88" y="726"/>
                      </a:lnTo>
                      <a:lnTo>
                        <a:pt x="88" y="724"/>
                      </a:lnTo>
                      <a:lnTo>
                        <a:pt x="82" y="720"/>
                      </a:lnTo>
                      <a:lnTo>
                        <a:pt x="82" y="722"/>
                      </a:lnTo>
                      <a:lnTo>
                        <a:pt x="80" y="724"/>
                      </a:lnTo>
                      <a:lnTo>
                        <a:pt x="80" y="722"/>
                      </a:lnTo>
                      <a:lnTo>
                        <a:pt x="78" y="720"/>
                      </a:lnTo>
                      <a:lnTo>
                        <a:pt x="76" y="716"/>
                      </a:lnTo>
                      <a:lnTo>
                        <a:pt x="76" y="714"/>
                      </a:lnTo>
                      <a:lnTo>
                        <a:pt x="76" y="714"/>
                      </a:lnTo>
                      <a:lnTo>
                        <a:pt x="74" y="714"/>
                      </a:lnTo>
                      <a:lnTo>
                        <a:pt x="72" y="714"/>
                      </a:lnTo>
                      <a:lnTo>
                        <a:pt x="72" y="714"/>
                      </a:lnTo>
                      <a:lnTo>
                        <a:pt x="70" y="714"/>
                      </a:lnTo>
                      <a:lnTo>
                        <a:pt x="68" y="714"/>
                      </a:lnTo>
                      <a:lnTo>
                        <a:pt x="66" y="712"/>
                      </a:lnTo>
                      <a:lnTo>
                        <a:pt x="64" y="710"/>
                      </a:lnTo>
                      <a:lnTo>
                        <a:pt x="64" y="708"/>
                      </a:lnTo>
                      <a:lnTo>
                        <a:pt x="64" y="706"/>
                      </a:lnTo>
                      <a:lnTo>
                        <a:pt x="66" y="706"/>
                      </a:lnTo>
                      <a:lnTo>
                        <a:pt x="68" y="704"/>
                      </a:lnTo>
                      <a:lnTo>
                        <a:pt x="68" y="702"/>
                      </a:lnTo>
                      <a:lnTo>
                        <a:pt x="64" y="696"/>
                      </a:lnTo>
                      <a:lnTo>
                        <a:pt x="64" y="692"/>
                      </a:lnTo>
                      <a:lnTo>
                        <a:pt x="68" y="692"/>
                      </a:lnTo>
                      <a:lnTo>
                        <a:pt x="70" y="688"/>
                      </a:lnTo>
                      <a:lnTo>
                        <a:pt x="70" y="684"/>
                      </a:lnTo>
                      <a:lnTo>
                        <a:pt x="70" y="682"/>
                      </a:lnTo>
                      <a:lnTo>
                        <a:pt x="70" y="680"/>
                      </a:lnTo>
                      <a:lnTo>
                        <a:pt x="72" y="680"/>
                      </a:lnTo>
                      <a:lnTo>
                        <a:pt x="74" y="680"/>
                      </a:lnTo>
                      <a:lnTo>
                        <a:pt x="74" y="678"/>
                      </a:lnTo>
                      <a:lnTo>
                        <a:pt x="76" y="676"/>
                      </a:lnTo>
                      <a:lnTo>
                        <a:pt x="78" y="676"/>
                      </a:lnTo>
                      <a:lnTo>
                        <a:pt x="80" y="674"/>
                      </a:lnTo>
                      <a:lnTo>
                        <a:pt x="82" y="672"/>
                      </a:lnTo>
                      <a:lnTo>
                        <a:pt x="82" y="670"/>
                      </a:lnTo>
                      <a:lnTo>
                        <a:pt x="84" y="668"/>
                      </a:lnTo>
                      <a:lnTo>
                        <a:pt x="86" y="666"/>
                      </a:lnTo>
                      <a:lnTo>
                        <a:pt x="86" y="662"/>
                      </a:lnTo>
                      <a:lnTo>
                        <a:pt x="88" y="662"/>
                      </a:lnTo>
                      <a:lnTo>
                        <a:pt x="90" y="660"/>
                      </a:lnTo>
                      <a:lnTo>
                        <a:pt x="90" y="658"/>
                      </a:lnTo>
                      <a:lnTo>
                        <a:pt x="92" y="656"/>
                      </a:lnTo>
                      <a:lnTo>
                        <a:pt x="94" y="654"/>
                      </a:lnTo>
                      <a:lnTo>
                        <a:pt x="94" y="652"/>
                      </a:lnTo>
                      <a:lnTo>
                        <a:pt x="96" y="650"/>
                      </a:lnTo>
                      <a:lnTo>
                        <a:pt x="98" y="648"/>
                      </a:lnTo>
                      <a:lnTo>
                        <a:pt x="98" y="646"/>
                      </a:lnTo>
                      <a:lnTo>
                        <a:pt x="100" y="646"/>
                      </a:lnTo>
                      <a:lnTo>
                        <a:pt x="100" y="644"/>
                      </a:lnTo>
                      <a:lnTo>
                        <a:pt x="102" y="644"/>
                      </a:lnTo>
                      <a:lnTo>
                        <a:pt x="104" y="644"/>
                      </a:lnTo>
                      <a:lnTo>
                        <a:pt x="108" y="642"/>
                      </a:lnTo>
                      <a:lnTo>
                        <a:pt x="112" y="642"/>
                      </a:lnTo>
                      <a:lnTo>
                        <a:pt x="114" y="642"/>
                      </a:lnTo>
                      <a:lnTo>
                        <a:pt x="114" y="640"/>
                      </a:lnTo>
                      <a:lnTo>
                        <a:pt x="116" y="638"/>
                      </a:lnTo>
                      <a:lnTo>
                        <a:pt x="118" y="636"/>
                      </a:lnTo>
                      <a:lnTo>
                        <a:pt x="120" y="634"/>
                      </a:lnTo>
                      <a:lnTo>
                        <a:pt x="120" y="632"/>
                      </a:lnTo>
                      <a:lnTo>
                        <a:pt x="122" y="632"/>
                      </a:lnTo>
                      <a:lnTo>
                        <a:pt x="124" y="630"/>
                      </a:lnTo>
                      <a:lnTo>
                        <a:pt x="126" y="628"/>
                      </a:lnTo>
                      <a:lnTo>
                        <a:pt x="126" y="626"/>
                      </a:lnTo>
                      <a:lnTo>
                        <a:pt x="130" y="622"/>
                      </a:lnTo>
                      <a:lnTo>
                        <a:pt x="128" y="618"/>
                      </a:lnTo>
                      <a:lnTo>
                        <a:pt x="130" y="616"/>
                      </a:lnTo>
                      <a:lnTo>
                        <a:pt x="132" y="614"/>
                      </a:lnTo>
                      <a:lnTo>
                        <a:pt x="130" y="614"/>
                      </a:lnTo>
                      <a:lnTo>
                        <a:pt x="130" y="616"/>
                      </a:lnTo>
                      <a:lnTo>
                        <a:pt x="128" y="614"/>
                      </a:lnTo>
                      <a:lnTo>
                        <a:pt x="130" y="612"/>
                      </a:lnTo>
                      <a:lnTo>
                        <a:pt x="130" y="610"/>
                      </a:lnTo>
                      <a:lnTo>
                        <a:pt x="132" y="610"/>
                      </a:lnTo>
                      <a:lnTo>
                        <a:pt x="132" y="608"/>
                      </a:lnTo>
                      <a:lnTo>
                        <a:pt x="134" y="606"/>
                      </a:lnTo>
                      <a:lnTo>
                        <a:pt x="138" y="604"/>
                      </a:lnTo>
                      <a:lnTo>
                        <a:pt x="140" y="602"/>
                      </a:lnTo>
                      <a:lnTo>
                        <a:pt x="140" y="600"/>
                      </a:lnTo>
                      <a:lnTo>
                        <a:pt x="142" y="598"/>
                      </a:lnTo>
                      <a:lnTo>
                        <a:pt x="144" y="596"/>
                      </a:lnTo>
                      <a:lnTo>
                        <a:pt x="146" y="596"/>
                      </a:lnTo>
                      <a:lnTo>
                        <a:pt x="146" y="594"/>
                      </a:lnTo>
                      <a:lnTo>
                        <a:pt x="148" y="594"/>
                      </a:lnTo>
                      <a:lnTo>
                        <a:pt x="150" y="588"/>
                      </a:lnTo>
                      <a:lnTo>
                        <a:pt x="152" y="584"/>
                      </a:lnTo>
                      <a:lnTo>
                        <a:pt x="154" y="582"/>
                      </a:lnTo>
                      <a:lnTo>
                        <a:pt x="154" y="580"/>
                      </a:lnTo>
                      <a:lnTo>
                        <a:pt x="154" y="578"/>
                      </a:lnTo>
                      <a:lnTo>
                        <a:pt x="156" y="578"/>
                      </a:lnTo>
                      <a:lnTo>
                        <a:pt x="156" y="576"/>
                      </a:lnTo>
                      <a:lnTo>
                        <a:pt x="160" y="574"/>
                      </a:lnTo>
                      <a:lnTo>
                        <a:pt x="160" y="572"/>
                      </a:lnTo>
                      <a:lnTo>
                        <a:pt x="160" y="568"/>
                      </a:lnTo>
                      <a:lnTo>
                        <a:pt x="168" y="560"/>
                      </a:lnTo>
                      <a:lnTo>
                        <a:pt x="170" y="558"/>
                      </a:lnTo>
                      <a:lnTo>
                        <a:pt x="172" y="556"/>
                      </a:lnTo>
                      <a:lnTo>
                        <a:pt x="174" y="550"/>
                      </a:lnTo>
                      <a:lnTo>
                        <a:pt x="178" y="548"/>
                      </a:lnTo>
                      <a:lnTo>
                        <a:pt x="180" y="548"/>
                      </a:lnTo>
                      <a:lnTo>
                        <a:pt x="180" y="546"/>
                      </a:lnTo>
                      <a:lnTo>
                        <a:pt x="180" y="544"/>
                      </a:lnTo>
                      <a:lnTo>
                        <a:pt x="180" y="542"/>
                      </a:lnTo>
                      <a:lnTo>
                        <a:pt x="182" y="542"/>
                      </a:lnTo>
                      <a:lnTo>
                        <a:pt x="184" y="540"/>
                      </a:lnTo>
                      <a:lnTo>
                        <a:pt x="184" y="538"/>
                      </a:lnTo>
                      <a:lnTo>
                        <a:pt x="186" y="536"/>
                      </a:lnTo>
                      <a:lnTo>
                        <a:pt x="184" y="536"/>
                      </a:lnTo>
                      <a:lnTo>
                        <a:pt x="186" y="536"/>
                      </a:lnTo>
                      <a:lnTo>
                        <a:pt x="188" y="536"/>
                      </a:lnTo>
                      <a:lnTo>
                        <a:pt x="188" y="534"/>
                      </a:lnTo>
                      <a:lnTo>
                        <a:pt x="190" y="534"/>
                      </a:lnTo>
                      <a:lnTo>
                        <a:pt x="192" y="532"/>
                      </a:lnTo>
                      <a:lnTo>
                        <a:pt x="192" y="530"/>
                      </a:lnTo>
                      <a:lnTo>
                        <a:pt x="194" y="530"/>
                      </a:lnTo>
                      <a:lnTo>
                        <a:pt x="194" y="528"/>
                      </a:lnTo>
                      <a:lnTo>
                        <a:pt x="194" y="526"/>
                      </a:lnTo>
                      <a:lnTo>
                        <a:pt x="192" y="524"/>
                      </a:lnTo>
                      <a:lnTo>
                        <a:pt x="194" y="524"/>
                      </a:lnTo>
                      <a:lnTo>
                        <a:pt x="192" y="522"/>
                      </a:lnTo>
                      <a:lnTo>
                        <a:pt x="190" y="516"/>
                      </a:lnTo>
                      <a:lnTo>
                        <a:pt x="190" y="514"/>
                      </a:lnTo>
                      <a:lnTo>
                        <a:pt x="190" y="510"/>
                      </a:lnTo>
                      <a:lnTo>
                        <a:pt x="190" y="508"/>
                      </a:lnTo>
                      <a:lnTo>
                        <a:pt x="190" y="504"/>
                      </a:lnTo>
                      <a:lnTo>
                        <a:pt x="188" y="502"/>
                      </a:lnTo>
                      <a:lnTo>
                        <a:pt x="186" y="500"/>
                      </a:lnTo>
                      <a:lnTo>
                        <a:pt x="184" y="498"/>
                      </a:lnTo>
                      <a:lnTo>
                        <a:pt x="182" y="498"/>
                      </a:lnTo>
                      <a:lnTo>
                        <a:pt x="180" y="498"/>
                      </a:lnTo>
                      <a:lnTo>
                        <a:pt x="178" y="498"/>
                      </a:lnTo>
                      <a:lnTo>
                        <a:pt x="178" y="498"/>
                      </a:lnTo>
                      <a:lnTo>
                        <a:pt x="176" y="490"/>
                      </a:lnTo>
                      <a:lnTo>
                        <a:pt x="174" y="488"/>
                      </a:lnTo>
                      <a:lnTo>
                        <a:pt x="170" y="490"/>
                      </a:lnTo>
                      <a:lnTo>
                        <a:pt x="168" y="488"/>
                      </a:lnTo>
                      <a:lnTo>
                        <a:pt x="168" y="486"/>
                      </a:lnTo>
                      <a:lnTo>
                        <a:pt x="168" y="486"/>
                      </a:lnTo>
                      <a:lnTo>
                        <a:pt x="168" y="484"/>
                      </a:lnTo>
                      <a:lnTo>
                        <a:pt x="166" y="482"/>
                      </a:lnTo>
                      <a:lnTo>
                        <a:pt x="166" y="478"/>
                      </a:lnTo>
                      <a:lnTo>
                        <a:pt x="164" y="476"/>
                      </a:lnTo>
                      <a:lnTo>
                        <a:pt x="162" y="474"/>
                      </a:lnTo>
                      <a:lnTo>
                        <a:pt x="162" y="472"/>
                      </a:lnTo>
                      <a:lnTo>
                        <a:pt x="162" y="468"/>
                      </a:lnTo>
                      <a:lnTo>
                        <a:pt x="162" y="466"/>
                      </a:lnTo>
                      <a:lnTo>
                        <a:pt x="162" y="462"/>
                      </a:lnTo>
                      <a:lnTo>
                        <a:pt x="160" y="462"/>
                      </a:lnTo>
                      <a:lnTo>
                        <a:pt x="160" y="460"/>
                      </a:lnTo>
                      <a:close/>
                    </a:path>
                  </a:pathLst>
                </a:custGeom>
                <a:solidFill>
                  <a:srgbClr val="E0E0E0"/>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75" name="Freeform 144">
                  <a:extLst>
                    <a:ext uri="{FF2B5EF4-FFF2-40B4-BE49-F238E27FC236}">
                      <a16:creationId xmlns:a16="http://schemas.microsoft.com/office/drawing/2014/main" id="{7D56BB6A-38F9-CEAA-E72E-E161E22E24FE}"/>
                    </a:ext>
                  </a:extLst>
                </p:cNvPr>
                <p:cNvSpPr>
                  <a:spLocks/>
                </p:cNvSpPr>
                <p:nvPr/>
              </p:nvSpPr>
              <p:spPr bwMode="auto">
                <a:xfrm>
                  <a:off x="2130425" y="2686050"/>
                  <a:ext cx="1438275" cy="1123950"/>
                </a:xfrm>
                <a:custGeom>
                  <a:avLst/>
                  <a:gdLst>
                    <a:gd name="T0" fmla="*/ 58 w 906"/>
                    <a:gd name="T1" fmla="*/ 230 h 708"/>
                    <a:gd name="T2" fmla="*/ 80 w 906"/>
                    <a:gd name="T3" fmla="*/ 84 h 708"/>
                    <a:gd name="T4" fmla="*/ 84 w 906"/>
                    <a:gd name="T5" fmla="*/ 60 h 708"/>
                    <a:gd name="T6" fmla="*/ 92 w 906"/>
                    <a:gd name="T7" fmla="*/ 0 h 708"/>
                    <a:gd name="T8" fmla="*/ 330 w 906"/>
                    <a:gd name="T9" fmla="*/ 34 h 708"/>
                    <a:gd name="T10" fmla="*/ 478 w 906"/>
                    <a:gd name="T11" fmla="*/ 52 h 708"/>
                    <a:gd name="T12" fmla="*/ 672 w 906"/>
                    <a:gd name="T13" fmla="*/ 70 h 708"/>
                    <a:gd name="T14" fmla="*/ 906 w 906"/>
                    <a:gd name="T15" fmla="*/ 88 h 708"/>
                    <a:gd name="T16" fmla="*/ 896 w 906"/>
                    <a:gd name="T17" fmla="*/ 244 h 708"/>
                    <a:gd name="T18" fmla="*/ 872 w 906"/>
                    <a:gd name="T19" fmla="*/ 600 h 708"/>
                    <a:gd name="T20" fmla="*/ 864 w 906"/>
                    <a:gd name="T21" fmla="*/ 708 h 708"/>
                    <a:gd name="T22" fmla="*/ 784 w 906"/>
                    <a:gd name="T23" fmla="*/ 702 h 708"/>
                    <a:gd name="T24" fmla="*/ 776 w 906"/>
                    <a:gd name="T25" fmla="*/ 702 h 708"/>
                    <a:gd name="T26" fmla="*/ 746 w 906"/>
                    <a:gd name="T27" fmla="*/ 698 h 708"/>
                    <a:gd name="T28" fmla="*/ 496 w 906"/>
                    <a:gd name="T29" fmla="*/ 676 h 708"/>
                    <a:gd name="T30" fmla="*/ 484 w 906"/>
                    <a:gd name="T31" fmla="*/ 674 h 708"/>
                    <a:gd name="T32" fmla="*/ 444 w 906"/>
                    <a:gd name="T33" fmla="*/ 670 h 708"/>
                    <a:gd name="T34" fmla="*/ 268 w 906"/>
                    <a:gd name="T35" fmla="*/ 650 h 708"/>
                    <a:gd name="T36" fmla="*/ 268 w 906"/>
                    <a:gd name="T37" fmla="*/ 648 h 708"/>
                    <a:gd name="T38" fmla="*/ 0 w 906"/>
                    <a:gd name="T39" fmla="*/ 612 h 708"/>
                    <a:gd name="T40" fmla="*/ 28 w 906"/>
                    <a:gd name="T41" fmla="*/ 434 h 708"/>
                    <a:gd name="T42" fmla="*/ 28 w 906"/>
                    <a:gd name="T43" fmla="*/ 416 h 708"/>
                    <a:gd name="T44" fmla="*/ 38 w 906"/>
                    <a:gd name="T45" fmla="*/ 348 h 708"/>
                    <a:gd name="T46" fmla="*/ 46 w 906"/>
                    <a:gd name="T47" fmla="*/ 306 h 708"/>
                    <a:gd name="T48" fmla="*/ 58 w 906"/>
                    <a:gd name="T49" fmla="*/ 230 h 708"/>
                    <a:gd name="T50" fmla="*/ 58 w 906"/>
                    <a:gd name="T51" fmla="*/ 230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06" h="708">
                      <a:moveTo>
                        <a:pt x="58" y="230"/>
                      </a:moveTo>
                      <a:lnTo>
                        <a:pt x="80" y="84"/>
                      </a:lnTo>
                      <a:lnTo>
                        <a:pt x="84" y="60"/>
                      </a:lnTo>
                      <a:lnTo>
                        <a:pt x="92" y="0"/>
                      </a:lnTo>
                      <a:lnTo>
                        <a:pt x="330" y="34"/>
                      </a:lnTo>
                      <a:lnTo>
                        <a:pt x="478" y="52"/>
                      </a:lnTo>
                      <a:lnTo>
                        <a:pt x="672" y="70"/>
                      </a:lnTo>
                      <a:lnTo>
                        <a:pt x="906" y="88"/>
                      </a:lnTo>
                      <a:lnTo>
                        <a:pt x="896" y="244"/>
                      </a:lnTo>
                      <a:lnTo>
                        <a:pt x="872" y="600"/>
                      </a:lnTo>
                      <a:lnTo>
                        <a:pt x="864" y="708"/>
                      </a:lnTo>
                      <a:lnTo>
                        <a:pt x="784" y="702"/>
                      </a:lnTo>
                      <a:lnTo>
                        <a:pt x="776" y="702"/>
                      </a:lnTo>
                      <a:lnTo>
                        <a:pt x="746" y="698"/>
                      </a:lnTo>
                      <a:lnTo>
                        <a:pt x="496" y="676"/>
                      </a:lnTo>
                      <a:lnTo>
                        <a:pt x="484" y="674"/>
                      </a:lnTo>
                      <a:lnTo>
                        <a:pt x="444" y="670"/>
                      </a:lnTo>
                      <a:lnTo>
                        <a:pt x="268" y="650"/>
                      </a:lnTo>
                      <a:lnTo>
                        <a:pt x="268" y="648"/>
                      </a:lnTo>
                      <a:lnTo>
                        <a:pt x="0" y="612"/>
                      </a:lnTo>
                      <a:lnTo>
                        <a:pt x="28" y="434"/>
                      </a:lnTo>
                      <a:lnTo>
                        <a:pt x="28" y="416"/>
                      </a:lnTo>
                      <a:lnTo>
                        <a:pt x="38" y="348"/>
                      </a:lnTo>
                      <a:lnTo>
                        <a:pt x="46" y="306"/>
                      </a:lnTo>
                      <a:lnTo>
                        <a:pt x="58" y="230"/>
                      </a:lnTo>
                      <a:lnTo>
                        <a:pt x="58" y="230"/>
                      </a:lnTo>
                      <a:close/>
                    </a:path>
                  </a:pathLst>
                </a:custGeom>
                <a:solidFill>
                  <a:srgbClr val="E0E0E0"/>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76" name="Freeform 145">
                  <a:extLst>
                    <a:ext uri="{FF2B5EF4-FFF2-40B4-BE49-F238E27FC236}">
                      <a16:creationId xmlns:a16="http://schemas.microsoft.com/office/drawing/2014/main" id="{BCA0C85D-89A0-CFFA-6752-A91911532CD1}"/>
                    </a:ext>
                  </a:extLst>
                </p:cNvPr>
                <p:cNvSpPr>
                  <a:spLocks/>
                </p:cNvSpPr>
                <p:nvPr/>
              </p:nvSpPr>
              <p:spPr bwMode="auto">
                <a:xfrm>
                  <a:off x="879475" y="479425"/>
                  <a:ext cx="1174750" cy="1905000"/>
                </a:xfrm>
                <a:custGeom>
                  <a:avLst/>
                  <a:gdLst>
                    <a:gd name="T0" fmla="*/ 166 w 740"/>
                    <a:gd name="T1" fmla="*/ 434 h 1200"/>
                    <a:gd name="T2" fmla="*/ 160 w 740"/>
                    <a:gd name="T3" fmla="*/ 404 h 1200"/>
                    <a:gd name="T4" fmla="*/ 324 w 740"/>
                    <a:gd name="T5" fmla="*/ 188 h 1200"/>
                    <a:gd name="T6" fmla="*/ 336 w 740"/>
                    <a:gd name="T7" fmla="*/ 210 h 1200"/>
                    <a:gd name="T8" fmla="*/ 344 w 740"/>
                    <a:gd name="T9" fmla="*/ 234 h 1200"/>
                    <a:gd name="T10" fmla="*/ 338 w 740"/>
                    <a:gd name="T11" fmla="*/ 254 h 1200"/>
                    <a:gd name="T12" fmla="*/ 338 w 740"/>
                    <a:gd name="T13" fmla="*/ 268 h 1200"/>
                    <a:gd name="T14" fmla="*/ 350 w 740"/>
                    <a:gd name="T15" fmla="*/ 286 h 1200"/>
                    <a:gd name="T16" fmla="*/ 368 w 740"/>
                    <a:gd name="T17" fmla="*/ 306 h 1200"/>
                    <a:gd name="T18" fmla="*/ 376 w 740"/>
                    <a:gd name="T19" fmla="*/ 326 h 1200"/>
                    <a:gd name="T20" fmla="*/ 390 w 740"/>
                    <a:gd name="T21" fmla="*/ 350 h 1200"/>
                    <a:gd name="T22" fmla="*/ 400 w 740"/>
                    <a:gd name="T23" fmla="*/ 374 h 1200"/>
                    <a:gd name="T24" fmla="*/ 410 w 740"/>
                    <a:gd name="T25" fmla="*/ 392 h 1200"/>
                    <a:gd name="T26" fmla="*/ 418 w 740"/>
                    <a:gd name="T27" fmla="*/ 404 h 1200"/>
                    <a:gd name="T28" fmla="*/ 430 w 740"/>
                    <a:gd name="T29" fmla="*/ 418 h 1200"/>
                    <a:gd name="T30" fmla="*/ 454 w 740"/>
                    <a:gd name="T31" fmla="*/ 424 h 1200"/>
                    <a:gd name="T32" fmla="*/ 442 w 740"/>
                    <a:gd name="T33" fmla="*/ 448 h 1200"/>
                    <a:gd name="T34" fmla="*/ 430 w 740"/>
                    <a:gd name="T35" fmla="*/ 474 h 1200"/>
                    <a:gd name="T36" fmla="*/ 418 w 740"/>
                    <a:gd name="T37" fmla="*/ 492 h 1200"/>
                    <a:gd name="T38" fmla="*/ 416 w 740"/>
                    <a:gd name="T39" fmla="*/ 512 h 1200"/>
                    <a:gd name="T40" fmla="*/ 422 w 740"/>
                    <a:gd name="T41" fmla="*/ 532 h 1200"/>
                    <a:gd name="T42" fmla="*/ 404 w 740"/>
                    <a:gd name="T43" fmla="*/ 548 h 1200"/>
                    <a:gd name="T44" fmla="*/ 400 w 740"/>
                    <a:gd name="T45" fmla="*/ 570 h 1200"/>
                    <a:gd name="T46" fmla="*/ 404 w 740"/>
                    <a:gd name="T47" fmla="*/ 586 h 1200"/>
                    <a:gd name="T48" fmla="*/ 424 w 740"/>
                    <a:gd name="T49" fmla="*/ 600 h 1200"/>
                    <a:gd name="T50" fmla="*/ 442 w 740"/>
                    <a:gd name="T51" fmla="*/ 590 h 1200"/>
                    <a:gd name="T52" fmla="*/ 460 w 740"/>
                    <a:gd name="T53" fmla="*/ 576 h 1200"/>
                    <a:gd name="T54" fmla="*/ 474 w 740"/>
                    <a:gd name="T55" fmla="*/ 598 h 1200"/>
                    <a:gd name="T56" fmla="*/ 474 w 740"/>
                    <a:gd name="T57" fmla="*/ 618 h 1200"/>
                    <a:gd name="T58" fmla="*/ 476 w 740"/>
                    <a:gd name="T59" fmla="*/ 644 h 1200"/>
                    <a:gd name="T60" fmla="*/ 486 w 740"/>
                    <a:gd name="T61" fmla="*/ 670 h 1200"/>
                    <a:gd name="T62" fmla="*/ 496 w 740"/>
                    <a:gd name="T63" fmla="*/ 692 h 1200"/>
                    <a:gd name="T64" fmla="*/ 490 w 740"/>
                    <a:gd name="T65" fmla="*/ 714 h 1200"/>
                    <a:gd name="T66" fmla="*/ 514 w 740"/>
                    <a:gd name="T67" fmla="*/ 726 h 1200"/>
                    <a:gd name="T68" fmla="*/ 526 w 740"/>
                    <a:gd name="T69" fmla="*/ 754 h 1200"/>
                    <a:gd name="T70" fmla="*/ 526 w 740"/>
                    <a:gd name="T71" fmla="*/ 784 h 1200"/>
                    <a:gd name="T72" fmla="*/ 546 w 740"/>
                    <a:gd name="T73" fmla="*/ 796 h 1200"/>
                    <a:gd name="T74" fmla="*/ 570 w 740"/>
                    <a:gd name="T75" fmla="*/ 788 h 1200"/>
                    <a:gd name="T76" fmla="*/ 594 w 740"/>
                    <a:gd name="T77" fmla="*/ 800 h 1200"/>
                    <a:gd name="T78" fmla="*/ 616 w 740"/>
                    <a:gd name="T79" fmla="*/ 788 h 1200"/>
                    <a:gd name="T80" fmla="*/ 644 w 740"/>
                    <a:gd name="T81" fmla="*/ 794 h 1200"/>
                    <a:gd name="T82" fmla="*/ 664 w 740"/>
                    <a:gd name="T83" fmla="*/ 800 h 1200"/>
                    <a:gd name="T84" fmla="*/ 696 w 740"/>
                    <a:gd name="T85" fmla="*/ 804 h 1200"/>
                    <a:gd name="T86" fmla="*/ 696 w 740"/>
                    <a:gd name="T87" fmla="*/ 788 h 1200"/>
                    <a:gd name="T88" fmla="*/ 712 w 740"/>
                    <a:gd name="T89" fmla="*/ 776 h 1200"/>
                    <a:gd name="T90" fmla="*/ 724 w 740"/>
                    <a:gd name="T91" fmla="*/ 796 h 1200"/>
                    <a:gd name="T92" fmla="*/ 732 w 740"/>
                    <a:gd name="T93" fmla="*/ 818 h 1200"/>
                    <a:gd name="T94" fmla="*/ 226 w 740"/>
                    <a:gd name="T95" fmla="*/ 1112 h 1200"/>
                    <a:gd name="T96" fmla="*/ 74 w 740"/>
                    <a:gd name="T97" fmla="*/ 776 h 1200"/>
                    <a:gd name="T98" fmla="*/ 84 w 740"/>
                    <a:gd name="T99" fmla="*/ 752 h 1200"/>
                    <a:gd name="T100" fmla="*/ 88 w 740"/>
                    <a:gd name="T101" fmla="*/ 728 h 1200"/>
                    <a:gd name="T102" fmla="*/ 70 w 740"/>
                    <a:gd name="T103" fmla="*/ 714 h 1200"/>
                    <a:gd name="T104" fmla="*/ 70 w 740"/>
                    <a:gd name="T105" fmla="*/ 680 h 1200"/>
                    <a:gd name="T106" fmla="*/ 92 w 740"/>
                    <a:gd name="T107" fmla="*/ 656 h 1200"/>
                    <a:gd name="T108" fmla="*/ 118 w 740"/>
                    <a:gd name="T109" fmla="*/ 636 h 1200"/>
                    <a:gd name="T110" fmla="*/ 130 w 740"/>
                    <a:gd name="T111" fmla="*/ 610 h 1200"/>
                    <a:gd name="T112" fmla="*/ 154 w 740"/>
                    <a:gd name="T113" fmla="*/ 580 h 1200"/>
                    <a:gd name="T114" fmla="*/ 180 w 740"/>
                    <a:gd name="T115" fmla="*/ 542 h 1200"/>
                    <a:gd name="T116" fmla="*/ 192 w 740"/>
                    <a:gd name="T117" fmla="*/ 524 h 1200"/>
                    <a:gd name="T118" fmla="*/ 176 w 740"/>
                    <a:gd name="T119" fmla="*/ 490 h 1200"/>
                    <a:gd name="T120" fmla="*/ 160 w 740"/>
                    <a:gd name="T121" fmla="*/ 462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40" h="1200">
                      <a:moveTo>
                        <a:pt x="160" y="460"/>
                      </a:moveTo>
                      <a:lnTo>
                        <a:pt x="160" y="456"/>
                      </a:lnTo>
                      <a:lnTo>
                        <a:pt x="160" y="454"/>
                      </a:lnTo>
                      <a:lnTo>
                        <a:pt x="160" y="452"/>
                      </a:lnTo>
                      <a:lnTo>
                        <a:pt x="160" y="450"/>
                      </a:lnTo>
                      <a:lnTo>
                        <a:pt x="158" y="448"/>
                      </a:lnTo>
                      <a:lnTo>
                        <a:pt x="156" y="446"/>
                      </a:lnTo>
                      <a:lnTo>
                        <a:pt x="156" y="444"/>
                      </a:lnTo>
                      <a:lnTo>
                        <a:pt x="158" y="444"/>
                      </a:lnTo>
                      <a:lnTo>
                        <a:pt x="160" y="444"/>
                      </a:lnTo>
                      <a:lnTo>
                        <a:pt x="160" y="442"/>
                      </a:lnTo>
                      <a:lnTo>
                        <a:pt x="162" y="440"/>
                      </a:lnTo>
                      <a:lnTo>
                        <a:pt x="164" y="438"/>
                      </a:lnTo>
                      <a:lnTo>
                        <a:pt x="164" y="436"/>
                      </a:lnTo>
                      <a:lnTo>
                        <a:pt x="166" y="434"/>
                      </a:lnTo>
                      <a:lnTo>
                        <a:pt x="166" y="432"/>
                      </a:lnTo>
                      <a:lnTo>
                        <a:pt x="164" y="432"/>
                      </a:lnTo>
                      <a:lnTo>
                        <a:pt x="164" y="430"/>
                      </a:lnTo>
                      <a:lnTo>
                        <a:pt x="162" y="428"/>
                      </a:lnTo>
                      <a:lnTo>
                        <a:pt x="162" y="426"/>
                      </a:lnTo>
                      <a:lnTo>
                        <a:pt x="164" y="424"/>
                      </a:lnTo>
                      <a:lnTo>
                        <a:pt x="164" y="420"/>
                      </a:lnTo>
                      <a:lnTo>
                        <a:pt x="162" y="416"/>
                      </a:lnTo>
                      <a:lnTo>
                        <a:pt x="164" y="414"/>
                      </a:lnTo>
                      <a:lnTo>
                        <a:pt x="164" y="412"/>
                      </a:lnTo>
                      <a:lnTo>
                        <a:pt x="162" y="412"/>
                      </a:lnTo>
                      <a:lnTo>
                        <a:pt x="162" y="410"/>
                      </a:lnTo>
                      <a:lnTo>
                        <a:pt x="160" y="408"/>
                      </a:lnTo>
                      <a:lnTo>
                        <a:pt x="162" y="406"/>
                      </a:lnTo>
                      <a:lnTo>
                        <a:pt x="160" y="404"/>
                      </a:lnTo>
                      <a:lnTo>
                        <a:pt x="158" y="404"/>
                      </a:lnTo>
                      <a:lnTo>
                        <a:pt x="158" y="402"/>
                      </a:lnTo>
                      <a:lnTo>
                        <a:pt x="158" y="400"/>
                      </a:lnTo>
                      <a:lnTo>
                        <a:pt x="160" y="398"/>
                      </a:lnTo>
                      <a:lnTo>
                        <a:pt x="164" y="392"/>
                      </a:lnTo>
                      <a:lnTo>
                        <a:pt x="196" y="256"/>
                      </a:lnTo>
                      <a:lnTo>
                        <a:pt x="216" y="172"/>
                      </a:lnTo>
                      <a:lnTo>
                        <a:pt x="226" y="136"/>
                      </a:lnTo>
                      <a:lnTo>
                        <a:pt x="236" y="94"/>
                      </a:lnTo>
                      <a:lnTo>
                        <a:pt x="258" y="0"/>
                      </a:lnTo>
                      <a:lnTo>
                        <a:pt x="358" y="24"/>
                      </a:lnTo>
                      <a:lnTo>
                        <a:pt x="322" y="182"/>
                      </a:lnTo>
                      <a:lnTo>
                        <a:pt x="324" y="184"/>
                      </a:lnTo>
                      <a:lnTo>
                        <a:pt x="324" y="186"/>
                      </a:lnTo>
                      <a:lnTo>
                        <a:pt x="324" y="188"/>
                      </a:lnTo>
                      <a:lnTo>
                        <a:pt x="324" y="190"/>
                      </a:lnTo>
                      <a:lnTo>
                        <a:pt x="326" y="192"/>
                      </a:lnTo>
                      <a:lnTo>
                        <a:pt x="328" y="194"/>
                      </a:lnTo>
                      <a:lnTo>
                        <a:pt x="326" y="196"/>
                      </a:lnTo>
                      <a:lnTo>
                        <a:pt x="328" y="196"/>
                      </a:lnTo>
                      <a:lnTo>
                        <a:pt x="328" y="198"/>
                      </a:lnTo>
                      <a:lnTo>
                        <a:pt x="330" y="200"/>
                      </a:lnTo>
                      <a:lnTo>
                        <a:pt x="330" y="202"/>
                      </a:lnTo>
                      <a:lnTo>
                        <a:pt x="330" y="204"/>
                      </a:lnTo>
                      <a:lnTo>
                        <a:pt x="332" y="204"/>
                      </a:lnTo>
                      <a:lnTo>
                        <a:pt x="332" y="206"/>
                      </a:lnTo>
                      <a:lnTo>
                        <a:pt x="334" y="204"/>
                      </a:lnTo>
                      <a:lnTo>
                        <a:pt x="334" y="208"/>
                      </a:lnTo>
                      <a:lnTo>
                        <a:pt x="336" y="208"/>
                      </a:lnTo>
                      <a:lnTo>
                        <a:pt x="336" y="210"/>
                      </a:lnTo>
                      <a:lnTo>
                        <a:pt x="336" y="212"/>
                      </a:lnTo>
                      <a:lnTo>
                        <a:pt x="336" y="214"/>
                      </a:lnTo>
                      <a:lnTo>
                        <a:pt x="334" y="216"/>
                      </a:lnTo>
                      <a:lnTo>
                        <a:pt x="336" y="218"/>
                      </a:lnTo>
                      <a:lnTo>
                        <a:pt x="336" y="220"/>
                      </a:lnTo>
                      <a:lnTo>
                        <a:pt x="336" y="222"/>
                      </a:lnTo>
                      <a:lnTo>
                        <a:pt x="338" y="220"/>
                      </a:lnTo>
                      <a:lnTo>
                        <a:pt x="340" y="222"/>
                      </a:lnTo>
                      <a:lnTo>
                        <a:pt x="340" y="222"/>
                      </a:lnTo>
                      <a:lnTo>
                        <a:pt x="340" y="224"/>
                      </a:lnTo>
                      <a:lnTo>
                        <a:pt x="340" y="228"/>
                      </a:lnTo>
                      <a:lnTo>
                        <a:pt x="342" y="228"/>
                      </a:lnTo>
                      <a:lnTo>
                        <a:pt x="344" y="230"/>
                      </a:lnTo>
                      <a:lnTo>
                        <a:pt x="344" y="232"/>
                      </a:lnTo>
                      <a:lnTo>
                        <a:pt x="344" y="234"/>
                      </a:lnTo>
                      <a:lnTo>
                        <a:pt x="344" y="234"/>
                      </a:lnTo>
                      <a:lnTo>
                        <a:pt x="342" y="236"/>
                      </a:lnTo>
                      <a:lnTo>
                        <a:pt x="342" y="238"/>
                      </a:lnTo>
                      <a:lnTo>
                        <a:pt x="344" y="240"/>
                      </a:lnTo>
                      <a:lnTo>
                        <a:pt x="346" y="244"/>
                      </a:lnTo>
                      <a:lnTo>
                        <a:pt x="346" y="246"/>
                      </a:lnTo>
                      <a:lnTo>
                        <a:pt x="344" y="246"/>
                      </a:lnTo>
                      <a:lnTo>
                        <a:pt x="344" y="246"/>
                      </a:lnTo>
                      <a:lnTo>
                        <a:pt x="342" y="248"/>
                      </a:lnTo>
                      <a:lnTo>
                        <a:pt x="340" y="248"/>
                      </a:lnTo>
                      <a:lnTo>
                        <a:pt x="340" y="250"/>
                      </a:lnTo>
                      <a:lnTo>
                        <a:pt x="338" y="250"/>
                      </a:lnTo>
                      <a:lnTo>
                        <a:pt x="336" y="252"/>
                      </a:lnTo>
                      <a:lnTo>
                        <a:pt x="336" y="254"/>
                      </a:lnTo>
                      <a:lnTo>
                        <a:pt x="338" y="254"/>
                      </a:lnTo>
                      <a:lnTo>
                        <a:pt x="340" y="256"/>
                      </a:lnTo>
                      <a:lnTo>
                        <a:pt x="342" y="256"/>
                      </a:lnTo>
                      <a:lnTo>
                        <a:pt x="340" y="256"/>
                      </a:lnTo>
                      <a:lnTo>
                        <a:pt x="340" y="258"/>
                      </a:lnTo>
                      <a:lnTo>
                        <a:pt x="340" y="260"/>
                      </a:lnTo>
                      <a:lnTo>
                        <a:pt x="342" y="262"/>
                      </a:lnTo>
                      <a:lnTo>
                        <a:pt x="342" y="264"/>
                      </a:lnTo>
                      <a:lnTo>
                        <a:pt x="344" y="264"/>
                      </a:lnTo>
                      <a:lnTo>
                        <a:pt x="344" y="266"/>
                      </a:lnTo>
                      <a:lnTo>
                        <a:pt x="346" y="266"/>
                      </a:lnTo>
                      <a:lnTo>
                        <a:pt x="346" y="268"/>
                      </a:lnTo>
                      <a:lnTo>
                        <a:pt x="344" y="268"/>
                      </a:lnTo>
                      <a:lnTo>
                        <a:pt x="342" y="268"/>
                      </a:lnTo>
                      <a:lnTo>
                        <a:pt x="340" y="268"/>
                      </a:lnTo>
                      <a:lnTo>
                        <a:pt x="338" y="268"/>
                      </a:lnTo>
                      <a:lnTo>
                        <a:pt x="336" y="268"/>
                      </a:lnTo>
                      <a:lnTo>
                        <a:pt x="334" y="268"/>
                      </a:lnTo>
                      <a:lnTo>
                        <a:pt x="332" y="272"/>
                      </a:lnTo>
                      <a:lnTo>
                        <a:pt x="334" y="272"/>
                      </a:lnTo>
                      <a:lnTo>
                        <a:pt x="336" y="272"/>
                      </a:lnTo>
                      <a:lnTo>
                        <a:pt x="336" y="274"/>
                      </a:lnTo>
                      <a:lnTo>
                        <a:pt x="338" y="274"/>
                      </a:lnTo>
                      <a:lnTo>
                        <a:pt x="340" y="276"/>
                      </a:lnTo>
                      <a:lnTo>
                        <a:pt x="342" y="278"/>
                      </a:lnTo>
                      <a:lnTo>
                        <a:pt x="342" y="280"/>
                      </a:lnTo>
                      <a:lnTo>
                        <a:pt x="344" y="280"/>
                      </a:lnTo>
                      <a:lnTo>
                        <a:pt x="346" y="282"/>
                      </a:lnTo>
                      <a:lnTo>
                        <a:pt x="348" y="284"/>
                      </a:lnTo>
                      <a:lnTo>
                        <a:pt x="348" y="286"/>
                      </a:lnTo>
                      <a:lnTo>
                        <a:pt x="350" y="286"/>
                      </a:lnTo>
                      <a:lnTo>
                        <a:pt x="350" y="288"/>
                      </a:lnTo>
                      <a:lnTo>
                        <a:pt x="350" y="290"/>
                      </a:lnTo>
                      <a:lnTo>
                        <a:pt x="350" y="292"/>
                      </a:lnTo>
                      <a:lnTo>
                        <a:pt x="352" y="294"/>
                      </a:lnTo>
                      <a:lnTo>
                        <a:pt x="350" y="296"/>
                      </a:lnTo>
                      <a:lnTo>
                        <a:pt x="352" y="296"/>
                      </a:lnTo>
                      <a:lnTo>
                        <a:pt x="354" y="298"/>
                      </a:lnTo>
                      <a:lnTo>
                        <a:pt x="356" y="300"/>
                      </a:lnTo>
                      <a:lnTo>
                        <a:pt x="358" y="298"/>
                      </a:lnTo>
                      <a:lnTo>
                        <a:pt x="358" y="300"/>
                      </a:lnTo>
                      <a:lnTo>
                        <a:pt x="360" y="302"/>
                      </a:lnTo>
                      <a:lnTo>
                        <a:pt x="362" y="302"/>
                      </a:lnTo>
                      <a:lnTo>
                        <a:pt x="362" y="304"/>
                      </a:lnTo>
                      <a:lnTo>
                        <a:pt x="364" y="304"/>
                      </a:lnTo>
                      <a:lnTo>
                        <a:pt x="368" y="306"/>
                      </a:lnTo>
                      <a:lnTo>
                        <a:pt x="370" y="306"/>
                      </a:lnTo>
                      <a:lnTo>
                        <a:pt x="372" y="308"/>
                      </a:lnTo>
                      <a:lnTo>
                        <a:pt x="370" y="308"/>
                      </a:lnTo>
                      <a:lnTo>
                        <a:pt x="370" y="310"/>
                      </a:lnTo>
                      <a:lnTo>
                        <a:pt x="372" y="312"/>
                      </a:lnTo>
                      <a:lnTo>
                        <a:pt x="372" y="314"/>
                      </a:lnTo>
                      <a:lnTo>
                        <a:pt x="372" y="318"/>
                      </a:lnTo>
                      <a:lnTo>
                        <a:pt x="370" y="318"/>
                      </a:lnTo>
                      <a:lnTo>
                        <a:pt x="372" y="318"/>
                      </a:lnTo>
                      <a:lnTo>
                        <a:pt x="372" y="320"/>
                      </a:lnTo>
                      <a:lnTo>
                        <a:pt x="374" y="320"/>
                      </a:lnTo>
                      <a:lnTo>
                        <a:pt x="376" y="322"/>
                      </a:lnTo>
                      <a:lnTo>
                        <a:pt x="374" y="324"/>
                      </a:lnTo>
                      <a:lnTo>
                        <a:pt x="376" y="324"/>
                      </a:lnTo>
                      <a:lnTo>
                        <a:pt x="376" y="326"/>
                      </a:lnTo>
                      <a:lnTo>
                        <a:pt x="378" y="326"/>
                      </a:lnTo>
                      <a:lnTo>
                        <a:pt x="378" y="328"/>
                      </a:lnTo>
                      <a:lnTo>
                        <a:pt x="380" y="328"/>
                      </a:lnTo>
                      <a:lnTo>
                        <a:pt x="380" y="330"/>
                      </a:lnTo>
                      <a:lnTo>
                        <a:pt x="382" y="332"/>
                      </a:lnTo>
                      <a:lnTo>
                        <a:pt x="382" y="334"/>
                      </a:lnTo>
                      <a:lnTo>
                        <a:pt x="384" y="336"/>
                      </a:lnTo>
                      <a:lnTo>
                        <a:pt x="384" y="338"/>
                      </a:lnTo>
                      <a:lnTo>
                        <a:pt x="384" y="340"/>
                      </a:lnTo>
                      <a:lnTo>
                        <a:pt x="386" y="344"/>
                      </a:lnTo>
                      <a:lnTo>
                        <a:pt x="388" y="344"/>
                      </a:lnTo>
                      <a:lnTo>
                        <a:pt x="388" y="346"/>
                      </a:lnTo>
                      <a:lnTo>
                        <a:pt x="388" y="348"/>
                      </a:lnTo>
                      <a:lnTo>
                        <a:pt x="390" y="348"/>
                      </a:lnTo>
                      <a:lnTo>
                        <a:pt x="390" y="350"/>
                      </a:lnTo>
                      <a:lnTo>
                        <a:pt x="388" y="350"/>
                      </a:lnTo>
                      <a:lnTo>
                        <a:pt x="390" y="352"/>
                      </a:lnTo>
                      <a:lnTo>
                        <a:pt x="388" y="354"/>
                      </a:lnTo>
                      <a:lnTo>
                        <a:pt x="390" y="356"/>
                      </a:lnTo>
                      <a:lnTo>
                        <a:pt x="390" y="358"/>
                      </a:lnTo>
                      <a:lnTo>
                        <a:pt x="392" y="358"/>
                      </a:lnTo>
                      <a:lnTo>
                        <a:pt x="394" y="358"/>
                      </a:lnTo>
                      <a:lnTo>
                        <a:pt x="396" y="362"/>
                      </a:lnTo>
                      <a:lnTo>
                        <a:pt x="398" y="366"/>
                      </a:lnTo>
                      <a:lnTo>
                        <a:pt x="400" y="368"/>
                      </a:lnTo>
                      <a:lnTo>
                        <a:pt x="402" y="368"/>
                      </a:lnTo>
                      <a:lnTo>
                        <a:pt x="402" y="370"/>
                      </a:lnTo>
                      <a:lnTo>
                        <a:pt x="400" y="370"/>
                      </a:lnTo>
                      <a:lnTo>
                        <a:pt x="400" y="372"/>
                      </a:lnTo>
                      <a:lnTo>
                        <a:pt x="400" y="374"/>
                      </a:lnTo>
                      <a:lnTo>
                        <a:pt x="398" y="374"/>
                      </a:lnTo>
                      <a:lnTo>
                        <a:pt x="398" y="376"/>
                      </a:lnTo>
                      <a:lnTo>
                        <a:pt x="396" y="376"/>
                      </a:lnTo>
                      <a:lnTo>
                        <a:pt x="398" y="378"/>
                      </a:lnTo>
                      <a:lnTo>
                        <a:pt x="398" y="380"/>
                      </a:lnTo>
                      <a:lnTo>
                        <a:pt x="398" y="382"/>
                      </a:lnTo>
                      <a:lnTo>
                        <a:pt x="400" y="384"/>
                      </a:lnTo>
                      <a:lnTo>
                        <a:pt x="400" y="386"/>
                      </a:lnTo>
                      <a:lnTo>
                        <a:pt x="402" y="386"/>
                      </a:lnTo>
                      <a:lnTo>
                        <a:pt x="404" y="386"/>
                      </a:lnTo>
                      <a:lnTo>
                        <a:pt x="404" y="388"/>
                      </a:lnTo>
                      <a:lnTo>
                        <a:pt x="406" y="390"/>
                      </a:lnTo>
                      <a:lnTo>
                        <a:pt x="406" y="392"/>
                      </a:lnTo>
                      <a:lnTo>
                        <a:pt x="408" y="392"/>
                      </a:lnTo>
                      <a:lnTo>
                        <a:pt x="410" y="392"/>
                      </a:lnTo>
                      <a:lnTo>
                        <a:pt x="412" y="392"/>
                      </a:lnTo>
                      <a:lnTo>
                        <a:pt x="410" y="394"/>
                      </a:lnTo>
                      <a:lnTo>
                        <a:pt x="412" y="396"/>
                      </a:lnTo>
                      <a:lnTo>
                        <a:pt x="412" y="398"/>
                      </a:lnTo>
                      <a:lnTo>
                        <a:pt x="412" y="400"/>
                      </a:lnTo>
                      <a:lnTo>
                        <a:pt x="410" y="400"/>
                      </a:lnTo>
                      <a:lnTo>
                        <a:pt x="410" y="402"/>
                      </a:lnTo>
                      <a:lnTo>
                        <a:pt x="408" y="402"/>
                      </a:lnTo>
                      <a:lnTo>
                        <a:pt x="408" y="404"/>
                      </a:lnTo>
                      <a:lnTo>
                        <a:pt x="410" y="404"/>
                      </a:lnTo>
                      <a:lnTo>
                        <a:pt x="410" y="406"/>
                      </a:lnTo>
                      <a:lnTo>
                        <a:pt x="412" y="406"/>
                      </a:lnTo>
                      <a:lnTo>
                        <a:pt x="414" y="404"/>
                      </a:lnTo>
                      <a:lnTo>
                        <a:pt x="416" y="404"/>
                      </a:lnTo>
                      <a:lnTo>
                        <a:pt x="418" y="404"/>
                      </a:lnTo>
                      <a:lnTo>
                        <a:pt x="418" y="402"/>
                      </a:lnTo>
                      <a:lnTo>
                        <a:pt x="418" y="400"/>
                      </a:lnTo>
                      <a:lnTo>
                        <a:pt x="420" y="402"/>
                      </a:lnTo>
                      <a:lnTo>
                        <a:pt x="422" y="402"/>
                      </a:lnTo>
                      <a:lnTo>
                        <a:pt x="424" y="404"/>
                      </a:lnTo>
                      <a:lnTo>
                        <a:pt x="426" y="408"/>
                      </a:lnTo>
                      <a:lnTo>
                        <a:pt x="426" y="410"/>
                      </a:lnTo>
                      <a:lnTo>
                        <a:pt x="422" y="412"/>
                      </a:lnTo>
                      <a:lnTo>
                        <a:pt x="424" y="412"/>
                      </a:lnTo>
                      <a:lnTo>
                        <a:pt x="422" y="414"/>
                      </a:lnTo>
                      <a:lnTo>
                        <a:pt x="424" y="416"/>
                      </a:lnTo>
                      <a:lnTo>
                        <a:pt x="424" y="418"/>
                      </a:lnTo>
                      <a:lnTo>
                        <a:pt x="426" y="418"/>
                      </a:lnTo>
                      <a:lnTo>
                        <a:pt x="428" y="420"/>
                      </a:lnTo>
                      <a:lnTo>
                        <a:pt x="430" y="418"/>
                      </a:lnTo>
                      <a:lnTo>
                        <a:pt x="430" y="420"/>
                      </a:lnTo>
                      <a:lnTo>
                        <a:pt x="430" y="418"/>
                      </a:lnTo>
                      <a:lnTo>
                        <a:pt x="430" y="418"/>
                      </a:lnTo>
                      <a:lnTo>
                        <a:pt x="434" y="420"/>
                      </a:lnTo>
                      <a:lnTo>
                        <a:pt x="436" y="420"/>
                      </a:lnTo>
                      <a:lnTo>
                        <a:pt x="438" y="422"/>
                      </a:lnTo>
                      <a:lnTo>
                        <a:pt x="440" y="422"/>
                      </a:lnTo>
                      <a:lnTo>
                        <a:pt x="442" y="422"/>
                      </a:lnTo>
                      <a:lnTo>
                        <a:pt x="442" y="420"/>
                      </a:lnTo>
                      <a:lnTo>
                        <a:pt x="444" y="420"/>
                      </a:lnTo>
                      <a:lnTo>
                        <a:pt x="446" y="420"/>
                      </a:lnTo>
                      <a:lnTo>
                        <a:pt x="450" y="420"/>
                      </a:lnTo>
                      <a:lnTo>
                        <a:pt x="452" y="420"/>
                      </a:lnTo>
                      <a:lnTo>
                        <a:pt x="454" y="422"/>
                      </a:lnTo>
                      <a:lnTo>
                        <a:pt x="454" y="424"/>
                      </a:lnTo>
                      <a:lnTo>
                        <a:pt x="454" y="426"/>
                      </a:lnTo>
                      <a:lnTo>
                        <a:pt x="454" y="428"/>
                      </a:lnTo>
                      <a:lnTo>
                        <a:pt x="454" y="430"/>
                      </a:lnTo>
                      <a:lnTo>
                        <a:pt x="452" y="432"/>
                      </a:lnTo>
                      <a:lnTo>
                        <a:pt x="452" y="434"/>
                      </a:lnTo>
                      <a:lnTo>
                        <a:pt x="450" y="436"/>
                      </a:lnTo>
                      <a:lnTo>
                        <a:pt x="450" y="438"/>
                      </a:lnTo>
                      <a:lnTo>
                        <a:pt x="450" y="440"/>
                      </a:lnTo>
                      <a:lnTo>
                        <a:pt x="446" y="442"/>
                      </a:lnTo>
                      <a:lnTo>
                        <a:pt x="450" y="442"/>
                      </a:lnTo>
                      <a:lnTo>
                        <a:pt x="446" y="444"/>
                      </a:lnTo>
                      <a:lnTo>
                        <a:pt x="444" y="444"/>
                      </a:lnTo>
                      <a:lnTo>
                        <a:pt x="442" y="444"/>
                      </a:lnTo>
                      <a:lnTo>
                        <a:pt x="442" y="444"/>
                      </a:lnTo>
                      <a:lnTo>
                        <a:pt x="442" y="448"/>
                      </a:lnTo>
                      <a:lnTo>
                        <a:pt x="442" y="450"/>
                      </a:lnTo>
                      <a:lnTo>
                        <a:pt x="442" y="450"/>
                      </a:lnTo>
                      <a:lnTo>
                        <a:pt x="442" y="452"/>
                      </a:lnTo>
                      <a:lnTo>
                        <a:pt x="442" y="454"/>
                      </a:lnTo>
                      <a:lnTo>
                        <a:pt x="442" y="456"/>
                      </a:lnTo>
                      <a:lnTo>
                        <a:pt x="442" y="458"/>
                      </a:lnTo>
                      <a:lnTo>
                        <a:pt x="440" y="458"/>
                      </a:lnTo>
                      <a:lnTo>
                        <a:pt x="440" y="460"/>
                      </a:lnTo>
                      <a:lnTo>
                        <a:pt x="438" y="460"/>
                      </a:lnTo>
                      <a:lnTo>
                        <a:pt x="436" y="462"/>
                      </a:lnTo>
                      <a:lnTo>
                        <a:pt x="436" y="462"/>
                      </a:lnTo>
                      <a:lnTo>
                        <a:pt x="436" y="466"/>
                      </a:lnTo>
                      <a:lnTo>
                        <a:pt x="436" y="470"/>
                      </a:lnTo>
                      <a:lnTo>
                        <a:pt x="434" y="470"/>
                      </a:lnTo>
                      <a:lnTo>
                        <a:pt x="430" y="474"/>
                      </a:lnTo>
                      <a:lnTo>
                        <a:pt x="430" y="474"/>
                      </a:lnTo>
                      <a:lnTo>
                        <a:pt x="430" y="476"/>
                      </a:lnTo>
                      <a:lnTo>
                        <a:pt x="428" y="476"/>
                      </a:lnTo>
                      <a:lnTo>
                        <a:pt x="428" y="478"/>
                      </a:lnTo>
                      <a:lnTo>
                        <a:pt x="426" y="482"/>
                      </a:lnTo>
                      <a:lnTo>
                        <a:pt x="428" y="482"/>
                      </a:lnTo>
                      <a:lnTo>
                        <a:pt x="428" y="484"/>
                      </a:lnTo>
                      <a:lnTo>
                        <a:pt x="428" y="486"/>
                      </a:lnTo>
                      <a:lnTo>
                        <a:pt x="428" y="486"/>
                      </a:lnTo>
                      <a:lnTo>
                        <a:pt x="426" y="492"/>
                      </a:lnTo>
                      <a:lnTo>
                        <a:pt x="424" y="492"/>
                      </a:lnTo>
                      <a:lnTo>
                        <a:pt x="422" y="492"/>
                      </a:lnTo>
                      <a:lnTo>
                        <a:pt x="420" y="492"/>
                      </a:lnTo>
                      <a:lnTo>
                        <a:pt x="420" y="490"/>
                      </a:lnTo>
                      <a:lnTo>
                        <a:pt x="418" y="492"/>
                      </a:lnTo>
                      <a:lnTo>
                        <a:pt x="418" y="494"/>
                      </a:lnTo>
                      <a:lnTo>
                        <a:pt x="418" y="498"/>
                      </a:lnTo>
                      <a:lnTo>
                        <a:pt x="418" y="498"/>
                      </a:lnTo>
                      <a:lnTo>
                        <a:pt x="420" y="498"/>
                      </a:lnTo>
                      <a:lnTo>
                        <a:pt x="420" y="500"/>
                      </a:lnTo>
                      <a:lnTo>
                        <a:pt x="422" y="500"/>
                      </a:lnTo>
                      <a:lnTo>
                        <a:pt x="422" y="502"/>
                      </a:lnTo>
                      <a:lnTo>
                        <a:pt x="422" y="506"/>
                      </a:lnTo>
                      <a:lnTo>
                        <a:pt x="420" y="506"/>
                      </a:lnTo>
                      <a:lnTo>
                        <a:pt x="422" y="508"/>
                      </a:lnTo>
                      <a:lnTo>
                        <a:pt x="420" y="508"/>
                      </a:lnTo>
                      <a:lnTo>
                        <a:pt x="418" y="508"/>
                      </a:lnTo>
                      <a:lnTo>
                        <a:pt x="418" y="510"/>
                      </a:lnTo>
                      <a:lnTo>
                        <a:pt x="416" y="510"/>
                      </a:lnTo>
                      <a:lnTo>
                        <a:pt x="416" y="512"/>
                      </a:lnTo>
                      <a:lnTo>
                        <a:pt x="418" y="512"/>
                      </a:lnTo>
                      <a:lnTo>
                        <a:pt x="418" y="516"/>
                      </a:lnTo>
                      <a:lnTo>
                        <a:pt x="416" y="516"/>
                      </a:lnTo>
                      <a:lnTo>
                        <a:pt x="416" y="518"/>
                      </a:lnTo>
                      <a:lnTo>
                        <a:pt x="418" y="518"/>
                      </a:lnTo>
                      <a:lnTo>
                        <a:pt x="420" y="518"/>
                      </a:lnTo>
                      <a:lnTo>
                        <a:pt x="420" y="520"/>
                      </a:lnTo>
                      <a:lnTo>
                        <a:pt x="422" y="520"/>
                      </a:lnTo>
                      <a:lnTo>
                        <a:pt x="424" y="522"/>
                      </a:lnTo>
                      <a:lnTo>
                        <a:pt x="424" y="524"/>
                      </a:lnTo>
                      <a:lnTo>
                        <a:pt x="424" y="526"/>
                      </a:lnTo>
                      <a:lnTo>
                        <a:pt x="422" y="528"/>
                      </a:lnTo>
                      <a:lnTo>
                        <a:pt x="420" y="528"/>
                      </a:lnTo>
                      <a:lnTo>
                        <a:pt x="422" y="530"/>
                      </a:lnTo>
                      <a:lnTo>
                        <a:pt x="422" y="532"/>
                      </a:lnTo>
                      <a:lnTo>
                        <a:pt x="422" y="534"/>
                      </a:lnTo>
                      <a:lnTo>
                        <a:pt x="424" y="534"/>
                      </a:lnTo>
                      <a:lnTo>
                        <a:pt x="424" y="536"/>
                      </a:lnTo>
                      <a:lnTo>
                        <a:pt x="424" y="538"/>
                      </a:lnTo>
                      <a:lnTo>
                        <a:pt x="422" y="538"/>
                      </a:lnTo>
                      <a:lnTo>
                        <a:pt x="420" y="542"/>
                      </a:lnTo>
                      <a:lnTo>
                        <a:pt x="418" y="540"/>
                      </a:lnTo>
                      <a:lnTo>
                        <a:pt x="414" y="540"/>
                      </a:lnTo>
                      <a:lnTo>
                        <a:pt x="412" y="540"/>
                      </a:lnTo>
                      <a:lnTo>
                        <a:pt x="410" y="540"/>
                      </a:lnTo>
                      <a:lnTo>
                        <a:pt x="408" y="542"/>
                      </a:lnTo>
                      <a:lnTo>
                        <a:pt x="406" y="544"/>
                      </a:lnTo>
                      <a:lnTo>
                        <a:pt x="406" y="546"/>
                      </a:lnTo>
                      <a:lnTo>
                        <a:pt x="404" y="546"/>
                      </a:lnTo>
                      <a:lnTo>
                        <a:pt x="404" y="548"/>
                      </a:lnTo>
                      <a:lnTo>
                        <a:pt x="402" y="548"/>
                      </a:lnTo>
                      <a:lnTo>
                        <a:pt x="400" y="550"/>
                      </a:lnTo>
                      <a:lnTo>
                        <a:pt x="402" y="552"/>
                      </a:lnTo>
                      <a:lnTo>
                        <a:pt x="402" y="554"/>
                      </a:lnTo>
                      <a:lnTo>
                        <a:pt x="402" y="556"/>
                      </a:lnTo>
                      <a:lnTo>
                        <a:pt x="404" y="558"/>
                      </a:lnTo>
                      <a:lnTo>
                        <a:pt x="406" y="560"/>
                      </a:lnTo>
                      <a:lnTo>
                        <a:pt x="406" y="562"/>
                      </a:lnTo>
                      <a:lnTo>
                        <a:pt x="406" y="564"/>
                      </a:lnTo>
                      <a:lnTo>
                        <a:pt x="404" y="564"/>
                      </a:lnTo>
                      <a:lnTo>
                        <a:pt x="404" y="566"/>
                      </a:lnTo>
                      <a:lnTo>
                        <a:pt x="404" y="568"/>
                      </a:lnTo>
                      <a:lnTo>
                        <a:pt x="404" y="570"/>
                      </a:lnTo>
                      <a:lnTo>
                        <a:pt x="402" y="570"/>
                      </a:lnTo>
                      <a:lnTo>
                        <a:pt x="400" y="570"/>
                      </a:lnTo>
                      <a:lnTo>
                        <a:pt x="398" y="570"/>
                      </a:lnTo>
                      <a:lnTo>
                        <a:pt x="396" y="570"/>
                      </a:lnTo>
                      <a:lnTo>
                        <a:pt x="396" y="572"/>
                      </a:lnTo>
                      <a:lnTo>
                        <a:pt x="398" y="574"/>
                      </a:lnTo>
                      <a:lnTo>
                        <a:pt x="398" y="576"/>
                      </a:lnTo>
                      <a:lnTo>
                        <a:pt x="396" y="578"/>
                      </a:lnTo>
                      <a:lnTo>
                        <a:pt x="396" y="580"/>
                      </a:lnTo>
                      <a:lnTo>
                        <a:pt x="394" y="582"/>
                      </a:lnTo>
                      <a:lnTo>
                        <a:pt x="394" y="584"/>
                      </a:lnTo>
                      <a:lnTo>
                        <a:pt x="396" y="584"/>
                      </a:lnTo>
                      <a:lnTo>
                        <a:pt x="398" y="582"/>
                      </a:lnTo>
                      <a:lnTo>
                        <a:pt x="400" y="584"/>
                      </a:lnTo>
                      <a:lnTo>
                        <a:pt x="404" y="584"/>
                      </a:lnTo>
                      <a:lnTo>
                        <a:pt x="406" y="584"/>
                      </a:lnTo>
                      <a:lnTo>
                        <a:pt x="404" y="586"/>
                      </a:lnTo>
                      <a:lnTo>
                        <a:pt x="404" y="588"/>
                      </a:lnTo>
                      <a:lnTo>
                        <a:pt x="406" y="588"/>
                      </a:lnTo>
                      <a:lnTo>
                        <a:pt x="406" y="590"/>
                      </a:lnTo>
                      <a:lnTo>
                        <a:pt x="408" y="590"/>
                      </a:lnTo>
                      <a:lnTo>
                        <a:pt x="408" y="594"/>
                      </a:lnTo>
                      <a:lnTo>
                        <a:pt x="410" y="596"/>
                      </a:lnTo>
                      <a:lnTo>
                        <a:pt x="412" y="598"/>
                      </a:lnTo>
                      <a:lnTo>
                        <a:pt x="414" y="600"/>
                      </a:lnTo>
                      <a:lnTo>
                        <a:pt x="414" y="602"/>
                      </a:lnTo>
                      <a:lnTo>
                        <a:pt x="414" y="604"/>
                      </a:lnTo>
                      <a:lnTo>
                        <a:pt x="416" y="604"/>
                      </a:lnTo>
                      <a:lnTo>
                        <a:pt x="416" y="602"/>
                      </a:lnTo>
                      <a:lnTo>
                        <a:pt x="420" y="602"/>
                      </a:lnTo>
                      <a:lnTo>
                        <a:pt x="422" y="602"/>
                      </a:lnTo>
                      <a:lnTo>
                        <a:pt x="424" y="600"/>
                      </a:lnTo>
                      <a:lnTo>
                        <a:pt x="426" y="598"/>
                      </a:lnTo>
                      <a:lnTo>
                        <a:pt x="426" y="596"/>
                      </a:lnTo>
                      <a:lnTo>
                        <a:pt x="428" y="594"/>
                      </a:lnTo>
                      <a:lnTo>
                        <a:pt x="426" y="594"/>
                      </a:lnTo>
                      <a:lnTo>
                        <a:pt x="428" y="592"/>
                      </a:lnTo>
                      <a:lnTo>
                        <a:pt x="430" y="592"/>
                      </a:lnTo>
                      <a:lnTo>
                        <a:pt x="430" y="594"/>
                      </a:lnTo>
                      <a:lnTo>
                        <a:pt x="434" y="594"/>
                      </a:lnTo>
                      <a:lnTo>
                        <a:pt x="436" y="592"/>
                      </a:lnTo>
                      <a:lnTo>
                        <a:pt x="438" y="594"/>
                      </a:lnTo>
                      <a:lnTo>
                        <a:pt x="438" y="592"/>
                      </a:lnTo>
                      <a:lnTo>
                        <a:pt x="440" y="592"/>
                      </a:lnTo>
                      <a:lnTo>
                        <a:pt x="440" y="590"/>
                      </a:lnTo>
                      <a:lnTo>
                        <a:pt x="442" y="590"/>
                      </a:lnTo>
                      <a:lnTo>
                        <a:pt x="442" y="590"/>
                      </a:lnTo>
                      <a:lnTo>
                        <a:pt x="444" y="588"/>
                      </a:lnTo>
                      <a:lnTo>
                        <a:pt x="446" y="588"/>
                      </a:lnTo>
                      <a:lnTo>
                        <a:pt x="446" y="586"/>
                      </a:lnTo>
                      <a:lnTo>
                        <a:pt x="450" y="584"/>
                      </a:lnTo>
                      <a:lnTo>
                        <a:pt x="452" y="582"/>
                      </a:lnTo>
                      <a:lnTo>
                        <a:pt x="454" y="582"/>
                      </a:lnTo>
                      <a:lnTo>
                        <a:pt x="454" y="582"/>
                      </a:lnTo>
                      <a:lnTo>
                        <a:pt x="454" y="580"/>
                      </a:lnTo>
                      <a:lnTo>
                        <a:pt x="454" y="578"/>
                      </a:lnTo>
                      <a:lnTo>
                        <a:pt x="456" y="576"/>
                      </a:lnTo>
                      <a:lnTo>
                        <a:pt x="454" y="574"/>
                      </a:lnTo>
                      <a:lnTo>
                        <a:pt x="456" y="574"/>
                      </a:lnTo>
                      <a:lnTo>
                        <a:pt x="458" y="574"/>
                      </a:lnTo>
                      <a:lnTo>
                        <a:pt x="460" y="574"/>
                      </a:lnTo>
                      <a:lnTo>
                        <a:pt x="460" y="576"/>
                      </a:lnTo>
                      <a:lnTo>
                        <a:pt x="466" y="576"/>
                      </a:lnTo>
                      <a:lnTo>
                        <a:pt x="466" y="580"/>
                      </a:lnTo>
                      <a:lnTo>
                        <a:pt x="466" y="582"/>
                      </a:lnTo>
                      <a:lnTo>
                        <a:pt x="466" y="584"/>
                      </a:lnTo>
                      <a:lnTo>
                        <a:pt x="466" y="586"/>
                      </a:lnTo>
                      <a:lnTo>
                        <a:pt x="466" y="588"/>
                      </a:lnTo>
                      <a:lnTo>
                        <a:pt x="466" y="588"/>
                      </a:lnTo>
                      <a:lnTo>
                        <a:pt x="466" y="590"/>
                      </a:lnTo>
                      <a:lnTo>
                        <a:pt x="470" y="588"/>
                      </a:lnTo>
                      <a:lnTo>
                        <a:pt x="470" y="590"/>
                      </a:lnTo>
                      <a:lnTo>
                        <a:pt x="472" y="592"/>
                      </a:lnTo>
                      <a:lnTo>
                        <a:pt x="474" y="592"/>
                      </a:lnTo>
                      <a:lnTo>
                        <a:pt x="474" y="594"/>
                      </a:lnTo>
                      <a:lnTo>
                        <a:pt x="476" y="596"/>
                      </a:lnTo>
                      <a:lnTo>
                        <a:pt x="474" y="598"/>
                      </a:lnTo>
                      <a:lnTo>
                        <a:pt x="472" y="598"/>
                      </a:lnTo>
                      <a:lnTo>
                        <a:pt x="472" y="600"/>
                      </a:lnTo>
                      <a:lnTo>
                        <a:pt x="470" y="602"/>
                      </a:lnTo>
                      <a:lnTo>
                        <a:pt x="470" y="604"/>
                      </a:lnTo>
                      <a:lnTo>
                        <a:pt x="470" y="606"/>
                      </a:lnTo>
                      <a:lnTo>
                        <a:pt x="472" y="606"/>
                      </a:lnTo>
                      <a:lnTo>
                        <a:pt x="474" y="606"/>
                      </a:lnTo>
                      <a:lnTo>
                        <a:pt x="476" y="606"/>
                      </a:lnTo>
                      <a:lnTo>
                        <a:pt x="476" y="608"/>
                      </a:lnTo>
                      <a:lnTo>
                        <a:pt x="476" y="610"/>
                      </a:lnTo>
                      <a:lnTo>
                        <a:pt x="476" y="614"/>
                      </a:lnTo>
                      <a:lnTo>
                        <a:pt x="474" y="614"/>
                      </a:lnTo>
                      <a:lnTo>
                        <a:pt x="474" y="616"/>
                      </a:lnTo>
                      <a:lnTo>
                        <a:pt x="472" y="616"/>
                      </a:lnTo>
                      <a:lnTo>
                        <a:pt x="474" y="618"/>
                      </a:lnTo>
                      <a:lnTo>
                        <a:pt x="472" y="620"/>
                      </a:lnTo>
                      <a:lnTo>
                        <a:pt x="474" y="622"/>
                      </a:lnTo>
                      <a:lnTo>
                        <a:pt x="472" y="622"/>
                      </a:lnTo>
                      <a:lnTo>
                        <a:pt x="472" y="624"/>
                      </a:lnTo>
                      <a:lnTo>
                        <a:pt x="474" y="626"/>
                      </a:lnTo>
                      <a:lnTo>
                        <a:pt x="476" y="628"/>
                      </a:lnTo>
                      <a:lnTo>
                        <a:pt x="476" y="630"/>
                      </a:lnTo>
                      <a:lnTo>
                        <a:pt x="474" y="630"/>
                      </a:lnTo>
                      <a:lnTo>
                        <a:pt x="476" y="632"/>
                      </a:lnTo>
                      <a:lnTo>
                        <a:pt x="474" y="634"/>
                      </a:lnTo>
                      <a:lnTo>
                        <a:pt x="474" y="636"/>
                      </a:lnTo>
                      <a:lnTo>
                        <a:pt x="474" y="638"/>
                      </a:lnTo>
                      <a:lnTo>
                        <a:pt x="476" y="640"/>
                      </a:lnTo>
                      <a:lnTo>
                        <a:pt x="476" y="642"/>
                      </a:lnTo>
                      <a:lnTo>
                        <a:pt x="476" y="644"/>
                      </a:lnTo>
                      <a:lnTo>
                        <a:pt x="478" y="644"/>
                      </a:lnTo>
                      <a:lnTo>
                        <a:pt x="478" y="646"/>
                      </a:lnTo>
                      <a:lnTo>
                        <a:pt x="476" y="646"/>
                      </a:lnTo>
                      <a:lnTo>
                        <a:pt x="476" y="648"/>
                      </a:lnTo>
                      <a:lnTo>
                        <a:pt x="478" y="650"/>
                      </a:lnTo>
                      <a:lnTo>
                        <a:pt x="478" y="652"/>
                      </a:lnTo>
                      <a:lnTo>
                        <a:pt x="480" y="652"/>
                      </a:lnTo>
                      <a:lnTo>
                        <a:pt x="480" y="654"/>
                      </a:lnTo>
                      <a:lnTo>
                        <a:pt x="482" y="656"/>
                      </a:lnTo>
                      <a:lnTo>
                        <a:pt x="480" y="656"/>
                      </a:lnTo>
                      <a:lnTo>
                        <a:pt x="484" y="662"/>
                      </a:lnTo>
                      <a:lnTo>
                        <a:pt x="484" y="664"/>
                      </a:lnTo>
                      <a:lnTo>
                        <a:pt x="484" y="666"/>
                      </a:lnTo>
                      <a:lnTo>
                        <a:pt x="486" y="668"/>
                      </a:lnTo>
                      <a:lnTo>
                        <a:pt x="486" y="670"/>
                      </a:lnTo>
                      <a:lnTo>
                        <a:pt x="484" y="670"/>
                      </a:lnTo>
                      <a:lnTo>
                        <a:pt x="486" y="672"/>
                      </a:lnTo>
                      <a:lnTo>
                        <a:pt x="486" y="674"/>
                      </a:lnTo>
                      <a:lnTo>
                        <a:pt x="492" y="674"/>
                      </a:lnTo>
                      <a:lnTo>
                        <a:pt x="492" y="676"/>
                      </a:lnTo>
                      <a:lnTo>
                        <a:pt x="492" y="678"/>
                      </a:lnTo>
                      <a:lnTo>
                        <a:pt x="490" y="678"/>
                      </a:lnTo>
                      <a:lnTo>
                        <a:pt x="492" y="682"/>
                      </a:lnTo>
                      <a:lnTo>
                        <a:pt x="492" y="684"/>
                      </a:lnTo>
                      <a:lnTo>
                        <a:pt x="494" y="684"/>
                      </a:lnTo>
                      <a:lnTo>
                        <a:pt x="496" y="684"/>
                      </a:lnTo>
                      <a:lnTo>
                        <a:pt x="496" y="686"/>
                      </a:lnTo>
                      <a:lnTo>
                        <a:pt x="496" y="688"/>
                      </a:lnTo>
                      <a:lnTo>
                        <a:pt x="496" y="690"/>
                      </a:lnTo>
                      <a:lnTo>
                        <a:pt x="496" y="692"/>
                      </a:lnTo>
                      <a:lnTo>
                        <a:pt x="494" y="694"/>
                      </a:lnTo>
                      <a:lnTo>
                        <a:pt x="494" y="698"/>
                      </a:lnTo>
                      <a:lnTo>
                        <a:pt x="494" y="700"/>
                      </a:lnTo>
                      <a:lnTo>
                        <a:pt x="492" y="700"/>
                      </a:lnTo>
                      <a:lnTo>
                        <a:pt x="492" y="702"/>
                      </a:lnTo>
                      <a:lnTo>
                        <a:pt x="490" y="700"/>
                      </a:lnTo>
                      <a:lnTo>
                        <a:pt x="488" y="702"/>
                      </a:lnTo>
                      <a:lnTo>
                        <a:pt x="488" y="700"/>
                      </a:lnTo>
                      <a:lnTo>
                        <a:pt x="488" y="702"/>
                      </a:lnTo>
                      <a:lnTo>
                        <a:pt x="488" y="704"/>
                      </a:lnTo>
                      <a:lnTo>
                        <a:pt x="490" y="708"/>
                      </a:lnTo>
                      <a:lnTo>
                        <a:pt x="488" y="710"/>
                      </a:lnTo>
                      <a:lnTo>
                        <a:pt x="490" y="710"/>
                      </a:lnTo>
                      <a:lnTo>
                        <a:pt x="490" y="712"/>
                      </a:lnTo>
                      <a:lnTo>
                        <a:pt x="490" y="714"/>
                      </a:lnTo>
                      <a:lnTo>
                        <a:pt x="490" y="714"/>
                      </a:lnTo>
                      <a:lnTo>
                        <a:pt x="492" y="714"/>
                      </a:lnTo>
                      <a:lnTo>
                        <a:pt x="492" y="720"/>
                      </a:lnTo>
                      <a:lnTo>
                        <a:pt x="494" y="720"/>
                      </a:lnTo>
                      <a:lnTo>
                        <a:pt x="498" y="720"/>
                      </a:lnTo>
                      <a:lnTo>
                        <a:pt x="498" y="722"/>
                      </a:lnTo>
                      <a:lnTo>
                        <a:pt x="500" y="724"/>
                      </a:lnTo>
                      <a:lnTo>
                        <a:pt x="500" y="726"/>
                      </a:lnTo>
                      <a:lnTo>
                        <a:pt x="498" y="726"/>
                      </a:lnTo>
                      <a:lnTo>
                        <a:pt x="500" y="728"/>
                      </a:lnTo>
                      <a:lnTo>
                        <a:pt x="502" y="726"/>
                      </a:lnTo>
                      <a:lnTo>
                        <a:pt x="504" y="726"/>
                      </a:lnTo>
                      <a:lnTo>
                        <a:pt x="508" y="726"/>
                      </a:lnTo>
                      <a:lnTo>
                        <a:pt x="512" y="726"/>
                      </a:lnTo>
                      <a:lnTo>
                        <a:pt x="514" y="726"/>
                      </a:lnTo>
                      <a:lnTo>
                        <a:pt x="516" y="728"/>
                      </a:lnTo>
                      <a:lnTo>
                        <a:pt x="518" y="730"/>
                      </a:lnTo>
                      <a:lnTo>
                        <a:pt x="518" y="732"/>
                      </a:lnTo>
                      <a:lnTo>
                        <a:pt x="520" y="732"/>
                      </a:lnTo>
                      <a:lnTo>
                        <a:pt x="522" y="736"/>
                      </a:lnTo>
                      <a:lnTo>
                        <a:pt x="522" y="738"/>
                      </a:lnTo>
                      <a:lnTo>
                        <a:pt x="522" y="738"/>
                      </a:lnTo>
                      <a:lnTo>
                        <a:pt x="522" y="740"/>
                      </a:lnTo>
                      <a:lnTo>
                        <a:pt x="524" y="740"/>
                      </a:lnTo>
                      <a:lnTo>
                        <a:pt x="524" y="746"/>
                      </a:lnTo>
                      <a:lnTo>
                        <a:pt x="526" y="748"/>
                      </a:lnTo>
                      <a:lnTo>
                        <a:pt x="524" y="748"/>
                      </a:lnTo>
                      <a:lnTo>
                        <a:pt x="526" y="750"/>
                      </a:lnTo>
                      <a:lnTo>
                        <a:pt x="526" y="752"/>
                      </a:lnTo>
                      <a:lnTo>
                        <a:pt x="526" y="754"/>
                      </a:lnTo>
                      <a:lnTo>
                        <a:pt x="526" y="756"/>
                      </a:lnTo>
                      <a:lnTo>
                        <a:pt x="526" y="758"/>
                      </a:lnTo>
                      <a:lnTo>
                        <a:pt x="524" y="760"/>
                      </a:lnTo>
                      <a:lnTo>
                        <a:pt x="522" y="762"/>
                      </a:lnTo>
                      <a:lnTo>
                        <a:pt x="524" y="764"/>
                      </a:lnTo>
                      <a:lnTo>
                        <a:pt x="526" y="768"/>
                      </a:lnTo>
                      <a:lnTo>
                        <a:pt x="524" y="770"/>
                      </a:lnTo>
                      <a:lnTo>
                        <a:pt x="526" y="772"/>
                      </a:lnTo>
                      <a:lnTo>
                        <a:pt x="528" y="774"/>
                      </a:lnTo>
                      <a:lnTo>
                        <a:pt x="528" y="776"/>
                      </a:lnTo>
                      <a:lnTo>
                        <a:pt x="526" y="776"/>
                      </a:lnTo>
                      <a:lnTo>
                        <a:pt x="526" y="778"/>
                      </a:lnTo>
                      <a:lnTo>
                        <a:pt x="526" y="780"/>
                      </a:lnTo>
                      <a:lnTo>
                        <a:pt x="526" y="782"/>
                      </a:lnTo>
                      <a:lnTo>
                        <a:pt x="526" y="784"/>
                      </a:lnTo>
                      <a:lnTo>
                        <a:pt x="526" y="786"/>
                      </a:lnTo>
                      <a:lnTo>
                        <a:pt x="528" y="788"/>
                      </a:lnTo>
                      <a:lnTo>
                        <a:pt x="530" y="790"/>
                      </a:lnTo>
                      <a:lnTo>
                        <a:pt x="532" y="790"/>
                      </a:lnTo>
                      <a:lnTo>
                        <a:pt x="532" y="792"/>
                      </a:lnTo>
                      <a:lnTo>
                        <a:pt x="534" y="794"/>
                      </a:lnTo>
                      <a:lnTo>
                        <a:pt x="534" y="796"/>
                      </a:lnTo>
                      <a:lnTo>
                        <a:pt x="536" y="796"/>
                      </a:lnTo>
                      <a:lnTo>
                        <a:pt x="538" y="796"/>
                      </a:lnTo>
                      <a:lnTo>
                        <a:pt x="538" y="800"/>
                      </a:lnTo>
                      <a:lnTo>
                        <a:pt x="540" y="802"/>
                      </a:lnTo>
                      <a:lnTo>
                        <a:pt x="542" y="804"/>
                      </a:lnTo>
                      <a:lnTo>
                        <a:pt x="546" y="802"/>
                      </a:lnTo>
                      <a:lnTo>
                        <a:pt x="546" y="798"/>
                      </a:lnTo>
                      <a:lnTo>
                        <a:pt x="546" y="796"/>
                      </a:lnTo>
                      <a:lnTo>
                        <a:pt x="544" y="794"/>
                      </a:lnTo>
                      <a:lnTo>
                        <a:pt x="546" y="792"/>
                      </a:lnTo>
                      <a:lnTo>
                        <a:pt x="546" y="790"/>
                      </a:lnTo>
                      <a:lnTo>
                        <a:pt x="548" y="790"/>
                      </a:lnTo>
                      <a:lnTo>
                        <a:pt x="550" y="788"/>
                      </a:lnTo>
                      <a:lnTo>
                        <a:pt x="552" y="786"/>
                      </a:lnTo>
                      <a:lnTo>
                        <a:pt x="554" y="786"/>
                      </a:lnTo>
                      <a:lnTo>
                        <a:pt x="556" y="786"/>
                      </a:lnTo>
                      <a:lnTo>
                        <a:pt x="558" y="784"/>
                      </a:lnTo>
                      <a:lnTo>
                        <a:pt x="560" y="784"/>
                      </a:lnTo>
                      <a:lnTo>
                        <a:pt x="562" y="786"/>
                      </a:lnTo>
                      <a:lnTo>
                        <a:pt x="564" y="786"/>
                      </a:lnTo>
                      <a:lnTo>
                        <a:pt x="566" y="788"/>
                      </a:lnTo>
                      <a:lnTo>
                        <a:pt x="568" y="788"/>
                      </a:lnTo>
                      <a:lnTo>
                        <a:pt x="570" y="788"/>
                      </a:lnTo>
                      <a:lnTo>
                        <a:pt x="572" y="788"/>
                      </a:lnTo>
                      <a:lnTo>
                        <a:pt x="574" y="790"/>
                      </a:lnTo>
                      <a:lnTo>
                        <a:pt x="578" y="790"/>
                      </a:lnTo>
                      <a:lnTo>
                        <a:pt x="578" y="792"/>
                      </a:lnTo>
                      <a:lnTo>
                        <a:pt x="582" y="792"/>
                      </a:lnTo>
                      <a:lnTo>
                        <a:pt x="582" y="794"/>
                      </a:lnTo>
                      <a:lnTo>
                        <a:pt x="584" y="794"/>
                      </a:lnTo>
                      <a:lnTo>
                        <a:pt x="586" y="792"/>
                      </a:lnTo>
                      <a:lnTo>
                        <a:pt x="586" y="794"/>
                      </a:lnTo>
                      <a:lnTo>
                        <a:pt x="588" y="794"/>
                      </a:lnTo>
                      <a:lnTo>
                        <a:pt x="588" y="796"/>
                      </a:lnTo>
                      <a:lnTo>
                        <a:pt x="590" y="796"/>
                      </a:lnTo>
                      <a:lnTo>
                        <a:pt x="590" y="798"/>
                      </a:lnTo>
                      <a:lnTo>
                        <a:pt x="592" y="798"/>
                      </a:lnTo>
                      <a:lnTo>
                        <a:pt x="594" y="800"/>
                      </a:lnTo>
                      <a:lnTo>
                        <a:pt x="598" y="796"/>
                      </a:lnTo>
                      <a:lnTo>
                        <a:pt x="598" y="794"/>
                      </a:lnTo>
                      <a:lnTo>
                        <a:pt x="600" y="792"/>
                      </a:lnTo>
                      <a:lnTo>
                        <a:pt x="600" y="790"/>
                      </a:lnTo>
                      <a:lnTo>
                        <a:pt x="600" y="788"/>
                      </a:lnTo>
                      <a:lnTo>
                        <a:pt x="600" y="786"/>
                      </a:lnTo>
                      <a:lnTo>
                        <a:pt x="604" y="786"/>
                      </a:lnTo>
                      <a:lnTo>
                        <a:pt x="606" y="784"/>
                      </a:lnTo>
                      <a:lnTo>
                        <a:pt x="608" y="784"/>
                      </a:lnTo>
                      <a:lnTo>
                        <a:pt x="608" y="782"/>
                      </a:lnTo>
                      <a:lnTo>
                        <a:pt x="610" y="784"/>
                      </a:lnTo>
                      <a:lnTo>
                        <a:pt x="612" y="784"/>
                      </a:lnTo>
                      <a:lnTo>
                        <a:pt x="614" y="784"/>
                      </a:lnTo>
                      <a:lnTo>
                        <a:pt x="614" y="786"/>
                      </a:lnTo>
                      <a:lnTo>
                        <a:pt x="616" y="788"/>
                      </a:lnTo>
                      <a:lnTo>
                        <a:pt x="620" y="790"/>
                      </a:lnTo>
                      <a:lnTo>
                        <a:pt x="622" y="790"/>
                      </a:lnTo>
                      <a:lnTo>
                        <a:pt x="624" y="790"/>
                      </a:lnTo>
                      <a:lnTo>
                        <a:pt x="626" y="792"/>
                      </a:lnTo>
                      <a:lnTo>
                        <a:pt x="626" y="794"/>
                      </a:lnTo>
                      <a:lnTo>
                        <a:pt x="628" y="794"/>
                      </a:lnTo>
                      <a:lnTo>
                        <a:pt x="628" y="792"/>
                      </a:lnTo>
                      <a:lnTo>
                        <a:pt x="632" y="792"/>
                      </a:lnTo>
                      <a:lnTo>
                        <a:pt x="636" y="794"/>
                      </a:lnTo>
                      <a:lnTo>
                        <a:pt x="636" y="792"/>
                      </a:lnTo>
                      <a:lnTo>
                        <a:pt x="638" y="792"/>
                      </a:lnTo>
                      <a:lnTo>
                        <a:pt x="638" y="794"/>
                      </a:lnTo>
                      <a:lnTo>
                        <a:pt x="640" y="794"/>
                      </a:lnTo>
                      <a:lnTo>
                        <a:pt x="642" y="794"/>
                      </a:lnTo>
                      <a:lnTo>
                        <a:pt x="644" y="794"/>
                      </a:lnTo>
                      <a:lnTo>
                        <a:pt x="644" y="792"/>
                      </a:lnTo>
                      <a:lnTo>
                        <a:pt x="646" y="792"/>
                      </a:lnTo>
                      <a:lnTo>
                        <a:pt x="650" y="792"/>
                      </a:lnTo>
                      <a:lnTo>
                        <a:pt x="652" y="792"/>
                      </a:lnTo>
                      <a:lnTo>
                        <a:pt x="654" y="792"/>
                      </a:lnTo>
                      <a:lnTo>
                        <a:pt x="654" y="794"/>
                      </a:lnTo>
                      <a:lnTo>
                        <a:pt x="656" y="794"/>
                      </a:lnTo>
                      <a:lnTo>
                        <a:pt x="656" y="796"/>
                      </a:lnTo>
                      <a:lnTo>
                        <a:pt x="656" y="798"/>
                      </a:lnTo>
                      <a:lnTo>
                        <a:pt x="658" y="800"/>
                      </a:lnTo>
                      <a:lnTo>
                        <a:pt x="658" y="802"/>
                      </a:lnTo>
                      <a:lnTo>
                        <a:pt x="660" y="802"/>
                      </a:lnTo>
                      <a:lnTo>
                        <a:pt x="660" y="800"/>
                      </a:lnTo>
                      <a:lnTo>
                        <a:pt x="662" y="800"/>
                      </a:lnTo>
                      <a:lnTo>
                        <a:pt x="664" y="800"/>
                      </a:lnTo>
                      <a:lnTo>
                        <a:pt x="666" y="800"/>
                      </a:lnTo>
                      <a:lnTo>
                        <a:pt x="668" y="798"/>
                      </a:lnTo>
                      <a:lnTo>
                        <a:pt x="670" y="798"/>
                      </a:lnTo>
                      <a:lnTo>
                        <a:pt x="672" y="796"/>
                      </a:lnTo>
                      <a:lnTo>
                        <a:pt x="672" y="796"/>
                      </a:lnTo>
                      <a:lnTo>
                        <a:pt x="678" y="798"/>
                      </a:lnTo>
                      <a:lnTo>
                        <a:pt x="682" y="800"/>
                      </a:lnTo>
                      <a:lnTo>
                        <a:pt x="684" y="798"/>
                      </a:lnTo>
                      <a:lnTo>
                        <a:pt x="686" y="800"/>
                      </a:lnTo>
                      <a:lnTo>
                        <a:pt x="688" y="800"/>
                      </a:lnTo>
                      <a:lnTo>
                        <a:pt x="692" y="802"/>
                      </a:lnTo>
                      <a:lnTo>
                        <a:pt x="692" y="804"/>
                      </a:lnTo>
                      <a:lnTo>
                        <a:pt x="694" y="804"/>
                      </a:lnTo>
                      <a:lnTo>
                        <a:pt x="694" y="802"/>
                      </a:lnTo>
                      <a:lnTo>
                        <a:pt x="696" y="804"/>
                      </a:lnTo>
                      <a:lnTo>
                        <a:pt x="696" y="804"/>
                      </a:lnTo>
                      <a:lnTo>
                        <a:pt x="696" y="802"/>
                      </a:lnTo>
                      <a:lnTo>
                        <a:pt x="696" y="800"/>
                      </a:lnTo>
                      <a:lnTo>
                        <a:pt x="694" y="800"/>
                      </a:lnTo>
                      <a:lnTo>
                        <a:pt x="694" y="798"/>
                      </a:lnTo>
                      <a:lnTo>
                        <a:pt x="696" y="798"/>
                      </a:lnTo>
                      <a:lnTo>
                        <a:pt x="694" y="796"/>
                      </a:lnTo>
                      <a:lnTo>
                        <a:pt x="694" y="794"/>
                      </a:lnTo>
                      <a:lnTo>
                        <a:pt x="694" y="792"/>
                      </a:lnTo>
                      <a:lnTo>
                        <a:pt x="694" y="790"/>
                      </a:lnTo>
                      <a:lnTo>
                        <a:pt x="696" y="790"/>
                      </a:lnTo>
                      <a:lnTo>
                        <a:pt x="696" y="788"/>
                      </a:lnTo>
                      <a:lnTo>
                        <a:pt x="696" y="786"/>
                      </a:lnTo>
                      <a:lnTo>
                        <a:pt x="696" y="786"/>
                      </a:lnTo>
                      <a:lnTo>
                        <a:pt x="696" y="788"/>
                      </a:lnTo>
                      <a:lnTo>
                        <a:pt x="696" y="786"/>
                      </a:lnTo>
                      <a:lnTo>
                        <a:pt x="698" y="784"/>
                      </a:lnTo>
                      <a:lnTo>
                        <a:pt x="700" y="782"/>
                      </a:lnTo>
                      <a:lnTo>
                        <a:pt x="698" y="782"/>
                      </a:lnTo>
                      <a:lnTo>
                        <a:pt x="698" y="780"/>
                      </a:lnTo>
                      <a:lnTo>
                        <a:pt x="698" y="778"/>
                      </a:lnTo>
                      <a:lnTo>
                        <a:pt x="704" y="776"/>
                      </a:lnTo>
                      <a:lnTo>
                        <a:pt x="708" y="776"/>
                      </a:lnTo>
                      <a:lnTo>
                        <a:pt x="708" y="778"/>
                      </a:lnTo>
                      <a:lnTo>
                        <a:pt x="708" y="778"/>
                      </a:lnTo>
                      <a:lnTo>
                        <a:pt x="708" y="776"/>
                      </a:lnTo>
                      <a:lnTo>
                        <a:pt x="710" y="774"/>
                      </a:lnTo>
                      <a:lnTo>
                        <a:pt x="710" y="772"/>
                      </a:lnTo>
                      <a:lnTo>
                        <a:pt x="712" y="774"/>
                      </a:lnTo>
                      <a:lnTo>
                        <a:pt x="712" y="776"/>
                      </a:lnTo>
                      <a:lnTo>
                        <a:pt x="714" y="778"/>
                      </a:lnTo>
                      <a:lnTo>
                        <a:pt x="716" y="776"/>
                      </a:lnTo>
                      <a:lnTo>
                        <a:pt x="718" y="778"/>
                      </a:lnTo>
                      <a:lnTo>
                        <a:pt x="716" y="780"/>
                      </a:lnTo>
                      <a:lnTo>
                        <a:pt x="720" y="782"/>
                      </a:lnTo>
                      <a:lnTo>
                        <a:pt x="718" y="784"/>
                      </a:lnTo>
                      <a:lnTo>
                        <a:pt x="720" y="784"/>
                      </a:lnTo>
                      <a:lnTo>
                        <a:pt x="720" y="786"/>
                      </a:lnTo>
                      <a:lnTo>
                        <a:pt x="722" y="788"/>
                      </a:lnTo>
                      <a:lnTo>
                        <a:pt x="720" y="790"/>
                      </a:lnTo>
                      <a:lnTo>
                        <a:pt x="720" y="792"/>
                      </a:lnTo>
                      <a:lnTo>
                        <a:pt x="722" y="790"/>
                      </a:lnTo>
                      <a:lnTo>
                        <a:pt x="722" y="792"/>
                      </a:lnTo>
                      <a:lnTo>
                        <a:pt x="724" y="792"/>
                      </a:lnTo>
                      <a:lnTo>
                        <a:pt x="724" y="796"/>
                      </a:lnTo>
                      <a:lnTo>
                        <a:pt x="726" y="796"/>
                      </a:lnTo>
                      <a:lnTo>
                        <a:pt x="722" y="796"/>
                      </a:lnTo>
                      <a:lnTo>
                        <a:pt x="724" y="798"/>
                      </a:lnTo>
                      <a:lnTo>
                        <a:pt x="724" y="800"/>
                      </a:lnTo>
                      <a:lnTo>
                        <a:pt x="724" y="802"/>
                      </a:lnTo>
                      <a:lnTo>
                        <a:pt x="726" y="804"/>
                      </a:lnTo>
                      <a:lnTo>
                        <a:pt x="728" y="804"/>
                      </a:lnTo>
                      <a:lnTo>
                        <a:pt x="728" y="808"/>
                      </a:lnTo>
                      <a:lnTo>
                        <a:pt x="730" y="808"/>
                      </a:lnTo>
                      <a:lnTo>
                        <a:pt x="730" y="810"/>
                      </a:lnTo>
                      <a:lnTo>
                        <a:pt x="732" y="810"/>
                      </a:lnTo>
                      <a:lnTo>
                        <a:pt x="732" y="812"/>
                      </a:lnTo>
                      <a:lnTo>
                        <a:pt x="732" y="814"/>
                      </a:lnTo>
                      <a:lnTo>
                        <a:pt x="732" y="816"/>
                      </a:lnTo>
                      <a:lnTo>
                        <a:pt x="732" y="818"/>
                      </a:lnTo>
                      <a:lnTo>
                        <a:pt x="734" y="818"/>
                      </a:lnTo>
                      <a:lnTo>
                        <a:pt x="734" y="820"/>
                      </a:lnTo>
                      <a:lnTo>
                        <a:pt x="736" y="820"/>
                      </a:lnTo>
                      <a:lnTo>
                        <a:pt x="740" y="822"/>
                      </a:lnTo>
                      <a:lnTo>
                        <a:pt x="696" y="1090"/>
                      </a:lnTo>
                      <a:lnTo>
                        <a:pt x="686" y="1128"/>
                      </a:lnTo>
                      <a:lnTo>
                        <a:pt x="676" y="1200"/>
                      </a:lnTo>
                      <a:lnTo>
                        <a:pt x="548" y="1178"/>
                      </a:lnTo>
                      <a:lnTo>
                        <a:pt x="544" y="1176"/>
                      </a:lnTo>
                      <a:lnTo>
                        <a:pt x="482" y="1164"/>
                      </a:lnTo>
                      <a:lnTo>
                        <a:pt x="354" y="1140"/>
                      </a:lnTo>
                      <a:lnTo>
                        <a:pt x="336" y="1136"/>
                      </a:lnTo>
                      <a:lnTo>
                        <a:pt x="272" y="1122"/>
                      </a:lnTo>
                      <a:lnTo>
                        <a:pt x="246" y="1116"/>
                      </a:lnTo>
                      <a:lnTo>
                        <a:pt x="226" y="1112"/>
                      </a:lnTo>
                      <a:lnTo>
                        <a:pt x="116" y="1086"/>
                      </a:lnTo>
                      <a:lnTo>
                        <a:pt x="74" y="1076"/>
                      </a:lnTo>
                      <a:lnTo>
                        <a:pt x="2" y="1058"/>
                      </a:lnTo>
                      <a:lnTo>
                        <a:pt x="0" y="1058"/>
                      </a:lnTo>
                      <a:lnTo>
                        <a:pt x="64" y="798"/>
                      </a:lnTo>
                      <a:lnTo>
                        <a:pt x="66" y="786"/>
                      </a:lnTo>
                      <a:lnTo>
                        <a:pt x="68" y="784"/>
                      </a:lnTo>
                      <a:lnTo>
                        <a:pt x="66" y="782"/>
                      </a:lnTo>
                      <a:lnTo>
                        <a:pt x="68" y="780"/>
                      </a:lnTo>
                      <a:lnTo>
                        <a:pt x="70" y="782"/>
                      </a:lnTo>
                      <a:lnTo>
                        <a:pt x="70" y="780"/>
                      </a:lnTo>
                      <a:lnTo>
                        <a:pt x="68" y="780"/>
                      </a:lnTo>
                      <a:lnTo>
                        <a:pt x="70" y="778"/>
                      </a:lnTo>
                      <a:lnTo>
                        <a:pt x="74" y="778"/>
                      </a:lnTo>
                      <a:lnTo>
                        <a:pt x="74" y="776"/>
                      </a:lnTo>
                      <a:lnTo>
                        <a:pt x="76" y="774"/>
                      </a:lnTo>
                      <a:lnTo>
                        <a:pt x="76" y="772"/>
                      </a:lnTo>
                      <a:lnTo>
                        <a:pt x="78" y="770"/>
                      </a:lnTo>
                      <a:lnTo>
                        <a:pt x="78" y="768"/>
                      </a:lnTo>
                      <a:lnTo>
                        <a:pt x="78" y="766"/>
                      </a:lnTo>
                      <a:lnTo>
                        <a:pt x="80" y="766"/>
                      </a:lnTo>
                      <a:lnTo>
                        <a:pt x="78" y="764"/>
                      </a:lnTo>
                      <a:lnTo>
                        <a:pt x="80" y="762"/>
                      </a:lnTo>
                      <a:lnTo>
                        <a:pt x="82" y="762"/>
                      </a:lnTo>
                      <a:lnTo>
                        <a:pt x="84" y="760"/>
                      </a:lnTo>
                      <a:lnTo>
                        <a:pt x="82" y="758"/>
                      </a:lnTo>
                      <a:lnTo>
                        <a:pt x="84" y="758"/>
                      </a:lnTo>
                      <a:lnTo>
                        <a:pt x="84" y="756"/>
                      </a:lnTo>
                      <a:lnTo>
                        <a:pt x="84" y="754"/>
                      </a:lnTo>
                      <a:lnTo>
                        <a:pt x="84" y="752"/>
                      </a:lnTo>
                      <a:lnTo>
                        <a:pt x="82" y="750"/>
                      </a:lnTo>
                      <a:lnTo>
                        <a:pt x="82" y="746"/>
                      </a:lnTo>
                      <a:lnTo>
                        <a:pt x="84" y="744"/>
                      </a:lnTo>
                      <a:lnTo>
                        <a:pt x="86" y="744"/>
                      </a:lnTo>
                      <a:lnTo>
                        <a:pt x="88" y="744"/>
                      </a:lnTo>
                      <a:lnTo>
                        <a:pt x="88" y="742"/>
                      </a:lnTo>
                      <a:lnTo>
                        <a:pt x="90" y="740"/>
                      </a:lnTo>
                      <a:lnTo>
                        <a:pt x="92" y="738"/>
                      </a:lnTo>
                      <a:lnTo>
                        <a:pt x="94" y="738"/>
                      </a:lnTo>
                      <a:lnTo>
                        <a:pt x="94" y="736"/>
                      </a:lnTo>
                      <a:lnTo>
                        <a:pt x="94" y="732"/>
                      </a:lnTo>
                      <a:lnTo>
                        <a:pt x="92" y="732"/>
                      </a:lnTo>
                      <a:lnTo>
                        <a:pt x="92" y="730"/>
                      </a:lnTo>
                      <a:lnTo>
                        <a:pt x="90" y="730"/>
                      </a:lnTo>
                      <a:lnTo>
                        <a:pt x="88" y="728"/>
                      </a:lnTo>
                      <a:lnTo>
                        <a:pt x="88" y="726"/>
                      </a:lnTo>
                      <a:lnTo>
                        <a:pt x="88" y="726"/>
                      </a:lnTo>
                      <a:lnTo>
                        <a:pt x="88" y="724"/>
                      </a:lnTo>
                      <a:lnTo>
                        <a:pt x="82" y="720"/>
                      </a:lnTo>
                      <a:lnTo>
                        <a:pt x="82" y="722"/>
                      </a:lnTo>
                      <a:lnTo>
                        <a:pt x="80" y="724"/>
                      </a:lnTo>
                      <a:lnTo>
                        <a:pt x="80" y="722"/>
                      </a:lnTo>
                      <a:lnTo>
                        <a:pt x="78" y="720"/>
                      </a:lnTo>
                      <a:lnTo>
                        <a:pt x="76" y="716"/>
                      </a:lnTo>
                      <a:lnTo>
                        <a:pt x="76" y="714"/>
                      </a:lnTo>
                      <a:lnTo>
                        <a:pt x="76" y="714"/>
                      </a:lnTo>
                      <a:lnTo>
                        <a:pt x="74" y="714"/>
                      </a:lnTo>
                      <a:lnTo>
                        <a:pt x="72" y="714"/>
                      </a:lnTo>
                      <a:lnTo>
                        <a:pt x="72" y="714"/>
                      </a:lnTo>
                      <a:lnTo>
                        <a:pt x="70" y="714"/>
                      </a:lnTo>
                      <a:lnTo>
                        <a:pt x="68" y="714"/>
                      </a:lnTo>
                      <a:lnTo>
                        <a:pt x="66" y="712"/>
                      </a:lnTo>
                      <a:lnTo>
                        <a:pt x="64" y="710"/>
                      </a:lnTo>
                      <a:lnTo>
                        <a:pt x="64" y="708"/>
                      </a:lnTo>
                      <a:lnTo>
                        <a:pt x="64" y="706"/>
                      </a:lnTo>
                      <a:lnTo>
                        <a:pt x="66" y="706"/>
                      </a:lnTo>
                      <a:lnTo>
                        <a:pt x="68" y="704"/>
                      </a:lnTo>
                      <a:lnTo>
                        <a:pt x="68" y="702"/>
                      </a:lnTo>
                      <a:lnTo>
                        <a:pt x="64" y="696"/>
                      </a:lnTo>
                      <a:lnTo>
                        <a:pt x="64" y="692"/>
                      </a:lnTo>
                      <a:lnTo>
                        <a:pt x="68" y="692"/>
                      </a:lnTo>
                      <a:lnTo>
                        <a:pt x="70" y="688"/>
                      </a:lnTo>
                      <a:lnTo>
                        <a:pt x="70" y="684"/>
                      </a:lnTo>
                      <a:lnTo>
                        <a:pt x="70" y="682"/>
                      </a:lnTo>
                      <a:lnTo>
                        <a:pt x="70" y="680"/>
                      </a:lnTo>
                      <a:lnTo>
                        <a:pt x="72" y="680"/>
                      </a:lnTo>
                      <a:lnTo>
                        <a:pt x="74" y="680"/>
                      </a:lnTo>
                      <a:lnTo>
                        <a:pt x="74" y="678"/>
                      </a:lnTo>
                      <a:lnTo>
                        <a:pt x="76" y="676"/>
                      </a:lnTo>
                      <a:lnTo>
                        <a:pt x="78" y="676"/>
                      </a:lnTo>
                      <a:lnTo>
                        <a:pt x="80" y="674"/>
                      </a:lnTo>
                      <a:lnTo>
                        <a:pt x="82" y="672"/>
                      </a:lnTo>
                      <a:lnTo>
                        <a:pt x="82" y="670"/>
                      </a:lnTo>
                      <a:lnTo>
                        <a:pt x="84" y="668"/>
                      </a:lnTo>
                      <a:lnTo>
                        <a:pt x="86" y="666"/>
                      </a:lnTo>
                      <a:lnTo>
                        <a:pt x="86" y="662"/>
                      </a:lnTo>
                      <a:lnTo>
                        <a:pt x="88" y="662"/>
                      </a:lnTo>
                      <a:lnTo>
                        <a:pt x="90" y="660"/>
                      </a:lnTo>
                      <a:lnTo>
                        <a:pt x="90" y="658"/>
                      </a:lnTo>
                      <a:lnTo>
                        <a:pt x="92" y="656"/>
                      </a:lnTo>
                      <a:lnTo>
                        <a:pt x="94" y="654"/>
                      </a:lnTo>
                      <a:lnTo>
                        <a:pt x="94" y="652"/>
                      </a:lnTo>
                      <a:lnTo>
                        <a:pt x="96" y="650"/>
                      </a:lnTo>
                      <a:lnTo>
                        <a:pt x="98" y="648"/>
                      </a:lnTo>
                      <a:lnTo>
                        <a:pt x="98" y="646"/>
                      </a:lnTo>
                      <a:lnTo>
                        <a:pt x="100" y="646"/>
                      </a:lnTo>
                      <a:lnTo>
                        <a:pt x="100" y="644"/>
                      </a:lnTo>
                      <a:lnTo>
                        <a:pt x="102" y="644"/>
                      </a:lnTo>
                      <a:lnTo>
                        <a:pt x="104" y="644"/>
                      </a:lnTo>
                      <a:lnTo>
                        <a:pt x="108" y="642"/>
                      </a:lnTo>
                      <a:lnTo>
                        <a:pt x="112" y="642"/>
                      </a:lnTo>
                      <a:lnTo>
                        <a:pt x="114" y="642"/>
                      </a:lnTo>
                      <a:lnTo>
                        <a:pt x="114" y="640"/>
                      </a:lnTo>
                      <a:lnTo>
                        <a:pt x="116" y="638"/>
                      </a:lnTo>
                      <a:lnTo>
                        <a:pt x="118" y="636"/>
                      </a:lnTo>
                      <a:lnTo>
                        <a:pt x="120" y="634"/>
                      </a:lnTo>
                      <a:lnTo>
                        <a:pt x="120" y="632"/>
                      </a:lnTo>
                      <a:lnTo>
                        <a:pt x="122" y="632"/>
                      </a:lnTo>
                      <a:lnTo>
                        <a:pt x="124" y="630"/>
                      </a:lnTo>
                      <a:lnTo>
                        <a:pt x="126" y="628"/>
                      </a:lnTo>
                      <a:lnTo>
                        <a:pt x="126" y="626"/>
                      </a:lnTo>
                      <a:lnTo>
                        <a:pt x="130" y="622"/>
                      </a:lnTo>
                      <a:lnTo>
                        <a:pt x="128" y="618"/>
                      </a:lnTo>
                      <a:lnTo>
                        <a:pt x="130" y="616"/>
                      </a:lnTo>
                      <a:lnTo>
                        <a:pt x="132" y="614"/>
                      </a:lnTo>
                      <a:lnTo>
                        <a:pt x="130" y="614"/>
                      </a:lnTo>
                      <a:lnTo>
                        <a:pt x="130" y="616"/>
                      </a:lnTo>
                      <a:lnTo>
                        <a:pt x="128" y="614"/>
                      </a:lnTo>
                      <a:lnTo>
                        <a:pt x="130" y="612"/>
                      </a:lnTo>
                      <a:lnTo>
                        <a:pt x="130" y="610"/>
                      </a:lnTo>
                      <a:lnTo>
                        <a:pt x="132" y="610"/>
                      </a:lnTo>
                      <a:lnTo>
                        <a:pt x="132" y="608"/>
                      </a:lnTo>
                      <a:lnTo>
                        <a:pt x="134" y="606"/>
                      </a:lnTo>
                      <a:lnTo>
                        <a:pt x="138" y="604"/>
                      </a:lnTo>
                      <a:lnTo>
                        <a:pt x="140" y="602"/>
                      </a:lnTo>
                      <a:lnTo>
                        <a:pt x="140" y="600"/>
                      </a:lnTo>
                      <a:lnTo>
                        <a:pt x="142" y="598"/>
                      </a:lnTo>
                      <a:lnTo>
                        <a:pt x="144" y="596"/>
                      </a:lnTo>
                      <a:lnTo>
                        <a:pt x="146" y="596"/>
                      </a:lnTo>
                      <a:lnTo>
                        <a:pt x="146" y="594"/>
                      </a:lnTo>
                      <a:lnTo>
                        <a:pt x="148" y="594"/>
                      </a:lnTo>
                      <a:lnTo>
                        <a:pt x="150" y="588"/>
                      </a:lnTo>
                      <a:lnTo>
                        <a:pt x="152" y="584"/>
                      </a:lnTo>
                      <a:lnTo>
                        <a:pt x="154" y="582"/>
                      </a:lnTo>
                      <a:lnTo>
                        <a:pt x="154" y="580"/>
                      </a:lnTo>
                      <a:lnTo>
                        <a:pt x="154" y="578"/>
                      </a:lnTo>
                      <a:lnTo>
                        <a:pt x="156" y="578"/>
                      </a:lnTo>
                      <a:lnTo>
                        <a:pt x="156" y="576"/>
                      </a:lnTo>
                      <a:lnTo>
                        <a:pt x="160" y="574"/>
                      </a:lnTo>
                      <a:lnTo>
                        <a:pt x="160" y="572"/>
                      </a:lnTo>
                      <a:lnTo>
                        <a:pt x="160" y="568"/>
                      </a:lnTo>
                      <a:lnTo>
                        <a:pt x="168" y="560"/>
                      </a:lnTo>
                      <a:lnTo>
                        <a:pt x="170" y="558"/>
                      </a:lnTo>
                      <a:lnTo>
                        <a:pt x="172" y="556"/>
                      </a:lnTo>
                      <a:lnTo>
                        <a:pt x="174" y="550"/>
                      </a:lnTo>
                      <a:lnTo>
                        <a:pt x="178" y="548"/>
                      </a:lnTo>
                      <a:lnTo>
                        <a:pt x="180" y="548"/>
                      </a:lnTo>
                      <a:lnTo>
                        <a:pt x="180" y="546"/>
                      </a:lnTo>
                      <a:lnTo>
                        <a:pt x="180" y="544"/>
                      </a:lnTo>
                      <a:lnTo>
                        <a:pt x="180" y="542"/>
                      </a:lnTo>
                      <a:lnTo>
                        <a:pt x="182" y="542"/>
                      </a:lnTo>
                      <a:lnTo>
                        <a:pt x="184" y="540"/>
                      </a:lnTo>
                      <a:lnTo>
                        <a:pt x="184" y="538"/>
                      </a:lnTo>
                      <a:lnTo>
                        <a:pt x="186" y="536"/>
                      </a:lnTo>
                      <a:lnTo>
                        <a:pt x="184" y="536"/>
                      </a:lnTo>
                      <a:lnTo>
                        <a:pt x="186" y="536"/>
                      </a:lnTo>
                      <a:lnTo>
                        <a:pt x="188" y="536"/>
                      </a:lnTo>
                      <a:lnTo>
                        <a:pt x="188" y="534"/>
                      </a:lnTo>
                      <a:lnTo>
                        <a:pt x="190" y="534"/>
                      </a:lnTo>
                      <a:lnTo>
                        <a:pt x="192" y="532"/>
                      </a:lnTo>
                      <a:lnTo>
                        <a:pt x="192" y="530"/>
                      </a:lnTo>
                      <a:lnTo>
                        <a:pt x="194" y="530"/>
                      </a:lnTo>
                      <a:lnTo>
                        <a:pt x="194" y="528"/>
                      </a:lnTo>
                      <a:lnTo>
                        <a:pt x="194" y="526"/>
                      </a:lnTo>
                      <a:lnTo>
                        <a:pt x="192" y="524"/>
                      </a:lnTo>
                      <a:lnTo>
                        <a:pt x="194" y="524"/>
                      </a:lnTo>
                      <a:lnTo>
                        <a:pt x="192" y="522"/>
                      </a:lnTo>
                      <a:lnTo>
                        <a:pt x="190" y="516"/>
                      </a:lnTo>
                      <a:lnTo>
                        <a:pt x="190" y="514"/>
                      </a:lnTo>
                      <a:lnTo>
                        <a:pt x="190" y="510"/>
                      </a:lnTo>
                      <a:lnTo>
                        <a:pt x="190" y="508"/>
                      </a:lnTo>
                      <a:lnTo>
                        <a:pt x="190" y="504"/>
                      </a:lnTo>
                      <a:lnTo>
                        <a:pt x="188" y="502"/>
                      </a:lnTo>
                      <a:lnTo>
                        <a:pt x="186" y="500"/>
                      </a:lnTo>
                      <a:lnTo>
                        <a:pt x="184" y="498"/>
                      </a:lnTo>
                      <a:lnTo>
                        <a:pt x="182" y="498"/>
                      </a:lnTo>
                      <a:lnTo>
                        <a:pt x="180" y="498"/>
                      </a:lnTo>
                      <a:lnTo>
                        <a:pt x="178" y="498"/>
                      </a:lnTo>
                      <a:lnTo>
                        <a:pt x="178" y="498"/>
                      </a:lnTo>
                      <a:lnTo>
                        <a:pt x="176" y="490"/>
                      </a:lnTo>
                      <a:lnTo>
                        <a:pt x="174" y="488"/>
                      </a:lnTo>
                      <a:lnTo>
                        <a:pt x="170" y="490"/>
                      </a:lnTo>
                      <a:lnTo>
                        <a:pt x="168" y="488"/>
                      </a:lnTo>
                      <a:lnTo>
                        <a:pt x="168" y="486"/>
                      </a:lnTo>
                      <a:lnTo>
                        <a:pt x="168" y="486"/>
                      </a:lnTo>
                      <a:lnTo>
                        <a:pt x="168" y="484"/>
                      </a:lnTo>
                      <a:lnTo>
                        <a:pt x="166" y="482"/>
                      </a:lnTo>
                      <a:lnTo>
                        <a:pt x="166" y="478"/>
                      </a:lnTo>
                      <a:lnTo>
                        <a:pt x="164" y="476"/>
                      </a:lnTo>
                      <a:lnTo>
                        <a:pt x="162" y="474"/>
                      </a:lnTo>
                      <a:lnTo>
                        <a:pt x="162" y="472"/>
                      </a:lnTo>
                      <a:lnTo>
                        <a:pt x="162" y="468"/>
                      </a:lnTo>
                      <a:lnTo>
                        <a:pt x="162" y="466"/>
                      </a:lnTo>
                      <a:lnTo>
                        <a:pt x="162" y="462"/>
                      </a:lnTo>
                      <a:lnTo>
                        <a:pt x="160" y="462"/>
                      </a:lnTo>
                      <a:lnTo>
                        <a:pt x="160" y="460"/>
                      </a:lnTo>
                      <a:lnTo>
                        <a:pt x="160" y="460"/>
                      </a:lnTo>
                      <a:close/>
                    </a:path>
                  </a:pathLst>
                </a:custGeom>
                <a:solidFill>
                  <a:srgbClr val="E0E0E0"/>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77" name="Freeform 146">
                  <a:extLst>
                    <a:ext uri="{FF2B5EF4-FFF2-40B4-BE49-F238E27FC236}">
                      <a16:creationId xmlns:a16="http://schemas.microsoft.com/office/drawing/2014/main" id="{1E0C90DB-3DA4-28B4-A156-DCFB70D7C807}"/>
                    </a:ext>
                  </a:extLst>
                </p:cNvPr>
                <p:cNvSpPr>
                  <a:spLocks/>
                </p:cNvSpPr>
                <p:nvPr/>
              </p:nvSpPr>
              <p:spPr bwMode="auto">
                <a:xfrm>
                  <a:off x="1390650" y="517525"/>
                  <a:ext cx="1990725" cy="1301750"/>
                </a:xfrm>
                <a:custGeom>
                  <a:avLst/>
                  <a:gdLst>
                    <a:gd name="T0" fmla="*/ 1198 w 1254"/>
                    <a:gd name="T1" fmla="*/ 820 h 820"/>
                    <a:gd name="T2" fmla="*/ 526 w 1254"/>
                    <a:gd name="T3" fmla="*/ 734 h 820"/>
                    <a:gd name="T4" fmla="*/ 412 w 1254"/>
                    <a:gd name="T5" fmla="*/ 794 h 820"/>
                    <a:gd name="T6" fmla="*/ 402 w 1254"/>
                    <a:gd name="T7" fmla="*/ 778 h 820"/>
                    <a:gd name="T8" fmla="*/ 400 w 1254"/>
                    <a:gd name="T9" fmla="*/ 764 h 820"/>
                    <a:gd name="T10" fmla="*/ 388 w 1254"/>
                    <a:gd name="T11" fmla="*/ 748 h 820"/>
                    <a:gd name="T12" fmla="*/ 376 w 1254"/>
                    <a:gd name="T13" fmla="*/ 760 h 820"/>
                    <a:gd name="T14" fmla="*/ 374 w 1254"/>
                    <a:gd name="T15" fmla="*/ 774 h 820"/>
                    <a:gd name="T16" fmla="*/ 366 w 1254"/>
                    <a:gd name="T17" fmla="*/ 776 h 820"/>
                    <a:gd name="T18" fmla="*/ 340 w 1254"/>
                    <a:gd name="T19" fmla="*/ 776 h 820"/>
                    <a:gd name="T20" fmla="*/ 328 w 1254"/>
                    <a:gd name="T21" fmla="*/ 768 h 820"/>
                    <a:gd name="T22" fmla="*/ 306 w 1254"/>
                    <a:gd name="T23" fmla="*/ 768 h 820"/>
                    <a:gd name="T24" fmla="*/ 288 w 1254"/>
                    <a:gd name="T25" fmla="*/ 760 h 820"/>
                    <a:gd name="T26" fmla="*/ 272 w 1254"/>
                    <a:gd name="T27" fmla="*/ 776 h 820"/>
                    <a:gd name="T28" fmla="*/ 256 w 1254"/>
                    <a:gd name="T29" fmla="*/ 768 h 820"/>
                    <a:gd name="T30" fmla="*/ 234 w 1254"/>
                    <a:gd name="T31" fmla="*/ 762 h 820"/>
                    <a:gd name="T32" fmla="*/ 220 w 1254"/>
                    <a:gd name="T33" fmla="*/ 780 h 820"/>
                    <a:gd name="T34" fmla="*/ 204 w 1254"/>
                    <a:gd name="T35" fmla="*/ 762 h 820"/>
                    <a:gd name="T36" fmla="*/ 202 w 1254"/>
                    <a:gd name="T37" fmla="*/ 740 h 820"/>
                    <a:gd name="T38" fmla="*/ 202 w 1254"/>
                    <a:gd name="T39" fmla="*/ 716 h 820"/>
                    <a:gd name="T40" fmla="*/ 186 w 1254"/>
                    <a:gd name="T41" fmla="*/ 702 h 820"/>
                    <a:gd name="T42" fmla="*/ 170 w 1254"/>
                    <a:gd name="T43" fmla="*/ 690 h 820"/>
                    <a:gd name="T44" fmla="*/ 168 w 1254"/>
                    <a:gd name="T45" fmla="*/ 676 h 820"/>
                    <a:gd name="T46" fmla="*/ 172 w 1254"/>
                    <a:gd name="T47" fmla="*/ 660 h 820"/>
                    <a:gd name="T48" fmla="*/ 164 w 1254"/>
                    <a:gd name="T49" fmla="*/ 644 h 820"/>
                    <a:gd name="T50" fmla="*/ 154 w 1254"/>
                    <a:gd name="T51" fmla="*/ 622 h 820"/>
                    <a:gd name="T52" fmla="*/ 154 w 1254"/>
                    <a:gd name="T53" fmla="*/ 606 h 820"/>
                    <a:gd name="T54" fmla="*/ 154 w 1254"/>
                    <a:gd name="T55" fmla="*/ 590 h 820"/>
                    <a:gd name="T56" fmla="*/ 152 w 1254"/>
                    <a:gd name="T57" fmla="*/ 574 h 820"/>
                    <a:gd name="T58" fmla="*/ 144 w 1254"/>
                    <a:gd name="T59" fmla="*/ 560 h 820"/>
                    <a:gd name="T60" fmla="*/ 132 w 1254"/>
                    <a:gd name="T61" fmla="*/ 556 h 820"/>
                    <a:gd name="T62" fmla="*/ 118 w 1254"/>
                    <a:gd name="T63" fmla="*/ 568 h 820"/>
                    <a:gd name="T64" fmla="*/ 104 w 1254"/>
                    <a:gd name="T65" fmla="*/ 574 h 820"/>
                    <a:gd name="T66" fmla="*/ 86 w 1254"/>
                    <a:gd name="T67" fmla="*/ 570 h 820"/>
                    <a:gd name="T68" fmla="*/ 72 w 1254"/>
                    <a:gd name="T69" fmla="*/ 560 h 820"/>
                    <a:gd name="T70" fmla="*/ 82 w 1254"/>
                    <a:gd name="T71" fmla="*/ 546 h 820"/>
                    <a:gd name="T72" fmla="*/ 78 w 1254"/>
                    <a:gd name="T73" fmla="*/ 526 h 820"/>
                    <a:gd name="T74" fmla="*/ 98 w 1254"/>
                    <a:gd name="T75" fmla="*/ 518 h 820"/>
                    <a:gd name="T76" fmla="*/ 102 w 1254"/>
                    <a:gd name="T77" fmla="*/ 500 h 820"/>
                    <a:gd name="T78" fmla="*/ 94 w 1254"/>
                    <a:gd name="T79" fmla="*/ 486 h 820"/>
                    <a:gd name="T80" fmla="*/ 96 w 1254"/>
                    <a:gd name="T81" fmla="*/ 474 h 820"/>
                    <a:gd name="T82" fmla="*/ 106 w 1254"/>
                    <a:gd name="T83" fmla="*/ 460 h 820"/>
                    <a:gd name="T84" fmla="*/ 114 w 1254"/>
                    <a:gd name="T85" fmla="*/ 438 h 820"/>
                    <a:gd name="T86" fmla="*/ 120 w 1254"/>
                    <a:gd name="T87" fmla="*/ 424 h 820"/>
                    <a:gd name="T88" fmla="*/ 130 w 1254"/>
                    <a:gd name="T89" fmla="*/ 408 h 820"/>
                    <a:gd name="T90" fmla="*/ 120 w 1254"/>
                    <a:gd name="T91" fmla="*/ 398 h 820"/>
                    <a:gd name="T92" fmla="*/ 102 w 1254"/>
                    <a:gd name="T93" fmla="*/ 394 h 820"/>
                    <a:gd name="T94" fmla="*/ 96 w 1254"/>
                    <a:gd name="T95" fmla="*/ 378 h 820"/>
                    <a:gd name="T96" fmla="*/ 90 w 1254"/>
                    <a:gd name="T97" fmla="*/ 376 h 820"/>
                    <a:gd name="T98" fmla="*/ 80 w 1254"/>
                    <a:gd name="T99" fmla="*/ 362 h 820"/>
                    <a:gd name="T100" fmla="*/ 78 w 1254"/>
                    <a:gd name="T101" fmla="*/ 346 h 820"/>
                    <a:gd name="T102" fmla="*/ 68 w 1254"/>
                    <a:gd name="T103" fmla="*/ 328 h 820"/>
                    <a:gd name="T104" fmla="*/ 60 w 1254"/>
                    <a:gd name="T105" fmla="*/ 310 h 820"/>
                    <a:gd name="T106" fmla="*/ 50 w 1254"/>
                    <a:gd name="T107" fmla="*/ 296 h 820"/>
                    <a:gd name="T108" fmla="*/ 42 w 1254"/>
                    <a:gd name="T109" fmla="*/ 280 h 820"/>
                    <a:gd name="T110" fmla="*/ 28 w 1254"/>
                    <a:gd name="T111" fmla="*/ 268 h 820"/>
                    <a:gd name="T112" fmla="*/ 16 w 1254"/>
                    <a:gd name="T113" fmla="*/ 250 h 820"/>
                    <a:gd name="T114" fmla="*/ 24 w 1254"/>
                    <a:gd name="T115" fmla="*/ 244 h 820"/>
                    <a:gd name="T116" fmla="*/ 16 w 1254"/>
                    <a:gd name="T117" fmla="*/ 230 h 820"/>
                    <a:gd name="T118" fmla="*/ 22 w 1254"/>
                    <a:gd name="T119" fmla="*/ 216 h 820"/>
                    <a:gd name="T120" fmla="*/ 18 w 1254"/>
                    <a:gd name="T121" fmla="*/ 198 h 820"/>
                    <a:gd name="T122" fmla="*/ 12 w 1254"/>
                    <a:gd name="T123" fmla="*/ 180 h 820"/>
                    <a:gd name="T124" fmla="*/ 2 w 1254"/>
                    <a:gd name="T125" fmla="*/ 166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54" h="820">
                      <a:moveTo>
                        <a:pt x="36" y="0"/>
                      </a:moveTo>
                      <a:lnTo>
                        <a:pt x="234" y="46"/>
                      </a:lnTo>
                      <a:lnTo>
                        <a:pt x="444" y="86"/>
                      </a:lnTo>
                      <a:lnTo>
                        <a:pt x="490" y="96"/>
                      </a:lnTo>
                      <a:lnTo>
                        <a:pt x="646" y="122"/>
                      </a:lnTo>
                      <a:lnTo>
                        <a:pt x="1254" y="198"/>
                      </a:lnTo>
                      <a:lnTo>
                        <a:pt x="1248" y="276"/>
                      </a:lnTo>
                      <a:lnTo>
                        <a:pt x="1238" y="378"/>
                      </a:lnTo>
                      <a:lnTo>
                        <a:pt x="1230" y="460"/>
                      </a:lnTo>
                      <a:lnTo>
                        <a:pt x="1210" y="674"/>
                      </a:lnTo>
                      <a:lnTo>
                        <a:pt x="1198" y="820"/>
                      </a:lnTo>
                      <a:lnTo>
                        <a:pt x="1196" y="820"/>
                      </a:lnTo>
                      <a:lnTo>
                        <a:pt x="992" y="798"/>
                      </a:lnTo>
                      <a:lnTo>
                        <a:pt x="992" y="800"/>
                      </a:lnTo>
                      <a:lnTo>
                        <a:pt x="970" y="796"/>
                      </a:lnTo>
                      <a:lnTo>
                        <a:pt x="866" y="784"/>
                      </a:lnTo>
                      <a:lnTo>
                        <a:pt x="842" y="780"/>
                      </a:lnTo>
                      <a:lnTo>
                        <a:pt x="646" y="752"/>
                      </a:lnTo>
                      <a:lnTo>
                        <a:pt x="644" y="750"/>
                      </a:lnTo>
                      <a:lnTo>
                        <a:pt x="574" y="740"/>
                      </a:lnTo>
                      <a:lnTo>
                        <a:pt x="536" y="734"/>
                      </a:lnTo>
                      <a:lnTo>
                        <a:pt x="526" y="734"/>
                      </a:lnTo>
                      <a:lnTo>
                        <a:pt x="508" y="730"/>
                      </a:lnTo>
                      <a:lnTo>
                        <a:pt x="504" y="730"/>
                      </a:lnTo>
                      <a:lnTo>
                        <a:pt x="478" y="726"/>
                      </a:lnTo>
                      <a:lnTo>
                        <a:pt x="470" y="724"/>
                      </a:lnTo>
                      <a:lnTo>
                        <a:pt x="462" y="722"/>
                      </a:lnTo>
                      <a:lnTo>
                        <a:pt x="432" y="716"/>
                      </a:lnTo>
                      <a:lnTo>
                        <a:pt x="422" y="774"/>
                      </a:lnTo>
                      <a:lnTo>
                        <a:pt x="418" y="798"/>
                      </a:lnTo>
                      <a:lnTo>
                        <a:pt x="414" y="796"/>
                      </a:lnTo>
                      <a:lnTo>
                        <a:pt x="412" y="796"/>
                      </a:lnTo>
                      <a:lnTo>
                        <a:pt x="412" y="794"/>
                      </a:lnTo>
                      <a:lnTo>
                        <a:pt x="410" y="794"/>
                      </a:lnTo>
                      <a:lnTo>
                        <a:pt x="410" y="792"/>
                      </a:lnTo>
                      <a:lnTo>
                        <a:pt x="410" y="790"/>
                      </a:lnTo>
                      <a:lnTo>
                        <a:pt x="410" y="788"/>
                      </a:lnTo>
                      <a:lnTo>
                        <a:pt x="410" y="786"/>
                      </a:lnTo>
                      <a:lnTo>
                        <a:pt x="408" y="786"/>
                      </a:lnTo>
                      <a:lnTo>
                        <a:pt x="408" y="784"/>
                      </a:lnTo>
                      <a:lnTo>
                        <a:pt x="406" y="784"/>
                      </a:lnTo>
                      <a:lnTo>
                        <a:pt x="406" y="780"/>
                      </a:lnTo>
                      <a:lnTo>
                        <a:pt x="404" y="780"/>
                      </a:lnTo>
                      <a:lnTo>
                        <a:pt x="402" y="778"/>
                      </a:lnTo>
                      <a:lnTo>
                        <a:pt x="402" y="776"/>
                      </a:lnTo>
                      <a:lnTo>
                        <a:pt x="402" y="774"/>
                      </a:lnTo>
                      <a:lnTo>
                        <a:pt x="400" y="772"/>
                      </a:lnTo>
                      <a:lnTo>
                        <a:pt x="404" y="772"/>
                      </a:lnTo>
                      <a:lnTo>
                        <a:pt x="402" y="772"/>
                      </a:lnTo>
                      <a:lnTo>
                        <a:pt x="402" y="768"/>
                      </a:lnTo>
                      <a:lnTo>
                        <a:pt x="400" y="768"/>
                      </a:lnTo>
                      <a:lnTo>
                        <a:pt x="400" y="766"/>
                      </a:lnTo>
                      <a:lnTo>
                        <a:pt x="398" y="768"/>
                      </a:lnTo>
                      <a:lnTo>
                        <a:pt x="398" y="766"/>
                      </a:lnTo>
                      <a:lnTo>
                        <a:pt x="400" y="764"/>
                      </a:lnTo>
                      <a:lnTo>
                        <a:pt x="398" y="762"/>
                      </a:lnTo>
                      <a:lnTo>
                        <a:pt x="398" y="760"/>
                      </a:lnTo>
                      <a:lnTo>
                        <a:pt x="396" y="760"/>
                      </a:lnTo>
                      <a:lnTo>
                        <a:pt x="398" y="758"/>
                      </a:lnTo>
                      <a:lnTo>
                        <a:pt x="394" y="756"/>
                      </a:lnTo>
                      <a:lnTo>
                        <a:pt x="396" y="754"/>
                      </a:lnTo>
                      <a:lnTo>
                        <a:pt x="394" y="752"/>
                      </a:lnTo>
                      <a:lnTo>
                        <a:pt x="392" y="754"/>
                      </a:lnTo>
                      <a:lnTo>
                        <a:pt x="390" y="752"/>
                      </a:lnTo>
                      <a:lnTo>
                        <a:pt x="390" y="750"/>
                      </a:lnTo>
                      <a:lnTo>
                        <a:pt x="388" y="748"/>
                      </a:lnTo>
                      <a:lnTo>
                        <a:pt x="388" y="750"/>
                      </a:lnTo>
                      <a:lnTo>
                        <a:pt x="386" y="752"/>
                      </a:lnTo>
                      <a:lnTo>
                        <a:pt x="386" y="754"/>
                      </a:lnTo>
                      <a:lnTo>
                        <a:pt x="386" y="754"/>
                      </a:lnTo>
                      <a:lnTo>
                        <a:pt x="386" y="752"/>
                      </a:lnTo>
                      <a:lnTo>
                        <a:pt x="382" y="752"/>
                      </a:lnTo>
                      <a:lnTo>
                        <a:pt x="376" y="754"/>
                      </a:lnTo>
                      <a:lnTo>
                        <a:pt x="376" y="756"/>
                      </a:lnTo>
                      <a:lnTo>
                        <a:pt x="376" y="758"/>
                      </a:lnTo>
                      <a:lnTo>
                        <a:pt x="378" y="758"/>
                      </a:lnTo>
                      <a:lnTo>
                        <a:pt x="376" y="760"/>
                      </a:lnTo>
                      <a:lnTo>
                        <a:pt x="374" y="762"/>
                      </a:lnTo>
                      <a:lnTo>
                        <a:pt x="374" y="764"/>
                      </a:lnTo>
                      <a:lnTo>
                        <a:pt x="374" y="762"/>
                      </a:lnTo>
                      <a:lnTo>
                        <a:pt x="374" y="762"/>
                      </a:lnTo>
                      <a:lnTo>
                        <a:pt x="374" y="764"/>
                      </a:lnTo>
                      <a:lnTo>
                        <a:pt x="374" y="766"/>
                      </a:lnTo>
                      <a:lnTo>
                        <a:pt x="372" y="766"/>
                      </a:lnTo>
                      <a:lnTo>
                        <a:pt x="372" y="768"/>
                      </a:lnTo>
                      <a:lnTo>
                        <a:pt x="372" y="770"/>
                      </a:lnTo>
                      <a:lnTo>
                        <a:pt x="372" y="772"/>
                      </a:lnTo>
                      <a:lnTo>
                        <a:pt x="374" y="774"/>
                      </a:lnTo>
                      <a:lnTo>
                        <a:pt x="372" y="774"/>
                      </a:lnTo>
                      <a:lnTo>
                        <a:pt x="372" y="776"/>
                      </a:lnTo>
                      <a:lnTo>
                        <a:pt x="374" y="776"/>
                      </a:lnTo>
                      <a:lnTo>
                        <a:pt x="374" y="778"/>
                      </a:lnTo>
                      <a:lnTo>
                        <a:pt x="374" y="780"/>
                      </a:lnTo>
                      <a:lnTo>
                        <a:pt x="374" y="780"/>
                      </a:lnTo>
                      <a:lnTo>
                        <a:pt x="372" y="778"/>
                      </a:lnTo>
                      <a:lnTo>
                        <a:pt x="372" y="780"/>
                      </a:lnTo>
                      <a:lnTo>
                        <a:pt x="370" y="780"/>
                      </a:lnTo>
                      <a:lnTo>
                        <a:pt x="370" y="778"/>
                      </a:lnTo>
                      <a:lnTo>
                        <a:pt x="366" y="776"/>
                      </a:lnTo>
                      <a:lnTo>
                        <a:pt x="364" y="776"/>
                      </a:lnTo>
                      <a:lnTo>
                        <a:pt x="362" y="774"/>
                      </a:lnTo>
                      <a:lnTo>
                        <a:pt x="360" y="776"/>
                      </a:lnTo>
                      <a:lnTo>
                        <a:pt x="356" y="774"/>
                      </a:lnTo>
                      <a:lnTo>
                        <a:pt x="350" y="772"/>
                      </a:lnTo>
                      <a:lnTo>
                        <a:pt x="350" y="772"/>
                      </a:lnTo>
                      <a:lnTo>
                        <a:pt x="348" y="774"/>
                      </a:lnTo>
                      <a:lnTo>
                        <a:pt x="346" y="774"/>
                      </a:lnTo>
                      <a:lnTo>
                        <a:pt x="344" y="776"/>
                      </a:lnTo>
                      <a:lnTo>
                        <a:pt x="342" y="776"/>
                      </a:lnTo>
                      <a:lnTo>
                        <a:pt x="340" y="776"/>
                      </a:lnTo>
                      <a:lnTo>
                        <a:pt x="338" y="776"/>
                      </a:lnTo>
                      <a:lnTo>
                        <a:pt x="338" y="778"/>
                      </a:lnTo>
                      <a:lnTo>
                        <a:pt x="336" y="778"/>
                      </a:lnTo>
                      <a:lnTo>
                        <a:pt x="336" y="776"/>
                      </a:lnTo>
                      <a:lnTo>
                        <a:pt x="334" y="774"/>
                      </a:lnTo>
                      <a:lnTo>
                        <a:pt x="334" y="772"/>
                      </a:lnTo>
                      <a:lnTo>
                        <a:pt x="334" y="770"/>
                      </a:lnTo>
                      <a:lnTo>
                        <a:pt x="332" y="770"/>
                      </a:lnTo>
                      <a:lnTo>
                        <a:pt x="332" y="768"/>
                      </a:lnTo>
                      <a:lnTo>
                        <a:pt x="330" y="768"/>
                      </a:lnTo>
                      <a:lnTo>
                        <a:pt x="328" y="768"/>
                      </a:lnTo>
                      <a:lnTo>
                        <a:pt x="324" y="768"/>
                      </a:lnTo>
                      <a:lnTo>
                        <a:pt x="322" y="768"/>
                      </a:lnTo>
                      <a:lnTo>
                        <a:pt x="322" y="770"/>
                      </a:lnTo>
                      <a:lnTo>
                        <a:pt x="320" y="770"/>
                      </a:lnTo>
                      <a:lnTo>
                        <a:pt x="318" y="770"/>
                      </a:lnTo>
                      <a:lnTo>
                        <a:pt x="316" y="770"/>
                      </a:lnTo>
                      <a:lnTo>
                        <a:pt x="316" y="768"/>
                      </a:lnTo>
                      <a:lnTo>
                        <a:pt x="314" y="768"/>
                      </a:lnTo>
                      <a:lnTo>
                        <a:pt x="314" y="770"/>
                      </a:lnTo>
                      <a:lnTo>
                        <a:pt x="310" y="768"/>
                      </a:lnTo>
                      <a:lnTo>
                        <a:pt x="306" y="768"/>
                      </a:lnTo>
                      <a:lnTo>
                        <a:pt x="306" y="770"/>
                      </a:lnTo>
                      <a:lnTo>
                        <a:pt x="304" y="770"/>
                      </a:lnTo>
                      <a:lnTo>
                        <a:pt x="304" y="768"/>
                      </a:lnTo>
                      <a:lnTo>
                        <a:pt x="302" y="766"/>
                      </a:lnTo>
                      <a:lnTo>
                        <a:pt x="300" y="766"/>
                      </a:lnTo>
                      <a:lnTo>
                        <a:pt x="298" y="766"/>
                      </a:lnTo>
                      <a:lnTo>
                        <a:pt x="294" y="764"/>
                      </a:lnTo>
                      <a:lnTo>
                        <a:pt x="292" y="762"/>
                      </a:lnTo>
                      <a:lnTo>
                        <a:pt x="292" y="760"/>
                      </a:lnTo>
                      <a:lnTo>
                        <a:pt x="290" y="760"/>
                      </a:lnTo>
                      <a:lnTo>
                        <a:pt x="288" y="760"/>
                      </a:lnTo>
                      <a:lnTo>
                        <a:pt x="286" y="758"/>
                      </a:lnTo>
                      <a:lnTo>
                        <a:pt x="286" y="760"/>
                      </a:lnTo>
                      <a:lnTo>
                        <a:pt x="284" y="760"/>
                      </a:lnTo>
                      <a:lnTo>
                        <a:pt x="282" y="762"/>
                      </a:lnTo>
                      <a:lnTo>
                        <a:pt x="278" y="762"/>
                      </a:lnTo>
                      <a:lnTo>
                        <a:pt x="278" y="764"/>
                      </a:lnTo>
                      <a:lnTo>
                        <a:pt x="278" y="766"/>
                      </a:lnTo>
                      <a:lnTo>
                        <a:pt x="278" y="768"/>
                      </a:lnTo>
                      <a:lnTo>
                        <a:pt x="276" y="770"/>
                      </a:lnTo>
                      <a:lnTo>
                        <a:pt x="276" y="772"/>
                      </a:lnTo>
                      <a:lnTo>
                        <a:pt x="272" y="776"/>
                      </a:lnTo>
                      <a:lnTo>
                        <a:pt x="270" y="774"/>
                      </a:lnTo>
                      <a:lnTo>
                        <a:pt x="268" y="774"/>
                      </a:lnTo>
                      <a:lnTo>
                        <a:pt x="268" y="772"/>
                      </a:lnTo>
                      <a:lnTo>
                        <a:pt x="266" y="772"/>
                      </a:lnTo>
                      <a:lnTo>
                        <a:pt x="266" y="770"/>
                      </a:lnTo>
                      <a:lnTo>
                        <a:pt x="264" y="770"/>
                      </a:lnTo>
                      <a:lnTo>
                        <a:pt x="264" y="768"/>
                      </a:lnTo>
                      <a:lnTo>
                        <a:pt x="262" y="770"/>
                      </a:lnTo>
                      <a:lnTo>
                        <a:pt x="260" y="770"/>
                      </a:lnTo>
                      <a:lnTo>
                        <a:pt x="260" y="768"/>
                      </a:lnTo>
                      <a:lnTo>
                        <a:pt x="256" y="768"/>
                      </a:lnTo>
                      <a:lnTo>
                        <a:pt x="256" y="766"/>
                      </a:lnTo>
                      <a:lnTo>
                        <a:pt x="252" y="766"/>
                      </a:lnTo>
                      <a:lnTo>
                        <a:pt x="250" y="764"/>
                      </a:lnTo>
                      <a:lnTo>
                        <a:pt x="248" y="764"/>
                      </a:lnTo>
                      <a:lnTo>
                        <a:pt x="246" y="764"/>
                      </a:lnTo>
                      <a:lnTo>
                        <a:pt x="244" y="764"/>
                      </a:lnTo>
                      <a:lnTo>
                        <a:pt x="242" y="762"/>
                      </a:lnTo>
                      <a:lnTo>
                        <a:pt x="240" y="762"/>
                      </a:lnTo>
                      <a:lnTo>
                        <a:pt x="238" y="760"/>
                      </a:lnTo>
                      <a:lnTo>
                        <a:pt x="236" y="760"/>
                      </a:lnTo>
                      <a:lnTo>
                        <a:pt x="234" y="762"/>
                      </a:lnTo>
                      <a:lnTo>
                        <a:pt x="232" y="762"/>
                      </a:lnTo>
                      <a:lnTo>
                        <a:pt x="230" y="762"/>
                      </a:lnTo>
                      <a:lnTo>
                        <a:pt x="228" y="764"/>
                      </a:lnTo>
                      <a:lnTo>
                        <a:pt x="226" y="766"/>
                      </a:lnTo>
                      <a:lnTo>
                        <a:pt x="224" y="766"/>
                      </a:lnTo>
                      <a:lnTo>
                        <a:pt x="224" y="768"/>
                      </a:lnTo>
                      <a:lnTo>
                        <a:pt x="222" y="770"/>
                      </a:lnTo>
                      <a:lnTo>
                        <a:pt x="224" y="772"/>
                      </a:lnTo>
                      <a:lnTo>
                        <a:pt x="224" y="774"/>
                      </a:lnTo>
                      <a:lnTo>
                        <a:pt x="224" y="778"/>
                      </a:lnTo>
                      <a:lnTo>
                        <a:pt x="220" y="780"/>
                      </a:lnTo>
                      <a:lnTo>
                        <a:pt x="218" y="778"/>
                      </a:lnTo>
                      <a:lnTo>
                        <a:pt x="216" y="776"/>
                      </a:lnTo>
                      <a:lnTo>
                        <a:pt x="216" y="772"/>
                      </a:lnTo>
                      <a:lnTo>
                        <a:pt x="214" y="772"/>
                      </a:lnTo>
                      <a:lnTo>
                        <a:pt x="212" y="772"/>
                      </a:lnTo>
                      <a:lnTo>
                        <a:pt x="212" y="770"/>
                      </a:lnTo>
                      <a:lnTo>
                        <a:pt x="210" y="768"/>
                      </a:lnTo>
                      <a:lnTo>
                        <a:pt x="210" y="766"/>
                      </a:lnTo>
                      <a:lnTo>
                        <a:pt x="208" y="766"/>
                      </a:lnTo>
                      <a:lnTo>
                        <a:pt x="206" y="764"/>
                      </a:lnTo>
                      <a:lnTo>
                        <a:pt x="204" y="762"/>
                      </a:lnTo>
                      <a:lnTo>
                        <a:pt x="204" y="760"/>
                      </a:lnTo>
                      <a:lnTo>
                        <a:pt x="204" y="758"/>
                      </a:lnTo>
                      <a:lnTo>
                        <a:pt x="204" y="756"/>
                      </a:lnTo>
                      <a:lnTo>
                        <a:pt x="204" y="754"/>
                      </a:lnTo>
                      <a:lnTo>
                        <a:pt x="204" y="752"/>
                      </a:lnTo>
                      <a:lnTo>
                        <a:pt x="206" y="752"/>
                      </a:lnTo>
                      <a:lnTo>
                        <a:pt x="206" y="750"/>
                      </a:lnTo>
                      <a:lnTo>
                        <a:pt x="204" y="748"/>
                      </a:lnTo>
                      <a:lnTo>
                        <a:pt x="202" y="746"/>
                      </a:lnTo>
                      <a:lnTo>
                        <a:pt x="204" y="744"/>
                      </a:lnTo>
                      <a:lnTo>
                        <a:pt x="202" y="740"/>
                      </a:lnTo>
                      <a:lnTo>
                        <a:pt x="200" y="738"/>
                      </a:lnTo>
                      <a:lnTo>
                        <a:pt x="202" y="736"/>
                      </a:lnTo>
                      <a:lnTo>
                        <a:pt x="204" y="734"/>
                      </a:lnTo>
                      <a:lnTo>
                        <a:pt x="204" y="732"/>
                      </a:lnTo>
                      <a:lnTo>
                        <a:pt x="204" y="730"/>
                      </a:lnTo>
                      <a:lnTo>
                        <a:pt x="204" y="728"/>
                      </a:lnTo>
                      <a:lnTo>
                        <a:pt x="204" y="726"/>
                      </a:lnTo>
                      <a:lnTo>
                        <a:pt x="202" y="724"/>
                      </a:lnTo>
                      <a:lnTo>
                        <a:pt x="204" y="724"/>
                      </a:lnTo>
                      <a:lnTo>
                        <a:pt x="202" y="722"/>
                      </a:lnTo>
                      <a:lnTo>
                        <a:pt x="202" y="716"/>
                      </a:lnTo>
                      <a:lnTo>
                        <a:pt x="200" y="716"/>
                      </a:lnTo>
                      <a:lnTo>
                        <a:pt x="200" y="714"/>
                      </a:lnTo>
                      <a:lnTo>
                        <a:pt x="200" y="714"/>
                      </a:lnTo>
                      <a:lnTo>
                        <a:pt x="200" y="712"/>
                      </a:lnTo>
                      <a:lnTo>
                        <a:pt x="198" y="708"/>
                      </a:lnTo>
                      <a:lnTo>
                        <a:pt x="196" y="708"/>
                      </a:lnTo>
                      <a:lnTo>
                        <a:pt x="196" y="706"/>
                      </a:lnTo>
                      <a:lnTo>
                        <a:pt x="194" y="704"/>
                      </a:lnTo>
                      <a:lnTo>
                        <a:pt x="192" y="702"/>
                      </a:lnTo>
                      <a:lnTo>
                        <a:pt x="190" y="702"/>
                      </a:lnTo>
                      <a:lnTo>
                        <a:pt x="186" y="702"/>
                      </a:lnTo>
                      <a:lnTo>
                        <a:pt x="182" y="702"/>
                      </a:lnTo>
                      <a:lnTo>
                        <a:pt x="180" y="702"/>
                      </a:lnTo>
                      <a:lnTo>
                        <a:pt x="178" y="704"/>
                      </a:lnTo>
                      <a:lnTo>
                        <a:pt x="176" y="702"/>
                      </a:lnTo>
                      <a:lnTo>
                        <a:pt x="178" y="702"/>
                      </a:lnTo>
                      <a:lnTo>
                        <a:pt x="178" y="700"/>
                      </a:lnTo>
                      <a:lnTo>
                        <a:pt x="176" y="698"/>
                      </a:lnTo>
                      <a:lnTo>
                        <a:pt x="176" y="696"/>
                      </a:lnTo>
                      <a:lnTo>
                        <a:pt x="172" y="696"/>
                      </a:lnTo>
                      <a:lnTo>
                        <a:pt x="170" y="696"/>
                      </a:lnTo>
                      <a:lnTo>
                        <a:pt x="170" y="690"/>
                      </a:lnTo>
                      <a:lnTo>
                        <a:pt x="168" y="690"/>
                      </a:lnTo>
                      <a:lnTo>
                        <a:pt x="168" y="690"/>
                      </a:lnTo>
                      <a:lnTo>
                        <a:pt x="168" y="688"/>
                      </a:lnTo>
                      <a:lnTo>
                        <a:pt x="168" y="686"/>
                      </a:lnTo>
                      <a:lnTo>
                        <a:pt x="166" y="686"/>
                      </a:lnTo>
                      <a:lnTo>
                        <a:pt x="168" y="684"/>
                      </a:lnTo>
                      <a:lnTo>
                        <a:pt x="166" y="680"/>
                      </a:lnTo>
                      <a:lnTo>
                        <a:pt x="166" y="678"/>
                      </a:lnTo>
                      <a:lnTo>
                        <a:pt x="166" y="676"/>
                      </a:lnTo>
                      <a:lnTo>
                        <a:pt x="166" y="678"/>
                      </a:lnTo>
                      <a:lnTo>
                        <a:pt x="168" y="676"/>
                      </a:lnTo>
                      <a:lnTo>
                        <a:pt x="170" y="678"/>
                      </a:lnTo>
                      <a:lnTo>
                        <a:pt x="170" y="676"/>
                      </a:lnTo>
                      <a:lnTo>
                        <a:pt x="172" y="676"/>
                      </a:lnTo>
                      <a:lnTo>
                        <a:pt x="172" y="674"/>
                      </a:lnTo>
                      <a:lnTo>
                        <a:pt x="172" y="670"/>
                      </a:lnTo>
                      <a:lnTo>
                        <a:pt x="174" y="668"/>
                      </a:lnTo>
                      <a:lnTo>
                        <a:pt x="174" y="666"/>
                      </a:lnTo>
                      <a:lnTo>
                        <a:pt x="174" y="664"/>
                      </a:lnTo>
                      <a:lnTo>
                        <a:pt x="174" y="662"/>
                      </a:lnTo>
                      <a:lnTo>
                        <a:pt x="174" y="660"/>
                      </a:lnTo>
                      <a:lnTo>
                        <a:pt x="172" y="660"/>
                      </a:lnTo>
                      <a:lnTo>
                        <a:pt x="170" y="660"/>
                      </a:lnTo>
                      <a:lnTo>
                        <a:pt x="170" y="658"/>
                      </a:lnTo>
                      <a:lnTo>
                        <a:pt x="168" y="654"/>
                      </a:lnTo>
                      <a:lnTo>
                        <a:pt x="170" y="654"/>
                      </a:lnTo>
                      <a:lnTo>
                        <a:pt x="170" y="652"/>
                      </a:lnTo>
                      <a:lnTo>
                        <a:pt x="170" y="650"/>
                      </a:lnTo>
                      <a:lnTo>
                        <a:pt x="164" y="650"/>
                      </a:lnTo>
                      <a:lnTo>
                        <a:pt x="164" y="648"/>
                      </a:lnTo>
                      <a:lnTo>
                        <a:pt x="162" y="646"/>
                      </a:lnTo>
                      <a:lnTo>
                        <a:pt x="164" y="646"/>
                      </a:lnTo>
                      <a:lnTo>
                        <a:pt x="164" y="644"/>
                      </a:lnTo>
                      <a:lnTo>
                        <a:pt x="162" y="642"/>
                      </a:lnTo>
                      <a:lnTo>
                        <a:pt x="162" y="640"/>
                      </a:lnTo>
                      <a:lnTo>
                        <a:pt x="162" y="638"/>
                      </a:lnTo>
                      <a:lnTo>
                        <a:pt x="158" y="632"/>
                      </a:lnTo>
                      <a:lnTo>
                        <a:pt x="160" y="632"/>
                      </a:lnTo>
                      <a:lnTo>
                        <a:pt x="158" y="630"/>
                      </a:lnTo>
                      <a:lnTo>
                        <a:pt x="158" y="628"/>
                      </a:lnTo>
                      <a:lnTo>
                        <a:pt x="156" y="628"/>
                      </a:lnTo>
                      <a:lnTo>
                        <a:pt x="156" y="626"/>
                      </a:lnTo>
                      <a:lnTo>
                        <a:pt x="154" y="624"/>
                      </a:lnTo>
                      <a:lnTo>
                        <a:pt x="154" y="622"/>
                      </a:lnTo>
                      <a:lnTo>
                        <a:pt x="156" y="622"/>
                      </a:lnTo>
                      <a:lnTo>
                        <a:pt x="156" y="620"/>
                      </a:lnTo>
                      <a:lnTo>
                        <a:pt x="154" y="620"/>
                      </a:lnTo>
                      <a:lnTo>
                        <a:pt x="154" y="618"/>
                      </a:lnTo>
                      <a:lnTo>
                        <a:pt x="154" y="616"/>
                      </a:lnTo>
                      <a:lnTo>
                        <a:pt x="152" y="614"/>
                      </a:lnTo>
                      <a:lnTo>
                        <a:pt x="152" y="612"/>
                      </a:lnTo>
                      <a:lnTo>
                        <a:pt x="152" y="610"/>
                      </a:lnTo>
                      <a:lnTo>
                        <a:pt x="154" y="608"/>
                      </a:lnTo>
                      <a:lnTo>
                        <a:pt x="152" y="606"/>
                      </a:lnTo>
                      <a:lnTo>
                        <a:pt x="154" y="606"/>
                      </a:lnTo>
                      <a:lnTo>
                        <a:pt x="154" y="604"/>
                      </a:lnTo>
                      <a:lnTo>
                        <a:pt x="152" y="602"/>
                      </a:lnTo>
                      <a:lnTo>
                        <a:pt x="150" y="600"/>
                      </a:lnTo>
                      <a:lnTo>
                        <a:pt x="150" y="598"/>
                      </a:lnTo>
                      <a:lnTo>
                        <a:pt x="152" y="598"/>
                      </a:lnTo>
                      <a:lnTo>
                        <a:pt x="150" y="596"/>
                      </a:lnTo>
                      <a:lnTo>
                        <a:pt x="152" y="594"/>
                      </a:lnTo>
                      <a:lnTo>
                        <a:pt x="150" y="592"/>
                      </a:lnTo>
                      <a:lnTo>
                        <a:pt x="152" y="592"/>
                      </a:lnTo>
                      <a:lnTo>
                        <a:pt x="152" y="590"/>
                      </a:lnTo>
                      <a:lnTo>
                        <a:pt x="154" y="590"/>
                      </a:lnTo>
                      <a:lnTo>
                        <a:pt x="154" y="586"/>
                      </a:lnTo>
                      <a:lnTo>
                        <a:pt x="154" y="584"/>
                      </a:lnTo>
                      <a:lnTo>
                        <a:pt x="154" y="582"/>
                      </a:lnTo>
                      <a:lnTo>
                        <a:pt x="152" y="582"/>
                      </a:lnTo>
                      <a:lnTo>
                        <a:pt x="150" y="582"/>
                      </a:lnTo>
                      <a:lnTo>
                        <a:pt x="148" y="582"/>
                      </a:lnTo>
                      <a:lnTo>
                        <a:pt x="148" y="580"/>
                      </a:lnTo>
                      <a:lnTo>
                        <a:pt x="148" y="578"/>
                      </a:lnTo>
                      <a:lnTo>
                        <a:pt x="150" y="576"/>
                      </a:lnTo>
                      <a:lnTo>
                        <a:pt x="150" y="574"/>
                      </a:lnTo>
                      <a:lnTo>
                        <a:pt x="152" y="574"/>
                      </a:lnTo>
                      <a:lnTo>
                        <a:pt x="154" y="572"/>
                      </a:lnTo>
                      <a:lnTo>
                        <a:pt x="152" y="570"/>
                      </a:lnTo>
                      <a:lnTo>
                        <a:pt x="152" y="568"/>
                      </a:lnTo>
                      <a:lnTo>
                        <a:pt x="150" y="568"/>
                      </a:lnTo>
                      <a:lnTo>
                        <a:pt x="148" y="566"/>
                      </a:lnTo>
                      <a:lnTo>
                        <a:pt x="148" y="564"/>
                      </a:lnTo>
                      <a:lnTo>
                        <a:pt x="144" y="566"/>
                      </a:lnTo>
                      <a:lnTo>
                        <a:pt x="144" y="564"/>
                      </a:lnTo>
                      <a:lnTo>
                        <a:pt x="144" y="564"/>
                      </a:lnTo>
                      <a:lnTo>
                        <a:pt x="144" y="562"/>
                      </a:lnTo>
                      <a:lnTo>
                        <a:pt x="144" y="560"/>
                      </a:lnTo>
                      <a:lnTo>
                        <a:pt x="144" y="558"/>
                      </a:lnTo>
                      <a:lnTo>
                        <a:pt x="144" y="556"/>
                      </a:lnTo>
                      <a:lnTo>
                        <a:pt x="144" y="552"/>
                      </a:lnTo>
                      <a:lnTo>
                        <a:pt x="138" y="552"/>
                      </a:lnTo>
                      <a:lnTo>
                        <a:pt x="138" y="550"/>
                      </a:lnTo>
                      <a:lnTo>
                        <a:pt x="136" y="550"/>
                      </a:lnTo>
                      <a:lnTo>
                        <a:pt x="134" y="550"/>
                      </a:lnTo>
                      <a:lnTo>
                        <a:pt x="132" y="550"/>
                      </a:lnTo>
                      <a:lnTo>
                        <a:pt x="134" y="552"/>
                      </a:lnTo>
                      <a:lnTo>
                        <a:pt x="132" y="554"/>
                      </a:lnTo>
                      <a:lnTo>
                        <a:pt x="132" y="556"/>
                      </a:lnTo>
                      <a:lnTo>
                        <a:pt x="132" y="558"/>
                      </a:lnTo>
                      <a:lnTo>
                        <a:pt x="132" y="558"/>
                      </a:lnTo>
                      <a:lnTo>
                        <a:pt x="130" y="558"/>
                      </a:lnTo>
                      <a:lnTo>
                        <a:pt x="128" y="560"/>
                      </a:lnTo>
                      <a:lnTo>
                        <a:pt x="124" y="562"/>
                      </a:lnTo>
                      <a:lnTo>
                        <a:pt x="124" y="564"/>
                      </a:lnTo>
                      <a:lnTo>
                        <a:pt x="122" y="564"/>
                      </a:lnTo>
                      <a:lnTo>
                        <a:pt x="120" y="566"/>
                      </a:lnTo>
                      <a:lnTo>
                        <a:pt x="120" y="566"/>
                      </a:lnTo>
                      <a:lnTo>
                        <a:pt x="118" y="566"/>
                      </a:lnTo>
                      <a:lnTo>
                        <a:pt x="118" y="568"/>
                      </a:lnTo>
                      <a:lnTo>
                        <a:pt x="116" y="568"/>
                      </a:lnTo>
                      <a:lnTo>
                        <a:pt x="116" y="570"/>
                      </a:lnTo>
                      <a:lnTo>
                        <a:pt x="114" y="568"/>
                      </a:lnTo>
                      <a:lnTo>
                        <a:pt x="112" y="570"/>
                      </a:lnTo>
                      <a:lnTo>
                        <a:pt x="108" y="570"/>
                      </a:lnTo>
                      <a:lnTo>
                        <a:pt x="108" y="568"/>
                      </a:lnTo>
                      <a:lnTo>
                        <a:pt x="106" y="568"/>
                      </a:lnTo>
                      <a:lnTo>
                        <a:pt x="104" y="570"/>
                      </a:lnTo>
                      <a:lnTo>
                        <a:pt x="106" y="570"/>
                      </a:lnTo>
                      <a:lnTo>
                        <a:pt x="104" y="572"/>
                      </a:lnTo>
                      <a:lnTo>
                        <a:pt x="104" y="574"/>
                      </a:lnTo>
                      <a:lnTo>
                        <a:pt x="102" y="576"/>
                      </a:lnTo>
                      <a:lnTo>
                        <a:pt x="100" y="578"/>
                      </a:lnTo>
                      <a:lnTo>
                        <a:pt x="98" y="578"/>
                      </a:lnTo>
                      <a:lnTo>
                        <a:pt x="94" y="578"/>
                      </a:lnTo>
                      <a:lnTo>
                        <a:pt x="94" y="580"/>
                      </a:lnTo>
                      <a:lnTo>
                        <a:pt x="92" y="580"/>
                      </a:lnTo>
                      <a:lnTo>
                        <a:pt x="92" y="578"/>
                      </a:lnTo>
                      <a:lnTo>
                        <a:pt x="92" y="576"/>
                      </a:lnTo>
                      <a:lnTo>
                        <a:pt x="90" y="574"/>
                      </a:lnTo>
                      <a:lnTo>
                        <a:pt x="88" y="572"/>
                      </a:lnTo>
                      <a:lnTo>
                        <a:pt x="86" y="570"/>
                      </a:lnTo>
                      <a:lnTo>
                        <a:pt x="86" y="566"/>
                      </a:lnTo>
                      <a:lnTo>
                        <a:pt x="84" y="566"/>
                      </a:lnTo>
                      <a:lnTo>
                        <a:pt x="84" y="564"/>
                      </a:lnTo>
                      <a:lnTo>
                        <a:pt x="82" y="564"/>
                      </a:lnTo>
                      <a:lnTo>
                        <a:pt x="82" y="562"/>
                      </a:lnTo>
                      <a:lnTo>
                        <a:pt x="84" y="560"/>
                      </a:lnTo>
                      <a:lnTo>
                        <a:pt x="82" y="560"/>
                      </a:lnTo>
                      <a:lnTo>
                        <a:pt x="78" y="560"/>
                      </a:lnTo>
                      <a:lnTo>
                        <a:pt x="76" y="558"/>
                      </a:lnTo>
                      <a:lnTo>
                        <a:pt x="74" y="560"/>
                      </a:lnTo>
                      <a:lnTo>
                        <a:pt x="72" y="560"/>
                      </a:lnTo>
                      <a:lnTo>
                        <a:pt x="72" y="558"/>
                      </a:lnTo>
                      <a:lnTo>
                        <a:pt x="74" y="556"/>
                      </a:lnTo>
                      <a:lnTo>
                        <a:pt x="74" y="554"/>
                      </a:lnTo>
                      <a:lnTo>
                        <a:pt x="76" y="552"/>
                      </a:lnTo>
                      <a:lnTo>
                        <a:pt x="76" y="550"/>
                      </a:lnTo>
                      <a:lnTo>
                        <a:pt x="74" y="548"/>
                      </a:lnTo>
                      <a:lnTo>
                        <a:pt x="74" y="546"/>
                      </a:lnTo>
                      <a:lnTo>
                        <a:pt x="76" y="546"/>
                      </a:lnTo>
                      <a:lnTo>
                        <a:pt x="78" y="546"/>
                      </a:lnTo>
                      <a:lnTo>
                        <a:pt x="80" y="546"/>
                      </a:lnTo>
                      <a:lnTo>
                        <a:pt x="82" y="546"/>
                      </a:lnTo>
                      <a:lnTo>
                        <a:pt x="82" y="544"/>
                      </a:lnTo>
                      <a:lnTo>
                        <a:pt x="82" y="542"/>
                      </a:lnTo>
                      <a:lnTo>
                        <a:pt x="82" y="540"/>
                      </a:lnTo>
                      <a:lnTo>
                        <a:pt x="84" y="540"/>
                      </a:lnTo>
                      <a:lnTo>
                        <a:pt x="84" y="538"/>
                      </a:lnTo>
                      <a:lnTo>
                        <a:pt x="84" y="536"/>
                      </a:lnTo>
                      <a:lnTo>
                        <a:pt x="82" y="534"/>
                      </a:lnTo>
                      <a:lnTo>
                        <a:pt x="80" y="532"/>
                      </a:lnTo>
                      <a:lnTo>
                        <a:pt x="80" y="530"/>
                      </a:lnTo>
                      <a:lnTo>
                        <a:pt x="80" y="528"/>
                      </a:lnTo>
                      <a:lnTo>
                        <a:pt x="78" y="526"/>
                      </a:lnTo>
                      <a:lnTo>
                        <a:pt x="80" y="524"/>
                      </a:lnTo>
                      <a:lnTo>
                        <a:pt x="82" y="524"/>
                      </a:lnTo>
                      <a:lnTo>
                        <a:pt x="82" y="522"/>
                      </a:lnTo>
                      <a:lnTo>
                        <a:pt x="84" y="522"/>
                      </a:lnTo>
                      <a:lnTo>
                        <a:pt x="84" y="520"/>
                      </a:lnTo>
                      <a:lnTo>
                        <a:pt x="86" y="518"/>
                      </a:lnTo>
                      <a:lnTo>
                        <a:pt x="88" y="516"/>
                      </a:lnTo>
                      <a:lnTo>
                        <a:pt x="90" y="516"/>
                      </a:lnTo>
                      <a:lnTo>
                        <a:pt x="92" y="516"/>
                      </a:lnTo>
                      <a:lnTo>
                        <a:pt x="96" y="516"/>
                      </a:lnTo>
                      <a:lnTo>
                        <a:pt x="98" y="518"/>
                      </a:lnTo>
                      <a:lnTo>
                        <a:pt x="100" y="514"/>
                      </a:lnTo>
                      <a:lnTo>
                        <a:pt x="102" y="514"/>
                      </a:lnTo>
                      <a:lnTo>
                        <a:pt x="102" y="512"/>
                      </a:lnTo>
                      <a:lnTo>
                        <a:pt x="102" y="510"/>
                      </a:lnTo>
                      <a:lnTo>
                        <a:pt x="100" y="510"/>
                      </a:lnTo>
                      <a:lnTo>
                        <a:pt x="100" y="508"/>
                      </a:lnTo>
                      <a:lnTo>
                        <a:pt x="100" y="506"/>
                      </a:lnTo>
                      <a:lnTo>
                        <a:pt x="98" y="504"/>
                      </a:lnTo>
                      <a:lnTo>
                        <a:pt x="100" y="504"/>
                      </a:lnTo>
                      <a:lnTo>
                        <a:pt x="102" y="502"/>
                      </a:lnTo>
                      <a:lnTo>
                        <a:pt x="102" y="500"/>
                      </a:lnTo>
                      <a:lnTo>
                        <a:pt x="102" y="498"/>
                      </a:lnTo>
                      <a:lnTo>
                        <a:pt x="100" y="496"/>
                      </a:lnTo>
                      <a:lnTo>
                        <a:pt x="98" y="496"/>
                      </a:lnTo>
                      <a:lnTo>
                        <a:pt x="98" y="494"/>
                      </a:lnTo>
                      <a:lnTo>
                        <a:pt x="96" y="494"/>
                      </a:lnTo>
                      <a:lnTo>
                        <a:pt x="94" y="494"/>
                      </a:lnTo>
                      <a:lnTo>
                        <a:pt x="94" y="492"/>
                      </a:lnTo>
                      <a:lnTo>
                        <a:pt x="96" y="492"/>
                      </a:lnTo>
                      <a:lnTo>
                        <a:pt x="96" y="488"/>
                      </a:lnTo>
                      <a:lnTo>
                        <a:pt x="94" y="488"/>
                      </a:lnTo>
                      <a:lnTo>
                        <a:pt x="94" y="486"/>
                      </a:lnTo>
                      <a:lnTo>
                        <a:pt x="96" y="486"/>
                      </a:lnTo>
                      <a:lnTo>
                        <a:pt x="96" y="484"/>
                      </a:lnTo>
                      <a:lnTo>
                        <a:pt x="98" y="484"/>
                      </a:lnTo>
                      <a:lnTo>
                        <a:pt x="100" y="484"/>
                      </a:lnTo>
                      <a:lnTo>
                        <a:pt x="98" y="482"/>
                      </a:lnTo>
                      <a:lnTo>
                        <a:pt x="100" y="482"/>
                      </a:lnTo>
                      <a:lnTo>
                        <a:pt x="100" y="478"/>
                      </a:lnTo>
                      <a:lnTo>
                        <a:pt x="100" y="476"/>
                      </a:lnTo>
                      <a:lnTo>
                        <a:pt x="98" y="476"/>
                      </a:lnTo>
                      <a:lnTo>
                        <a:pt x="98" y="474"/>
                      </a:lnTo>
                      <a:lnTo>
                        <a:pt x="96" y="474"/>
                      </a:lnTo>
                      <a:lnTo>
                        <a:pt x="96" y="474"/>
                      </a:lnTo>
                      <a:lnTo>
                        <a:pt x="96" y="470"/>
                      </a:lnTo>
                      <a:lnTo>
                        <a:pt x="96" y="468"/>
                      </a:lnTo>
                      <a:lnTo>
                        <a:pt x="98" y="466"/>
                      </a:lnTo>
                      <a:lnTo>
                        <a:pt x="98" y="468"/>
                      </a:lnTo>
                      <a:lnTo>
                        <a:pt x="100" y="468"/>
                      </a:lnTo>
                      <a:lnTo>
                        <a:pt x="102" y="468"/>
                      </a:lnTo>
                      <a:lnTo>
                        <a:pt x="104" y="468"/>
                      </a:lnTo>
                      <a:lnTo>
                        <a:pt x="106" y="462"/>
                      </a:lnTo>
                      <a:lnTo>
                        <a:pt x="106" y="462"/>
                      </a:lnTo>
                      <a:lnTo>
                        <a:pt x="106" y="460"/>
                      </a:lnTo>
                      <a:lnTo>
                        <a:pt x="106" y="458"/>
                      </a:lnTo>
                      <a:lnTo>
                        <a:pt x="104" y="458"/>
                      </a:lnTo>
                      <a:lnTo>
                        <a:pt x="106" y="454"/>
                      </a:lnTo>
                      <a:lnTo>
                        <a:pt x="106" y="452"/>
                      </a:lnTo>
                      <a:lnTo>
                        <a:pt x="108" y="452"/>
                      </a:lnTo>
                      <a:lnTo>
                        <a:pt x="108" y="450"/>
                      </a:lnTo>
                      <a:lnTo>
                        <a:pt x="108" y="450"/>
                      </a:lnTo>
                      <a:lnTo>
                        <a:pt x="112" y="446"/>
                      </a:lnTo>
                      <a:lnTo>
                        <a:pt x="114" y="446"/>
                      </a:lnTo>
                      <a:lnTo>
                        <a:pt x="114" y="442"/>
                      </a:lnTo>
                      <a:lnTo>
                        <a:pt x="114" y="438"/>
                      </a:lnTo>
                      <a:lnTo>
                        <a:pt x="114" y="438"/>
                      </a:lnTo>
                      <a:lnTo>
                        <a:pt x="116" y="436"/>
                      </a:lnTo>
                      <a:lnTo>
                        <a:pt x="118" y="436"/>
                      </a:lnTo>
                      <a:lnTo>
                        <a:pt x="118" y="434"/>
                      </a:lnTo>
                      <a:lnTo>
                        <a:pt x="120" y="434"/>
                      </a:lnTo>
                      <a:lnTo>
                        <a:pt x="120" y="432"/>
                      </a:lnTo>
                      <a:lnTo>
                        <a:pt x="120" y="430"/>
                      </a:lnTo>
                      <a:lnTo>
                        <a:pt x="120" y="428"/>
                      </a:lnTo>
                      <a:lnTo>
                        <a:pt x="120" y="426"/>
                      </a:lnTo>
                      <a:lnTo>
                        <a:pt x="120" y="426"/>
                      </a:lnTo>
                      <a:lnTo>
                        <a:pt x="120" y="424"/>
                      </a:lnTo>
                      <a:lnTo>
                        <a:pt x="120" y="420"/>
                      </a:lnTo>
                      <a:lnTo>
                        <a:pt x="120" y="420"/>
                      </a:lnTo>
                      <a:lnTo>
                        <a:pt x="122" y="420"/>
                      </a:lnTo>
                      <a:lnTo>
                        <a:pt x="124" y="420"/>
                      </a:lnTo>
                      <a:lnTo>
                        <a:pt x="128" y="418"/>
                      </a:lnTo>
                      <a:lnTo>
                        <a:pt x="124" y="418"/>
                      </a:lnTo>
                      <a:lnTo>
                        <a:pt x="128" y="416"/>
                      </a:lnTo>
                      <a:lnTo>
                        <a:pt x="128" y="414"/>
                      </a:lnTo>
                      <a:lnTo>
                        <a:pt x="128" y="412"/>
                      </a:lnTo>
                      <a:lnTo>
                        <a:pt x="130" y="410"/>
                      </a:lnTo>
                      <a:lnTo>
                        <a:pt x="130" y="408"/>
                      </a:lnTo>
                      <a:lnTo>
                        <a:pt x="132" y="406"/>
                      </a:lnTo>
                      <a:lnTo>
                        <a:pt x="132" y="404"/>
                      </a:lnTo>
                      <a:lnTo>
                        <a:pt x="132" y="402"/>
                      </a:lnTo>
                      <a:lnTo>
                        <a:pt x="132" y="400"/>
                      </a:lnTo>
                      <a:lnTo>
                        <a:pt x="132" y="398"/>
                      </a:lnTo>
                      <a:lnTo>
                        <a:pt x="130" y="396"/>
                      </a:lnTo>
                      <a:lnTo>
                        <a:pt x="128" y="396"/>
                      </a:lnTo>
                      <a:lnTo>
                        <a:pt x="124" y="396"/>
                      </a:lnTo>
                      <a:lnTo>
                        <a:pt x="122" y="396"/>
                      </a:lnTo>
                      <a:lnTo>
                        <a:pt x="120" y="396"/>
                      </a:lnTo>
                      <a:lnTo>
                        <a:pt x="120" y="398"/>
                      </a:lnTo>
                      <a:lnTo>
                        <a:pt x="118" y="398"/>
                      </a:lnTo>
                      <a:lnTo>
                        <a:pt x="116" y="398"/>
                      </a:lnTo>
                      <a:lnTo>
                        <a:pt x="114" y="396"/>
                      </a:lnTo>
                      <a:lnTo>
                        <a:pt x="112" y="396"/>
                      </a:lnTo>
                      <a:lnTo>
                        <a:pt x="108" y="394"/>
                      </a:lnTo>
                      <a:lnTo>
                        <a:pt x="108" y="394"/>
                      </a:lnTo>
                      <a:lnTo>
                        <a:pt x="108" y="396"/>
                      </a:lnTo>
                      <a:lnTo>
                        <a:pt x="108" y="394"/>
                      </a:lnTo>
                      <a:lnTo>
                        <a:pt x="106" y="396"/>
                      </a:lnTo>
                      <a:lnTo>
                        <a:pt x="104" y="394"/>
                      </a:lnTo>
                      <a:lnTo>
                        <a:pt x="102" y="394"/>
                      </a:lnTo>
                      <a:lnTo>
                        <a:pt x="102" y="392"/>
                      </a:lnTo>
                      <a:lnTo>
                        <a:pt x="100" y="390"/>
                      </a:lnTo>
                      <a:lnTo>
                        <a:pt x="102" y="388"/>
                      </a:lnTo>
                      <a:lnTo>
                        <a:pt x="100" y="388"/>
                      </a:lnTo>
                      <a:lnTo>
                        <a:pt x="104" y="386"/>
                      </a:lnTo>
                      <a:lnTo>
                        <a:pt x="104" y="384"/>
                      </a:lnTo>
                      <a:lnTo>
                        <a:pt x="102" y="380"/>
                      </a:lnTo>
                      <a:lnTo>
                        <a:pt x="100" y="378"/>
                      </a:lnTo>
                      <a:lnTo>
                        <a:pt x="98" y="378"/>
                      </a:lnTo>
                      <a:lnTo>
                        <a:pt x="96" y="376"/>
                      </a:lnTo>
                      <a:lnTo>
                        <a:pt x="96" y="378"/>
                      </a:lnTo>
                      <a:lnTo>
                        <a:pt x="96" y="380"/>
                      </a:lnTo>
                      <a:lnTo>
                        <a:pt x="94" y="380"/>
                      </a:lnTo>
                      <a:lnTo>
                        <a:pt x="92" y="380"/>
                      </a:lnTo>
                      <a:lnTo>
                        <a:pt x="90" y="382"/>
                      </a:lnTo>
                      <a:lnTo>
                        <a:pt x="88" y="382"/>
                      </a:lnTo>
                      <a:lnTo>
                        <a:pt x="88" y="380"/>
                      </a:lnTo>
                      <a:lnTo>
                        <a:pt x="86" y="380"/>
                      </a:lnTo>
                      <a:lnTo>
                        <a:pt x="86" y="378"/>
                      </a:lnTo>
                      <a:lnTo>
                        <a:pt x="88" y="378"/>
                      </a:lnTo>
                      <a:lnTo>
                        <a:pt x="88" y="376"/>
                      </a:lnTo>
                      <a:lnTo>
                        <a:pt x="90" y="376"/>
                      </a:lnTo>
                      <a:lnTo>
                        <a:pt x="90" y="374"/>
                      </a:lnTo>
                      <a:lnTo>
                        <a:pt x="90" y="372"/>
                      </a:lnTo>
                      <a:lnTo>
                        <a:pt x="88" y="370"/>
                      </a:lnTo>
                      <a:lnTo>
                        <a:pt x="90" y="368"/>
                      </a:lnTo>
                      <a:lnTo>
                        <a:pt x="88" y="368"/>
                      </a:lnTo>
                      <a:lnTo>
                        <a:pt x="86" y="368"/>
                      </a:lnTo>
                      <a:lnTo>
                        <a:pt x="84" y="368"/>
                      </a:lnTo>
                      <a:lnTo>
                        <a:pt x="84" y="366"/>
                      </a:lnTo>
                      <a:lnTo>
                        <a:pt x="82" y="364"/>
                      </a:lnTo>
                      <a:lnTo>
                        <a:pt x="82" y="362"/>
                      </a:lnTo>
                      <a:lnTo>
                        <a:pt x="80" y="362"/>
                      </a:lnTo>
                      <a:lnTo>
                        <a:pt x="78" y="362"/>
                      </a:lnTo>
                      <a:lnTo>
                        <a:pt x="78" y="360"/>
                      </a:lnTo>
                      <a:lnTo>
                        <a:pt x="76" y="358"/>
                      </a:lnTo>
                      <a:lnTo>
                        <a:pt x="76" y="356"/>
                      </a:lnTo>
                      <a:lnTo>
                        <a:pt x="76" y="354"/>
                      </a:lnTo>
                      <a:lnTo>
                        <a:pt x="74" y="352"/>
                      </a:lnTo>
                      <a:lnTo>
                        <a:pt x="76" y="352"/>
                      </a:lnTo>
                      <a:lnTo>
                        <a:pt x="76" y="350"/>
                      </a:lnTo>
                      <a:lnTo>
                        <a:pt x="78" y="350"/>
                      </a:lnTo>
                      <a:lnTo>
                        <a:pt x="78" y="348"/>
                      </a:lnTo>
                      <a:lnTo>
                        <a:pt x="78" y="346"/>
                      </a:lnTo>
                      <a:lnTo>
                        <a:pt x="80" y="346"/>
                      </a:lnTo>
                      <a:lnTo>
                        <a:pt x="80" y="344"/>
                      </a:lnTo>
                      <a:lnTo>
                        <a:pt x="78" y="344"/>
                      </a:lnTo>
                      <a:lnTo>
                        <a:pt x="76" y="342"/>
                      </a:lnTo>
                      <a:lnTo>
                        <a:pt x="74" y="338"/>
                      </a:lnTo>
                      <a:lnTo>
                        <a:pt x="72" y="334"/>
                      </a:lnTo>
                      <a:lnTo>
                        <a:pt x="70" y="334"/>
                      </a:lnTo>
                      <a:lnTo>
                        <a:pt x="68" y="334"/>
                      </a:lnTo>
                      <a:lnTo>
                        <a:pt x="68" y="332"/>
                      </a:lnTo>
                      <a:lnTo>
                        <a:pt x="66" y="330"/>
                      </a:lnTo>
                      <a:lnTo>
                        <a:pt x="68" y="328"/>
                      </a:lnTo>
                      <a:lnTo>
                        <a:pt x="66" y="326"/>
                      </a:lnTo>
                      <a:lnTo>
                        <a:pt x="68" y="326"/>
                      </a:lnTo>
                      <a:lnTo>
                        <a:pt x="68" y="324"/>
                      </a:lnTo>
                      <a:lnTo>
                        <a:pt x="66" y="324"/>
                      </a:lnTo>
                      <a:lnTo>
                        <a:pt x="66" y="322"/>
                      </a:lnTo>
                      <a:lnTo>
                        <a:pt x="66" y="320"/>
                      </a:lnTo>
                      <a:lnTo>
                        <a:pt x="64" y="320"/>
                      </a:lnTo>
                      <a:lnTo>
                        <a:pt x="62" y="316"/>
                      </a:lnTo>
                      <a:lnTo>
                        <a:pt x="62" y="314"/>
                      </a:lnTo>
                      <a:lnTo>
                        <a:pt x="62" y="312"/>
                      </a:lnTo>
                      <a:lnTo>
                        <a:pt x="60" y="310"/>
                      </a:lnTo>
                      <a:lnTo>
                        <a:pt x="60" y="308"/>
                      </a:lnTo>
                      <a:lnTo>
                        <a:pt x="58" y="306"/>
                      </a:lnTo>
                      <a:lnTo>
                        <a:pt x="58" y="304"/>
                      </a:lnTo>
                      <a:lnTo>
                        <a:pt x="56" y="304"/>
                      </a:lnTo>
                      <a:lnTo>
                        <a:pt x="56" y="302"/>
                      </a:lnTo>
                      <a:lnTo>
                        <a:pt x="54" y="302"/>
                      </a:lnTo>
                      <a:lnTo>
                        <a:pt x="54" y="300"/>
                      </a:lnTo>
                      <a:lnTo>
                        <a:pt x="52" y="300"/>
                      </a:lnTo>
                      <a:lnTo>
                        <a:pt x="54" y="298"/>
                      </a:lnTo>
                      <a:lnTo>
                        <a:pt x="52" y="296"/>
                      </a:lnTo>
                      <a:lnTo>
                        <a:pt x="50" y="296"/>
                      </a:lnTo>
                      <a:lnTo>
                        <a:pt x="50" y="294"/>
                      </a:lnTo>
                      <a:lnTo>
                        <a:pt x="48" y="294"/>
                      </a:lnTo>
                      <a:lnTo>
                        <a:pt x="50" y="294"/>
                      </a:lnTo>
                      <a:lnTo>
                        <a:pt x="50" y="290"/>
                      </a:lnTo>
                      <a:lnTo>
                        <a:pt x="50" y="288"/>
                      </a:lnTo>
                      <a:lnTo>
                        <a:pt x="48" y="286"/>
                      </a:lnTo>
                      <a:lnTo>
                        <a:pt x="48" y="284"/>
                      </a:lnTo>
                      <a:lnTo>
                        <a:pt x="50" y="284"/>
                      </a:lnTo>
                      <a:lnTo>
                        <a:pt x="48" y="282"/>
                      </a:lnTo>
                      <a:lnTo>
                        <a:pt x="46" y="282"/>
                      </a:lnTo>
                      <a:lnTo>
                        <a:pt x="42" y="280"/>
                      </a:lnTo>
                      <a:lnTo>
                        <a:pt x="40" y="280"/>
                      </a:lnTo>
                      <a:lnTo>
                        <a:pt x="40" y="278"/>
                      </a:lnTo>
                      <a:lnTo>
                        <a:pt x="38" y="278"/>
                      </a:lnTo>
                      <a:lnTo>
                        <a:pt x="36" y="276"/>
                      </a:lnTo>
                      <a:lnTo>
                        <a:pt x="36" y="274"/>
                      </a:lnTo>
                      <a:lnTo>
                        <a:pt x="34" y="276"/>
                      </a:lnTo>
                      <a:lnTo>
                        <a:pt x="32" y="274"/>
                      </a:lnTo>
                      <a:lnTo>
                        <a:pt x="30" y="272"/>
                      </a:lnTo>
                      <a:lnTo>
                        <a:pt x="28" y="272"/>
                      </a:lnTo>
                      <a:lnTo>
                        <a:pt x="30" y="270"/>
                      </a:lnTo>
                      <a:lnTo>
                        <a:pt x="28" y="268"/>
                      </a:lnTo>
                      <a:lnTo>
                        <a:pt x="28" y="266"/>
                      </a:lnTo>
                      <a:lnTo>
                        <a:pt x="28" y="264"/>
                      </a:lnTo>
                      <a:lnTo>
                        <a:pt x="28" y="262"/>
                      </a:lnTo>
                      <a:lnTo>
                        <a:pt x="26" y="262"/>
                      </a:lnTo>
                      <a:lnTo>
                        <a:pt x="26" y="260"/>
                      </a:lnTo>
                      <a:lnTo>
                        <a:pt x="24" y="258"/>
                      </a:lnTo>
                      <a:lnTo>
                        <a:pt x="22" y="256"/>
                      </a:lnTo>
                      <a:lnTo>
                        <a:pt x="20" y="256"/>
                      </a:lnTo>
                      <a:lnTo>
                        <a:pt x="20" y="254"/>
                      </a:lnTo>
                      <a:lnTo>
                        <a:pt x="18" y="252"/>
                      </a:lnTo>
                      <a:lnTo>
                        <a:pt x="16" y="250"/>
                      </a:lnTo>
                      <a:lnTo>
                        <a:pt x="14" y="250"/>
                      </a:lnTo>
                      <a:lnTo>
                        <a:pt x="14" y="248"/>
                      </a:lnTo>
                      <a:lnTo>
                        <a:pt x="12" y="248"/>
                      </a:lnTo>
                      <a:lnTo>
                        <a:pt x="10" y="248"/>
                      </a:lnTo>
                      <a:lnTo>
                        <a:pt x="12" y="244"/>
                      </a:lnTo>
                      <a:lnTo>
                        <a:pt x="14" y="244"/>
                      </a:lnTo>
                      <a:lnTo>
                        <a:pt x="16" y="244"/>
                      </a:lnTo>
                      <a:lnTo>
                        <a:pt x="18" y="244"/>
                      </a:lnTo>
                      <a:lnTo>
                        <a:pt x="20" y="244"/>
                      </a:lnTo>
                      <a:lnTo>
                        <a:pt x="22" y="244"/>
                      </a:lnTo>
                      <a:lnTo>
                        <a:pt x="24" y="244"/>
                      </a:lnTo>
                      <a:lnTo>
                        <a:pt x="24" y="242"/>
                      </a:lnTo>
                      <a:lnTo>
                        <a:pt x="22" y="242"/>
                      </a:lnTo>
                      <a:lnTo>
                        <a:pt x="22" y="240"/>
                      </a:lnTo>
                      <a:lnTo>
                        <a:pt x="20" y="240"/>
                      </a:lnTo>
                      <a:lnTo>
                        <a:pt x="20" y="238"/>
                      </a:lnTo>
                      <a:lnTo>
                        <a:pt x="18" y="236"/>
                      </a:lnTo>
                      <a:lnTo>
                        <a:pt x="18" y="234"/>
                      </a:lnTo>
                      <a:lnTo>
                        <a:pt x="18" y="232"/>
                      </a:lnTo>
                      <a:lnTo>
                        <a:pt x="20" y="232"/>
                      </a:lnTo>
                      <a:lnTo>
                        <a:pt x="18" y="232"/>
                      </a:lnTo>
                      <a:lnTo>
                        <a:pt x="16" y="230"/>
                      </a:lnTo>
                      <a:lnTo>
                        <a:pt x="14" y="230"/>
                      </a:lnTo>
                      <a:lnTo>
                        <a:pt x="14" y="228"/>
                      </a:lnTo>
                      <a:lnTo>
                        <a:pt x="16" y="226"/>
                      </a:lnTo>
                      <a:lnTo>
                        <a:pt x="18" y="226"/>
                      </a:lnTo>
                      <a:lnTo>
                        <a:pt x="18" y="224"/>
                      </a:lnTo>
                      <a:lnTo>
                        <a:pt x="20" y="224"/>
                      </a:lnTo>
                      <a:lnTo>
                        <a:pt x="22" y="222"/>
                      </a:lnTo>
                      <a:lnTo>
                        <a:pt x="22" y="222"/>
                      </a:lnTo>
                      <a:lnTo>
                        <a:pt x="24" y="222"/>
                      </a:lnTo>
                      <a:lnTo>
                        <a:pt x="24" y="220"/>
                      </a:lnTo>
                      <a:lnTo>
                        <a:pt x="22" y="216"/>
                      </a:lnTo>
                      <a:lnTo>
                        <a:pt x="20" y="214"/>
                      </a:lnTo>
                      <a:lnTo>
                        <a:pt x="20" y="212"/>
                      </a:lnTo>
                      <a:lnTo>
                        <a:pt x="22" y="210"/>
                      </a:lnTo>
                      <a:lnTo>
                        <a:pt x="22" y="210"/>
                      </a:lnTo>
                      <a:lnTo>
                        <a:pt x="22" y="208"/>
                      </a:lnTo>
                      <a:lnTo>
                        <a:pt x="22" y="206"/>
                      </a:lnTo>
                      <a:lnTo>
                        <a:pt x="20" y="204"/>
                      </a:lnTo>
                      <a:lnTo>
                        <a:pt x="18" y="204"/>
                      </a:lnTo>
                      <a:lnTo>
                        <a:pt x="18" y="200"/>
                      </a:lnTo>
                      <a:lnTo>
                        <a:pt x="18" y="198"/>
                      </a:lnTo>
                      <a:lnTo>
                        <a:pt x="18" y="198"/>
                      </a:lnTo>
                      <a:lnTo>
                        <a:pt x="16" y="196"/>
                      </a:lnTo>
                      <a:lnTo>
                        <a:pt x="14" y="198"/>
                      </a:lnTo>
                      <a:lnTo>
                        <a:pt x="14" y="196"/>
                      </a:lnTo>
                      <a:lnTo>
                        <a:pt x="14" y="194"/>
                      </a:lnTo>
                      <a:lnTo>
                        <a:pt x="12" y="192"/>
                      </a:lnTo>
                      <a:lnTo>
                        <a:pt x="14" y="190"/>
                      </a:lnTo>
                      <a:lnTo>
                        <a:pt x="14" y="188"/>
                      </a:lnTo>
                      <a:lnTo>
                        <a:pt x="14" y="186"/>
                      </a:lnTo>
                      <a:lnTo>
                        <a:pt x="14" y="184"/>
                      </a:lnTo>
                      <a:lnTo>
                        <a:pt x="12" y="184"/>
                      </a:lnTo>
                      <a:lnTo>
                        <a:pt x="12" y="180"/>
                      </a:lnTo>
                      <a:lnTo>
                        <a:pt x="10" y="182"/>
                      </a:lnTo>
                      <a:lnTo>
                        <a:pt x="10" y="180"/>
                      </a:lnTo>
                      <a:lnTo>
                        <a:pt x="8" y="180"/>
                      </a:lnTo>
                      <a:lnTo>
                        <a:pt x="8" y="178"/>
                      </a:lnTo>
                      <a:lnTo>
                        <a:pt x="8" y="176"/>
                      </a:lnTo>
                      <a:lnTo>
                        <a:pt x="6" y="174"/>
                      </a:lnTo>
                      <a:lnTo>
                        <a:pt x="6" y="172"/>
                      </a:lnTo>
                      <a:lnTo>
                        <a:pt x="4" y="172"/>
                      </a:lnTo>
                      <a:lnTo>
                        <a:pt x="6" y="170"/>
                      </a:lnTo>
                      <a:lnTo>
                        <a:pt x="4" y="168"/>
                      </a:lnTo>
                      <a:lnTo>
                        <a:pt x="2" y="166"/>
                      </a:lnTo>
                      <a:lnTo>
                        <a:pt x="2" y="164"/>
                      </a:lnTo>
                      <a:lnTo>
                        <a:pt x="2" y="162"/>
                      </a:lnTo>
                      <a:lnTo>
                        <a:pt x="2" y="160"/>
                      </a:lnTo>
                      <a:lnTo>
                        <a:pt x="0" y="158"/>
                      </a:lnTo>
                      <a:lnTo>
                        <a:pt x="36" y="0"/>
                      </a:lnTo>
                      <a:lnTo>
                        <a:pt x="36" y="0"/>
                      </a:lnTo>
                      <a:close/>
                    </a:path>
                  </a:pathLst>
                </a:custGeom>
                <a:solidFill>
                  <a:srgbClr val="E0E0E0"/>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78" name="Freeform 147">
                  <a:extLst>
                    <a:ext uri="{FF2B5EF4-FFF2-40B4-BE49-F238E27FC236}">
                      <a16:creationId xmlns:a16="http://schemas.microsoft.com/office/drawing/2014/main" id="{823D892F-506C-A3CB-B232-1E97F6E155FF}"/>
                    </a:ext>
                  </a:extLst>
                </p:cNvPr>
                <p:cNvSpPr>
                  <a:spLocks/>
                </p:cNvSpPr>
                <p:nvPr/>
              </p:nvSpPr>
              <p:spPr bwMode="auto">
                <a:xfrm>
                  <a:off x="1911350" y="1654175"/>
                  <a:ext cx="1377950" cy="1143000"/>
                </a:xfrm>
                <a:custGeom>
                  <a:avLst/>
                  <a:gdLst>
                    <a:gd name="T0" fmla="*/ 868 w 868"/>
                    <a:gd name="T1" fmla="*/ 104 h 720"/>
                    <a:gd name="T2" fmla="*/ 840 w 868"/>
                    <a:gd name="T3" fmla="*/ 412 h 720"/>
                    <a:gd name="T4" fmla="*/ 810 w 868"/>
                    <a:gd name="T5" fmla="*/ 720 h 720"/>
                    <a:gd name="T6" fmla="*/ 616 w 868"/>
                    <a:gd name="T7" fmla="*/ 702 h 720"/>
                    <a:gd name="T8" fmla="*/ 468 w 868"/>
                    <a:gd name="T9" fmla="*/ 684 h 720"/>
                    <a:gd name="T10" fmla="*/ 230 w 868"/>
                    <a:gd name="T11" fmla="*/ 650 h 720"/>
                    <a:gd name="T12" fmla="*/ 210 w 868"/>
                    <a:gd name="T13" fmla="*/ 646 h 720"/>
                    <a:gd name="T14" fmla="*/ 174 w 868"/>
                    <a:gd name="T15" fmla="*/ 642 h 720"/>
                    <a:gd name="T16" fmla="*/ 60 w 868"/>
                    <a:gd name="T17" fmla="*/ 624 h 720"/>
                    <a:gd name="T18" fmla="*/ 0 w 868"/>
                    <a:gd name="T19" fmla="*/ 612 h 720"/>
                    <a:gd name="T20" fmla="*/ 26 w 868"/>
                    <a:gd name="T21" fmla="*/ 460 h 720"/>
                    <a:gd name="T22" fmla="*/ 36 w 868"/>
                    <a:gd name="T23" fmla="*/ 388 h 720"/>
                    <a:gd name="T24" fmla="*/ 46 w 868"/>
                    <a:gd name="T25" fmla="*/ 350 h 720"/>
                    <a:gd name="T26" fmla="*/ 90 w 868"/>
                    <a:gd name="T27" fmla="*/ 82 h 720"/>
                    <a:gd name="T28" fmla="*/ 94 w 868"/>
                    <a:gd name="T29" fmla="*/ 58 h 720"/>
                    <a:gd name="T30" fmla="*/ 104 w 868"/>
                    <a:gd name="T31" fmla="*/ 0 h 720"/>
                    <a:gd name="T32" fmla="*/ 134 w 868"/>
                    <a:gd name="T33" fmla="*/ 6 h 720"/>
                    <a:gd name="T34" fmla="*/ 142 w 868"/>
                    <a:gd name="T35" fmla="*/ 8 h 720"/>
                    <a:gd name="T36" fmla="*/ 150 w 868"/>
                    <a:gd name="T37" fmla="*/ 10 h 720"/>
                    <a:gd name="T38" fmla="*/ 176 w 868"/>
                    <a:gd name="T39" fmla="*/ 14 h 720"/>
                    <a:gd name="T40" fmla="*/ 180 w 868"/>
                    <a:gd name="T41" fmla="*/ 14 h 720"/>
                    <a:gd name="T42" fmla="*/ 198 w 868"/>
                    <a:gd name="T43" fmla="*/ 18 h 720"/>
                    <a:gd name="T44" fmla="*/ 208 w 868"/>
                    <a:gd name="T45" fmla="*/ 18 h 720"/>
                    <a:gd name="T46" fmla="*/ 246 w 868"/>
                    <a:gd name="T47" fmla="*/ 24 h 720"/>
                    <a:gd name="T48" fmla="*/ 316 w 868"/>
                    <a:gd name="T49" fmla="*/ 34 h 720"/>
                    <a:gd name="T50" fmla="*/ 318 w 868"/>
                    <a:gd name="T51" fmla="*/ 36 h 720"/>
                    <a:gd name="T52" fmla="*/ 514 w 868"/>
                    <a:gd name="T53" fmla="*/ 64 h 720"/>
                    <a:gd name="T54" fmla="*/ 538 w 868"/>
                    <a:gd name="T55" fmla="*/ 68 h 720"/>
                    <a:gd name="T56" fmla="*/ 642 w 868"/>
                    <a:gd name="T57" fmla="*/ 80 h 720"/>
                    <a:gd name="T58" fmla="*/ 664 w 868"/>
                    <a:gd name="T59" fmla="*/ 84 h 720"/>
                    <a:gd name="T60" fmla="*/ 664 w 868"/>
                    <a:gd name="T61" fmla="*/ 82 h 720"/>
                    <a:gd name="T62" fmla="*/ 868 w 868"/>
                    <a:gd name="T63" fmla="*/ 104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8" h="720">
                      <a:moveTo>
                        <a:pt x="868" y="104"/>
                      </a:moveTo>
                      <a:lnTo>
                        <a:pt x="840" y="412"/>
                      </a:lnTo>
                      <a:lnTo>
                        <a:pt x="810" y="720"/>
                      </a:lnTo>
                      <a:lnTo>
                        <a:pt x="616" y="702"/>
                      </a:lnTo>
                      <a:lnTo>
                        <a:pt x="468" y="684"/>
                      </a:lnTo>
                      <a:lnTo>
                        <a:pt x="230" y="650"/>
                      </a:lnTo>
                      <a:lnTo>
                        <a:pt x="210" y="646"/>
                      </a:lnTo>
                      <a:lnTo>
                        <a:pt x="174" y="642"/>
                      </a:lnTo>
                      <a:lnTo>
                        <a:pt x="60" y="624"/>
                      </a:lnTo>
                      <a:lnTo>
                        <a:pt x="0" y="612"/>
                      </a:lnTo>
                      <a:lnTo>
                        <a:pt x="26" y="460"/>
                      </a:lnTo>
                      <a:lnTo>
                        <a:pt x="36" y="388"/>
                      </a:lnTo>
                      <a:lnTo>
                        <a:pt x="46" y="350"/>
                      </a:lnTo>
                      <a:lnTo>
                        <a:pt x="90" y="82"/>
                      </a:lnTo>
                      <a:lnTo>
                        <a:pt x="94" y="58"/>
                      </a:lnTo>
                      <a:lnTo>
                        <a:pt x="104" y="0"/>
                      </a:lnTo>
                      <a:lnTo>
                        <a:pt x="134" y="6"/>
                      </a:lnTo>
                      <a:lnTo>
                        <a:pt x="142" y="8"/>
                      </a:lnTo>
                      <a:lnTo>
                        <a:pt x="150" y="10"/>
                      </a:lnTo>
                      <a:lnTo>
                        <a:pt x="176" y="14"/>
                      </a:lnTo>
                      <a:lnTo>
                        <a:pt x="180" y="14"/>
                      </a:lnTo>
                      <a:lnTo>
                        <a:pt x="198" y="18"/>
                      </a:lnTo>
                      <a:lnTo>
                        <a:pt x="208" y="18"/>
                      </a:lnTo>
                      <a:lnTo>
                        <a:pt x="246" y="24"/>
                      </a:lnTo>
                      <a:lnTo>
                        <a:pt x="316" y="34"/>
                      </a:lnTo>
                      <a:lnTo>
                        <a:pt x="318" y="36"/>
                      </a:lnTo>
                      <a:lnTo>
                        <a:pt x="514" y="64"/>
                      </a:lnTo>
                      <a:lnTo>
                        <a:pt x="538" y="68"/>
                      </a:lnTo>
                      <a:lnTo>
                        <a:pt x="642" y="80"/>
                      </a:lnTo>
                      <a:lnTo>
                        <a:pt x="664" y="84"/>
                      </a:lnTo>
                      <a:lnTo>
                        <a:pt x="664" y="82"/>
                      </a:lnTo>
                      <a:lnTo>
                        <a:pt x="868" y="104"/>
                      </a:lnTo>
                      <a:close/>
                    </a:path>
                  </a:pathLst>
                </a:custGeom>
                <a:solidFill>
                  <a:srgbClr val="E0E0E0"/>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79" name="Freeform 148">
                  <a:extLst>
                    <a:ext uri="{FF2B5EF4-FFF2-40B4-BE49-F238E27FC236}">
                      <a16:creationId xmlns:a16="http://schemas.microsoft.com/office/drawing/2014/main" id="{24B5ADD9-2CA0-2383-F0E5-A7E269C43E60}"/>
                    </a:ext>
                  </a:extLst>
                </p:cNvPr>
                <p:cNvSpPr>
                  <a:spLocks/>
                </p:cNvSpPr>
                <p:nvPr/>
              </p:nvSpPr>
              <p:spPr bwMode="auto">
                <a:xfrm>
                  <a:off x="1911350" y="1654175"/>
                  <a:ext cx="1377950" cy="1143000"/>
                </a:xfrm>
                <a:custGeom>
                  <a:avLst/>
                  <a:gdLst>
                    <a:gd name="T0" fmla="*/ 868 w 868"/>
                    <a:gd name="T1" fmla="*/ 104 h 720"/>
                    <a:gd name="T2" fmla="*/ 840 w 868"/>
                    <a:gd name="T3" fmla="*/ 412 h 720"/>
                    <a:gd name="T4" fmla="*/ 810 w 868"/>
                    <a:gd name="T5" fmla="*/ 720 h 720"/>
                    <a:gd name="T6" fmla="*/ 616 w 868"/>
                    <a:gd name="T7" fmla="*/ 702 h 720"/>
                    <a:gd name="T8" fmla="*/ 468 w 868"/>
                    <a:gd name="T9" fmla="*/ 684 h 720"/>
                    <a:gd name="T10" fmla="*/ 230 w 868"/>
                    <a:gd name="T11" fmla="*/ 650 h 720"/>
                    <a:gd name="T12" fmla="*/ 210 w 868"/>
                    <a:gd name="T13" fmla="*/ 646 h 720"/>
                    <a:gd name="T14" fmla="*/ 174 w 868"/>
                    <a:gd name="T15" fmla="*/ 642 h 720"/>
                    <a:gd name="T16" fmla="*/ 60 w 868"/>
                    <a:gd name="T17" fmla="*/ 624 h 720"/>
                    <a:gd name="T18" fmla="*/ 0 w 868"/>
                    <a:gd name="T19" fmla="*/ 612 h 720"/>
                    <a:gd name="T20" fmla="*/ 26 w 868"/>
                    <a:gd name="T21" fmla="*/ 460 h 720"/>
                    <a:gd name="T22" fmla="*/ 36 w 868"/>
                    <a:gd name="T23" fmla="*/ 388 h 720"/>
                    <a:gd name="T24" fmla="*/ 46 w 868"/>
                    <a:gd name="T25" fmla="*/ 350 h 720"/>
                    <a:gd name="T26" fmla="*/ 90 w 868"/>
                    <a:gd name="T27" fmla="*/ 82 h 720"/>
                    <a:gd name="T28" fmla="*/ 94 w 868"/>
                    <a:gd name="T29" fmla="*/ 58 h 720"/>
                    <a:gd name="T30" fmla="*/ 104 w 868"/>
                    <a:gd name="T31" fmla="*/ 0 h 720"/>
                    <a:gd name="T32" fmla="*/ 134 w 868"/>
                    <a:gd name="T33" fmla="*/ 6 h 720"/>
                    <a:gd name="T34" fmla="*/ 142 w 868"/>
                    <a:gd name="T35" fmla="*/ 8 h 720"/>
                    <a:gd name="T36" fmla="*/ 150 w 868"/>
                    <a:gd name="T37" fmla="*/ 10 h 720"/>
                    <a:gd name="T38" fmla="*/ 176 w 868"/>
                    <a:gd name="T39" fmla="*/ 14 h 720"/>
                    <a:gd name="T40" fmla="*/ 180 w 868"/>
                    <a:gd name="T41" fmla="*/ 14 h 720"/>
                    <a:gd name="T42" fmla="*/ 198 w 868"/>
                    <a:gd name="T43" fmla="*/ 18 h 720"/>
                    <a:gd name="T44" fmla="*/ 208 w 868"/>
                    <a:gd name="T45" fmla="*/ 18 h 720"/>
                    <a:gd name="T46" fmla="*/ 246 w 868"/>
                    <a:gd name="T47" fmla="*/ 24 h 720"/>
                    <a:gd name="T48" fmla="*/ 316 w 868"/>
                    <a:gd name="T49" fmla="*/ 34 h 720"/>
                    <a:gd name="T50" fmla="*/ 318 w 868"/>
                    <a:gd name="T51" fmla="*/ 36 h 720"/>
                    <a:gd name="T52" fmla="*/ 514 w 868"/>
                    <a:gd name="T53" fmla="*/ 64 h 720"/>
                    <a:gd name="T54" fmla="*/ 538 w 868"/>
                    <a:gd name="T55" fmla="*/ 68 h 720"/>
                    <a:gd name="T56" fmla="*/ 642 w 868"/>
                    <a:gd name="T57" fmla="*/ 80 h 720"/>
                    <a:gd name="T58" fmla="*/ 664 w 868"/>
                    <a:gd name="T59" fmla="*/ 84 h 720"/>
                    <a:gd name="T60" fmla="*/ 664 w 868"/>
                    <a:gd name="T61" fmla="*/ 82 h 720"/>
                    <a:gd name="T62" fmla="*/ 868 w 868"/>
                    <a:gd name="T63" fmla="*/ 104 h 720"/>
                    <a:gd name="T64" fmla="*/ 868 w 868"/>
                    <a:gd name="T65" fmla="*/ 104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68" h="720">
                      <a:moveTo>
                        <a:pt x="868" y="104"/>
                      </a:moveTo>
                      <a:lnTo>
                        <a:pt x="840" y="412"/>
                      </a:lnTo>
                      <a:lnTo>
                        <a:pt x="810" y="720"/>
                      </a:lnTo>
                      <a:lnTo>
                        <a:pt x="616" y="702"/>
                      </a:lnTo>
                      <a:lnTo>
                        <a:pt x="468" y="684"/>
                      </a:lnTo>
                      <a:lnTo>
                        <a:pt x="230" y="650"/>
                      </a:lnTo>
                      <a:lnTo>
                        <a:pt x="210" y="646"/>
                      </a:lnTo>
                      <a:lnTo>
                        <a:pt x="174" y="642"/>
                      </a:lnTo>
                      <a:lnTo>
                        <a:pt x="60" y="624"/>
                      </a:lnTo>
                      <a:lnTo>
                        <a:pt x="0" y="612"/>
                      </a:lnTo>
                      <a:lnTo>
                        <a:pt x="26" y="460"/>
                      </a:lnTo>
                      <a:lnTo>
                        <a:pt x="36" y="388"/>
                      </a:lnTo>
                      <a:lnTo>
                        <a:pt x="46" y="350"/>
                      </a:lnTo>
                      <a:lnTo>
                        <a:pt x="90" y="82"/>
                      </a:lnTo>
                      <a:lnTo>
                        <a:pt x="94" y="58"/>
                      </a:lnTo>
                      <a:lnTo>
                        <a:pt x="104" y="0"/>
                      </a:lnTo>
                      <a:lnTo>
                        <a:pt x="134" y="6"/>
                      </a:lnTo>
                      <a:lnTo>
                        <a:pt x="142" y="8"/>
                      </a:lnTo>
                      <a:lnTo>
                        <a:pt x="150" y="10"/>
                      </a:lnTo>
                      <a:lnTo>
                        <a:pt x="176" y="14"/>
                      </a:lnTo>
                      <a:lnTo>
                        <a:pt x="180" y="14"/>
                      </a:lnTo>
                      <a:lnTo>
                        <a:pt x="198" y="18"/>
                      </a:lnTo>
                      <a:lnTo>
                        <a:pt x="208" y="18"/>
                      </a:lnTo>
                      <a:lnTo>
                        <a:pt x="246" y="24"/>
                      </a:lnTo>
                      <a:lnTo>
                        <a:pt x="316" y="34"/>
                      </a:lnTo>
                      <a:lnTo>
                        <a:pt x="318" y="36"/>
                      </a:lnTo>
                      <a:lnTo>
                        <a:pt x="514" y="64"/>
                      </a:lnTo>
                      <a:lnTo>
                        <a:pt x="538" y="68"/>
                      </a:lnTo>
                      <a:lnTo>
                        <a:pt x="642" y="80"/>
                      </a:lnTo>
                      <a:lnTo>
                        <a:pt x="664" y="84"/>
                      </a:lnTo>
                      <a:lnTo>
                        <a:pt x="664" y="82"/>
                      </a:lnTo>
                      <a:lnTo>
                        <a:pt x="868" y="104"/>
                      </a:lnTo>
                      <a:lnTo>
                        <a:pt x="868" y="104"/>
                      </a:lnTo>
                      <a:close/>
                    </a:path>
                  </a:pathLst>
                </a:custGeom>
                <a:solidFill>
                  <a:srgbClr val="E0E0E0"/>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80" name="Freeform 149">
                  <a:extLst>
                    <a:ext uri="{FF2B5EF4-FFF2-40B4-BE49-F238E27FC236}">
                      <a16:creationId xmlns:a16="http://schemas.microsoft.com/office/drawing/2014/main" id="{E35E33C8-762C-C0F3-07C2-FB81BA2CB272}"/>
                    </a:ext>
                  </a:extLst>
                </p:cNvPr>
                <p:cNvSpPr>
                  <a:spLocks/>
                </p:cNvSpPr>
                <p:nvPr/>
              </p:nvSpPr>
              <p:spPr bwMode="auto">
                <a:xfrm>
                  <a:off x="3305177" y="3795990"/>
                  <a:ext cx="1704974" cy="888999"/>
                </a:xfrm>
                <a:custGeom>
                  <a:avLst/>
                  <a:gdLst>
                    <a:gd name="T0" fmla="*/ 1066 w 1074"/>
                    <a:gd name="T1" fmla="*/ 556 h 560"/>
                    <a:gd name="T2" fmla="*/ 1062 w 1074"/>
                    <a:gd name="T3" fmla="*/ 554 h 560"/>
                    <a:gd name="T4" fmla="*/ 1050 w 1074"/>
                    <a:gd name="T5" fmla="*/ 554 h 560"/>
                    <a:gd name="T6" fmla="*/ 1046 w 1074"/>
                    <a:gd name="T7" fmla="*/ 550 h 560"/>
                    <a:gd name="T8" fmla="*/ 1042 w 1074"/>
                    <a:gd name="T9" fmla="*/ 548 h 560"/>
                    <a:gd name="T10" fmla="*/ 1038 w 1074"/>
                    <a:gd name="T11" fmla="*/ 544 h 560"/>
                    <a:gd name="T12" fmla="*/ 1034 w 1074"/>
                    <a:gd name="T13" fmla="*/ 540 h 560"/>
                    <a:gd name="T14" fmla="*/ 1028 w 1074"/>
                    <a:gd name="T15" fmla="*/ 542 h 560"/>
                    <a:gd name="T16" fmla="*/ 1016 w 1074"/>
                    <a:gd name="T17" fmla="*/ 532 h 560"/>
                    <a:gd name="T18" fmla="*/ 1010 w 1074"/>
                    <a:gd name="T19" fmla="*/ 522 h 560"/>
                    <a:gd name="T20" fmla="*/ 996 w 1074"/>
                    <a:gd name="T21" fmla="*/ 516 h 560"/>
                    <a:gd name="T22" fmla="*/ 992 w 1074"/>
                    <a:gd name="T23" fmla="*/ 518 h 560"/>
                    <a:gd name="T24" fmla="*/ 986 w 1074"/>
                    <a:gd name="T25" fmla="*/ 512 h 560"/>
                    <a:gd name="T26" fmla="*/ 970 w 1074"/>
                    <a:gd name="T27" fmla="*/ 516 h 560"/>
                    <a:gd name="T28" fmla="*/ 946 w 1074"/>
                    <a:gd name="T29" fmla="*/ 522 h 560"/>
                    <a:gd name="T30" fmla="*/ 932 w 1074"/>
                    <a:gd name="T31" fmla="*/ 512 h 560"/>
                    <a:gd name="T32" fmla="*/ 914 w 1074"/>
                    <a:gd name="T33" fmla="*/ 520 h 560"/>
                    <a:gd name="T34" fmla="*/ 902 w 1074"/>
                    <a:gd name="T35" fmla="*/ 524 h 560"/>
                    <a:gd name="T36" fmla="*/ 884 w 1074"/>
                    <a:gd name="T37" fmla="*/ 520 h 560"/>
                    <a:gd name="T38" fmla="*/ 872 w 1074"/>
                    <a:gd name="T39" fmla="*/ 524 h 560"/>
                    <a:gd name="T40" fmla="*/ 858 w 1074"/>
                    <a:gd name="T41" fmla="*/ 528 h 560"/>
                    <a:gd name="T42" fmla="*/ 854 w 1074"/>
                    <a:gd name="T43" fmla="*/ 534 h 560"/>
                    <a:gd name="T44" fmla="*/ 836 w 1074"/>
                    <a:gd name="T45" fmla="*/ 542 h 560"/>
                    <a:gd name="T46" fmla="*/ 820 w 1074"/>
                    <a:gd name="T47" fmla="*/ 536 h 560"/>
                    <a:gd name="T48" fmla="*/ 800 w 1074"/>
                    <a:gd name="T49" fmla="*/ 528 h 560"/>
                    <a:gd name="T50" fmla="*/ 788 w 1074"/>
                    <a:gd name="T51" fmla="*/ 518 h 560"/>
                    <a:gd name="T52" fmla="*/ 774 w 1074"/>
                    <a:gd name="T53" fmla="*/ 522 h 560"/>
                    <a:gd name="T54" fmla="*/ 758 w 1074"/>
                    <a:gd name="T55" fmla="*/ 508 h 560"/>
                    <a:gd name="T56" fmla="*/ 742 w 1074"/>
                    <a:gd name="T57" fmla="*/ 526 h 560"/>
                    <a:gd name="T58" fmla="*/ 740 w 1074"/>
                    <a:gd name="T59" fmla="*/ 528 h 560"/>
                    <a:gd name="T60" fmla="*/ 732 w 1074"/>
                    <a:gd name="T61" fmla="*/ 544 h 560"/>
                    <a:gd name="T62" fmla="*/ 720 w 1074"/>
                    <a:gd name="T63" fmla="*/ 532 h 560"/>
                    <a:gd name="T64" fmla="*/ 716 w 1074"/>
                    <a:gd name="T65" fmla="*/ 514 h 560"/>
                    <a:gd name="T66" fmla="*/ 702 w 1074"/>
                    <a:gd name="T67" fmla="*/ 524 h 560"/>
                    <a:gd name="T68" fmla="*/ 690 w 1074"/>
                    <a:gd name="T69" fmla="*/ 528 h 560"/>
                    <a:gd name="T70" fmla="*/ 680 w 1074"/>
                    <a:gd name="T71" fmla="*/ 512 h 560"/>
                    <a:gd name="T72" fmla="*/ 668 w 1074"/>
                    <a:gd name="T73" fmla="*/ 506 h 560"/>
                    <a:gd name="T74" fmla="*/ 646 w 1074"/>
                    <a:gd name="T75" fmla="*/ 510 h 560"/>
                    <a:gd name="T76" fmla="*/ 636 w 1074"/>
                    <a:gd name="T77" fmla="*/ 522 h 560"/>
                    <a:gd name="T78" fmla="*/ 620 w 1074"/>
                    <a:gd name="T79" fmla="*/ 514 h 560"/>
                    <a:gd name="T80" fmla="*/ 616 w 1074"/>
                    <a:gd name="T81" fmla="*/ 498 h 560"/>
                    <a:gd name="T82" fmla="*/ 602 w 1074"/>
                    <a:gd name="T83" fmla="*/ 490 h 560"/>
                    <a:gd name="T84" fmla="*/ 602 w 1074"/>
                    <a:gd name="T85" fmla="*/ 474 h 560"/>
                    <a:gd name="T86" fmla="*/ 578 w 1074"/>
                    <a:gd name="T87" fmla="*/ 476 h 560"/>
                    <a:gd name="T88" fmla="*/ 564 w 1074"/>
                    <a:gd name="T89" fmla="*/ 482 h 560"/>
                    <a:gd name="T90" fmla="*/ 552 w 1074"/>
                    <a:gd name="T91" fmla="*/ 486 h 560"/>
                    <a:gd name="T92" fmla="*/ 534 w 1074"/>
                    <a:gd name="T93" fmla="*/ 470 h 560"/>
                    <a:gd name="T94" fmla="*/ 518 w 1074"/>
                    <a:gd name="T95" fmla="*/ 474 h 560"/>
                    <a:gd name="T96" fmla="*/ 506 w 1074"/>
                    <a:gd name="T97" fmla="*/ 472 h 560"/>
                    <a:gd name="T98" fmla="*/ 488 w 1074"/>
                    <a:gd name="T99" fmla="*/ 460 h 560"/>
                    <a:gd name="T100" fmla="*/ 476 w 1074"/>
                    <a:gd name="T101" fmla="*/ 462 h 560"/>
                    <a:gd name="T102" fmla="*/ 464 w 1074"/>
                    <a:gd name="T103" fmla="*/ 458 h 560"/>
                    <a:gd name="T104" fmla="*/ 462 w 1074"/>
                    <a:gd name="T105" fmla="*/ 444 h 560"/>
                    <a:gd name="T106" fmla="*/ 456 w 1074"/>
                    <a:gd name="T107" fmla="*/ 434 h 560"/>
                    <a:gd name="T108" fmla="*/ 452 w 1074"/>
                    <a:gd name="T109" fmla="*/ 428 h 560"/>
                    <a:gd name="T110" fmla="*/ 438 w 1074"/>
                    <a:gd name="T111" fmla="*/ 428 h 560"/>
                    <a:gd name="T112" fmla="*/ 430 w 1074"/>
                    <a:gd name="T113" fmla="*/ 434 h 560"/>
                    <a:gd name="T114" fmla="*/ 414 w 1074"/>
                    <a:gd name="T115" fmla="*/ 428 h 560"/>
                    <a:gd name="T116" fmla="*/ 398 w 1074"/>
                    <a:gd name="T117" fmla="*/ 432 h 560"/>
                    <a:gd name="T118" fmla="*/ 384 w 1074"/>
                    <a:gd name="T119" fmla="*/ 414 h 560"/>
                    <a:gd name="T120" fmla="*/ 360 w 1074"/>
                    <a:gd name="T121" fmla="*/ 402 h 560"/>
                    <a:gd name="T122" fmla="*/ 1046 w 1074"/>
                    <a:gd name="T123" fmla="*/ 34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74" h="560">
                      <a:moveTo>
                        <a:pt x="1072" y="558"/>
                      </a:moveTo>
                      <a:lnTo>
                        <a:pt x="1070" y="560"/>
                      </a:lnTo>
                      <a:lnTo>
                        <a:pt x="1068" y="558"/>
                      </a:lnTo>
                      <a:lnTo>
                        <a:pt x="1068" y="560"/>
                      </a:lnTo>
                      <a:lnTo>
                        <a:pt x="1066" y="560"/>
                      </a:lnTo>
                      <a:lnTo>
                        <a:pt x="1066" y="558"/>
                      </a:lnTo>
                      <a:lnTo>
                        <a:pt x="1068" y="558"/>
                      </a:lnTo>
                      <a:lnTo>
                        <a:pt x="1068" y="556"/>
                      </a:lnTo>
                      <a:lnTo>
                        <a:pt x="1066" y="556"/>
                      </a:lnTo>
                      <a:lnTo>
                        <a:pt x="1064" y="558"/>
                      </a:lnTo>
                      <a:lnTo>
                        <a:pt x="1062" y="558"/>
                      </a:lnTo>
                      <a:lnTo>
                        <a:pt x="1064" y="556"/>
                      </a:lnTo>
                      <a:lnTo>
                        <a:pt x="1064" y="554"/>
                      </a:lnTo>
                      <a:lnTo>
                        <a:pt x="1062" y="554"/>
                      </a:lnTo>
                      <a:lnTo>
                        <a:pt x="1060" y="556"/>
                      </a:lnTo>
                      <a:lnTo>
                        <a:pt x="1058" y="556"/>
                      </a:lnTo>
                      <a:lnTo>
                        <a:pt x="1060" y="554"/>
                      </a:lnTo>
                      <a:lnTo>
                        <a:pt x="1062" y="554"/>
                      </a:lnTo>
                      <a:lnTo>
                        <a:pt x="1062" y="552"/>
                      </a:lnTo>
                      <a:lnTo>
                        <a:pt x="1060" y="552"/>
                      </a:lnTo>
                      <a:lnTo>
                        <a:pt x="1060" y="550"/>
                      </a:lnTo>
                      <a:lnTo>
                        <a:pt x="1058" y="550"/>
                      </a:lnTo>
                      <a:lnTo>
                        <a:pt x="1058" y="552"/>
                      </a:lnTo>
                      <a:lnTo>
                        <a:pt x="1056" y="552"/>
                      </a:lnTo>
                      <a:lnTo>
                        <a:pt x="1054" y="550"/>
                      </a:lnTo>
                      <a:lnTo>
                        <a:pt x="1052" y="554"/>
                      </a:lnTo>
                      <a:lnTo>
                        <a:pt x="1050" y="554"/>
                      </a:lnTo>
                      <a:lnTo>
                        <a:pt x="1048" y="554"/>
                      </a:lnTo>
                      <a:lnTo>
                        <a:pt x="1048" y="552"/>
                      </a:lnTo>
                      <a:lnTo>
                        <a:pt x="1050" y="552"/>
                      </a:lnTo>
                      <a:lnTo>
                        <a:pt x="1050" y="550"/>
                      </a:lnTo>
                      <a:lnTo>
                        <a:pt x="1052" y="548"/>
                      </a:lnTo>
                      <a:lnTo>
                        <a:pt x="1050" y="548"/>
                      </a:lnTo>
                      <a:lnTo>
                        <a:pt x="1050" y="550"/>
                      </a:lnTo>
                      <a:lnTo>
                        <a:pt x="1048" y="548"/>
                      </a:lnTo>
                      <a:lnTo>
                        <a:pt x="1046" y="550"/>
                      </a:lnTo>
                      <a:lnTo>
                        <a:pt x="1044" y="550"/>
                      </a:lnTo>
                      <a:lnTo>
                        <a:pt x="1044" y="548"/>
                      </a:lnTo>
                      <a:lnTo>
                        <a:pt x="1044" y="548"/>
                      </a:lnTo>
                      <a:lnTo>
                        <a:pt x="1044" y="546"/>
                      </a:lnTo>
                      <a:lnTo>
                        <a:pt x="1042" y="546"/>
                      </a:lnTo>
                      <a:lnTo>
                        <a:pt x="1044" y="546"/>
                      </a:lnTo>
                      <a:lnTo>
                        <a:pt x="1044" y="548"/>
                      </a:lnTo>
                      <a:lnTo>
                        <a:pt x="1044" y="550"/>
                      </a:lnTo>
                      <a:lnTo>
                        <a:pt x="1042" y="548"/>
                      </a:lnTo>
                      <a:lnTo>
                        <a:pt x="1038" y="548"/>
                      </a:lnTo>
                      <a:lnTo>
                        <a:pt x="1036" y="546"/>
                      </a:lnTo>
                      <a:lnTo>
                        <a:pt x="1038" y="546"/>
                      </a:lnTo>
                      <a:lnTo>
                        <a:pt x="1042" y="544"/>
                      </a:lnTo>
                      <a:lnTo>
                        <a:pt x="1038" y="544"/>
                      </a:lnTo>
                      <a:lnTo>
                        <a:pt x="1038" y="546"/>
                      </a:lnTo>
                      <a:lnTo>
                        <a:pt x="1036" y="546"/>
                      </a:lnTo>
                      <a:lnTo>
                        <a:pt x="1036" y="544"/>
                      </a:lnTo>
                      <a:lnTo>
                        <a:pt x="1038" y="544"/>
                      </a:lnTo>
                      <a:lnTo>
                        <a:pt x="1036" y="542"/>
                      </a:lnTo>
                      <a:lnTo>
                        <a:pt x="1036" y="544"/>
                      </a:lnTo>
                      <a:lnTo>
                        <a:pt x="1034" y="544"/>
                      </a:lnTo>
                      <a:lnTo>
                        <a:pt x="1032" y="542"/>
                      </a:lnTo>
                      <a:lnTo>
                        <a:pt x="1034" y="540"/>
                      </a:lnTo>
                      <a:lnTo>
                        <a:pt x="1036" y="540"/>
                      </a:lnTo>
                      <a:lnTo>
                        <a:pt x="1036" y="538"/>
                      </a:lnTo>
                      <a:lnTo>
                        <a:pt x="1034" y="538"/>
                      </a:lnTo>
                      <a:lnTo>
                        <a:pt x="1034" y="540"/>
                      </a:lnTo>
                      <a:lnTo>
                        <a:pt x="1032" y="542"/>
                      </a:lnTo>
                      <a:lnTo>
                        <a:pt x="1030" y="542"/>
                      </a:lnTo>
                      <a:lnTo>
                        <a:pt x="1030" y="540"/>
                      </a:lnTo>
                      <a:lnTo>
                        <a:pt x="1030" y="538"/>
                      </a:lnTo>
                      <a:lnTo>
                        <a:pt x="1030" y="536"/>
                      </a:lnTo>
                      <a:lnTo>
                        <a:pt x="1028" y="538"/>
                      </a:lnTo>
                      <a:lnTo>
                        <a:pt x="1030" y="540"/>
                      </a:lnTo>
                      <a:lnTo>
                        <a:pt x="1030" y="542"/>
                      </a:lnTo>
                      <a:lnTo>
                        <a:pt x="1028" y="542"/>
                      </a:lnTo>
                      <a:lnTo>
                        <a:pt x="1026" y="542"/>
                      </a:lnTo>
                      <a:lnTo>
                        <a:pt x="1024" y="540"/>
                      </a:lnTo>
                      <a:lnTo>
                        <a:pt x="1020" y="540"/>
                      </a:lnTo>
                      <a:lnTo>
                        <a:pt x="1024" y="538"/>
                      </a:lnTo>
                      <a:lnTo>
                        <a:pt x="1024" y="536"/>
                      </a:lnTo>
                      <a:lnTo>
                        <a:pt x="1020" y="538"/>
                      </a:lnTo>
                      <a:lnTo>
                        <a:pt x="1018" y="536"/>
                      </a:lnTo>
                      <a:lnTo>
                        <a:pt x="1016" y="534"/>
                      </a:lnTo>
                      <a:lnTo>
                        <a:pt x="1016" y="532"/>
                      </a:lnTo>
                      <a:lnTo>
                        <a:pt x="1018" y="530"/>
                      </a:lnTo>
                      <a:lnTo>
                        <a:pt x="1016" y="528"/>
                      </a:lnTo>
                      <a:lnTo>
                        <a:pt x="1016" y="530"/>
                      </a:lnTo>
                      <a:lnTo>
                        <a:pt x="1014" y="532"/>
                      </a:lnTo>
                      <a:lnTo>
                        <a:pt x="1012" y="530"/>
                      </a:lnTo>
                      <a:lnTo>
                        <a:pt x="1014" y="528"/>
                      </a:lnTo>
                      <a:lnTo>
                        <a:pt x="1012" y="526"/>
                      </a:lnTo>
                      <a:lnTo>
                        <a:pt x="1010" y="526"/>
                      </a:lnTo>
                      <a:lnTo>
                        <a:pt x="1010" y="522"/>
                      </a:lnTo>
                      <a:lnTo>
                        <a:pt x="1008" y="524"/>
                      </a:lnTo>
                      <a:lnTo>
                        <a:pt x="1006" y="524"/>
                      </a:lnTo>
                      <a:lnTo>
                        <a:pt x="1006" y="522"/>
                      </a:lnTo>
                      <a:lnTo>
                        <a:pt x="1004" y="522"/>
                      </a:lnTo>
                      <a:lnTo>
                        <a:pt x="1000" y="522"/>
                      </a:lnTo>
                      <a:lnTo>
                        <a:pt x="1000" y="520"/>
                      </a:lnTo>
                      <a:lnTo>
                        <a:pt x="998" y="518"/>
                      </a:lnTo>
                      <a:lnTo>
                        <a:pt x="998" y="516"/>
                      </a:lnTo>
                      <a:lnTo>
                        <a:pt x="996" y="516"/>
                      </a:lnTo>
                      <a:lnTo>
                        <a:pt x="996" y="518"/>
                      </a:lnTo>
                      <a:lnTo>
                        <a:pt x="996" y="516"/>
                      </a:lnTo>
                      <a:lnTo>
                        <a:pt x="998" y="516"/>
                      </a:lnTo>
                      <a:lnTo>
                        <a:pt x="998" y="514"/>
                      </a:lnTo>
                      <a:lnTo>
                        <a:pt x="996" y="514"/>
                      </a:lnTo>
                      <a:lnTo>
                        <a:pt x="996" y="516"/>
                      </a:lnTo>
                      <a:lnTo>
                        <a:pt x="996" y="520"/>
                      </a:lnTo>
                      <a:lnTo>
                        <a:pt x="994" y="520"/>
                      </a:lnTo>
                      <a:lnTo>
                        <a:pt x="992" y="518"/>
                      </a:lnTo>
                      <a:lnTo>
                        <a:pt x="994" y="516"/>
                      </a:lnTo>
                      <a:lnTo>
                        <a:pt x="996" y="516"/>
                      </a:lnTo>
                      <a:lnTo>
                        <a:pt x="996" y="514"/>
                      </a:lnTo>
                      <a:lnTo>
                        <a:pt x="994" y="514"/>
                      </a:lnTo>
                      <a:lnTo>
                        <a:pt x="992" y="516"/>
                      </a:lnTo>
                      <a:lnTo>
                        <a:pt x="990" y="516"/>
                      </a:lnTo>
                      <a:lnTo>
                        <a:pt x="988" y="514"/>
                      </a:lnTo>
                      <a:lnTo>
                        <a:pt x="990" y="512"/>
                      </a:lnTo>
                      <a:lnTo>
                        <a:pt x="986" y="512"/>
                      </a:lnTo>
                      <a:lnTo>
                        <a:pt x="982" y="508"/>
                      </a:lnTo>
                      <a:lnTo>
                        <a:pt x="976" y="508"/>
                      </a:lnTo>
                      <a:lnTo>
                        <a:pt x="976" y="510"/>
                      </a:lnTo>
                      <a:lnTo>
                        <a:pt x="974" y="510"/>
                      </a:lnTo>
                      <a:lnTo>
                        <a:pt x="972" y="512"/>
                      </a:lnTo>
                      <a:lnTo>
                        <a:pt x="974" y="516"/>
                      </a:lnTo>
                      <a:lnTo>
                        <a:pt x="972" y="518"/>
                      </a:lnTo>
                      <a:lnTo>
                        <a:pt x="970" y="520"/>
                      </a:lnTo>
                      <a:lnTo>
                        <a:pt x="970" y="516"/>
                      </a:lnTo>
                      <a:lnTo>
                        <a:pt x="968" y="516"/>
                      </a:lnTo>
                      <a:lnTo>
                        <a:pt x="970" y="520"/>
                      </a:lnTo>
                      <a:lnTo>
                        <a:pt x="968" y="522"/>
                      </a:lnTo>
                      <a:lnTo>
                        <a:pt x="962" y="520"/>
                      </a:lnTo>
                      <a:lnTo>
                        <a:pt x="962" y="522"/>
                      </a:lnTo>
                      <a:lnTo>
                        <a:pt x="956" y="522"/>
                      </a:lnTo>
                      <a:lnTo>
                        <a:pt x="954" y="522"/>
                      </a:lnTo>
                      <a:lnTo>
                        <a:pt x="948" y="522"/>
                      </a:lnTo>
                      <a:lnTo>
                        <a:pt x="946" y="522"/>
                      </a:lnTo>
                      <a:lnTo>
                        <a:pt x="946" y="520"/>
                      </a:lnTo>
                      <a:lnTo>
                        <a:pt x="946" y="518"/>
                      </a:lnTo>
                      <a:lnTo>
                        <a:pt x="942" y="522"/>
                      </a:lnTo>
                      <a:lnTo>
                        <a:pt x="940" y="520"/>
                      </a:lnTo>
                      <a:lnTo>
                        <a:pt x="940" y="518"/>
                      </a:lnTo>
                      <a:lnTo>
                        <a:pt x="936" y="520"/>
                      </a:lnTo>
                      <a:lnTo>
                        <a:pt x="934" y="520"/>
                      </a:lnTo>
                      <a:lnTo>
                        <a:pt x="934" y="516"/>
                      </a:lnTo>
                      <a:lnTo>
                        <a:pt x="932" y="512"/>
                      </a:lnTo>
                      <a:lnTo>
                        <a:pt x="930" y="512"/>
                      </a:lnTo>
                      <a:lnTo>
                        <a:pt x="928" y="510"/>
                      </a:lnTo>
                      <a:lnTo>
                        <a:pt x="926" y="512"/>
                      </a:lnTo>
                      <a:lnTo>
                        <a:pt x="924" y="514"/>
                      </a:lnTo>
                      <a:lnTo>
                        <a:pt x="922" y="516"/>
                      </a:lnTo>
                      <a:lnTo>
                        <a:pt x="920" y="516"/>
                      </a:lnTo>
                      <a:lnTo>
                        <a:pt x="918" y="516"/>
                      </a:lnTo>
                      <a:lnTo>
                        <a:pt x="916" y="518"/>
                      </a:lnTo>
                      <a:lnTo>
                        <a:pt x="914" y="520"/>
                      </a:lnTo>
                      <a:lnTo>
                        <a:pt x="912" y="520"/>
                      </a:lnTo>
                      <a:lnTo>
                        <a:pt x="910" y="518"/>
                      </a:lnTo>
                      <a:lnTo>
                        <a:pt x="906" y="518"/>
                      </a:lnTo>
                      <a:lnTo>
                        <a:pt x="906" y="520"/>
                      </a:lnTo>
                      <a:lnTo>
                        <a:pt x="906" y="522"/>
                      </a:lnTo>
                      <a:lnTo>
                        <a:pt x="908" y="524"/>
                      </a:lnTo>
                      <a:lnTo>
                        <a:pt x="906" y="526"/>
                      </a:lnTo>
                      <a:lnTo>
                        <a:pt x="904" y="526"/>
                      </a:lnTo>
                      <a:lnTo>
                        <a:pt x="902" y="524"/>
                      </a:lnTo>
                      <a:lnTo>
                        <a:pt x="900" y="524"/>
                      </a:lnTo>
                      <a:lnTo>
                        <a:pt x="898" y="524"/>
                      </a:lnTo>
                      <a:lnTo>
                        <a:pt x="898" y="526"/>
                      </a:lnTo>
                      <a:lnTo>
                        <a:pt x="898" y="528"/>
                      </a:lnTo>
                      <a:lnTo>
                        <a:pt x="896" y="528"/>
                      </a:lnTo>
                      <a:lnTo>
                        <a:pt x="894" y="524"/>
                      </a:lnTo>
                      <a:lnTo>
                        <a:pt x="890" y="524"/>
                      </a:lnTo>
                      <a:lnTo>
                        <a:pt x="886" y="520"/>
                      </a:lnTo>
                      <a:lnTo>
                        <a:pt x="884" y="520"/>
                      </a:lnTo>
                      <a:lnTo>
                        <a:pt x="884" y="522"/>
                      </a:lnTo>
                      <a:lnTo>
                        <a:pt x="882" y="524"/>
                      </a:lnTo>
                      <a:lnTo>
                        <a:pt x="878" y="524"/>
                      </a:lnTo>
                      <a:lnTo>
                        <a:pt x="878" y="522"/>
                      </a:lnTo>
                      <a:lnTo>
                        <a:pt x="874" y="522"/>
                      </a:lnTo>
                      <a:lnTo>
                        <a:pt x="876" y="524"/>
                      </a:lnTo>
                      <a:lnTo>
                        <a:pt x="874" y="526"/>
                      </a:lnTo>
                      <a:lnTo>
                        <a:pt x="872" y="526"/>
                      </a:lnTo>
                      <a:lnTo>
                        <a:pt x="872" y="524"/>
                      </a:lnTo>
                      <a:lnTo>
                        <a:pt x="870" y="524"/>
                      </a:lnTo>
                      <a:lnTo>
                        <a:pt x="870" y="526"/>
                      </a:lnTo>
                      <a:lnTo>
                        <a:pt x="868" y="528"/>
                      </a:lnTo>
                      <a:lnTo>
                        <a:pt x="864" y="526"/>
                      </a:lnTo>
                      <a:lnTo>
                        <a:pt x="862" y="526"/>
                      </a:lnTo>
                      <a:lnTo>
                        <a:pt x="862" y="528"/>
                      </a:lnTo>
                      <a:lnTo>
                        <a:pt x="860" y="528"/>
                      </a:lnTo>
                      <a:lnTo>
                        <a:pt x="858" y="526"/>
                      </a:lnTo>
                      <a:lnTo>
                        <a:pt x="858" y="528"/>
                      </a:lnTo>
                      <a:lnTo>
                        <a:pt x="856" y="528"/>
                      </a:lnTo>
                      <a:lnTo>
                        <a:pt x="856" y="530"/>
                      </a:lnTo>
                      <a:lnTo>
                        <a:pt x="854" y="530"/>
                      </a:lnTo>
                      <a:lnTo>
                        <a:pt x="852" y="530"/>
                      </a:lnTo>
                      <a:lnTo>
                        <a:pt x="852" y="532"/>
                      </a:lnTo>
                      <a:lnTo>
                        <a:pt x="854" y="532"/>
                      </a:lnTo>
                      <a:lnTo>
                        <a:pt x="854" y="530"/>
                      </a:lnTo>
                      <a:lnTo>
                        <a:pt x="854" y="532"/>
                      </a:lnTo>
                      <a:lnTo>
                        <a:pt x="854" y="534"/>
                      </a:lnTo>
                      <a:lnTo>
                        <a:pt x="854" y="536"/>
                      </a:lnTo>
                      <a:lnTo>
                        <a:pt x="852" y="538"/>
                      </a:lnTo>
                      <a:lnTo>
                        <a:pt x="852" y="540"/>
                      </a:lnTo>
                      <a:lnTo>
                        <a:pt x="846" y="542"/>
                      </a:lnTo>
                      <a:lnTo>
                        <a:pt x="844" y="542"/>
                      </a:lnTo>
                      <a:lnTo>
                        <a:pt x="840" y="538"/>
                      </a:lnTo>
                      <a:lnTo>
                        <a:pt x="838" y="538"/>
                      </a:lnTo>
                      <a:lnTo>
                        <a:pt x="836" y="538"/>
                      </a:lnTo>
                      <a:lnTo>
                        <a:pt x="836" y="542"/>
                      </a:lnTo>
                      <a:lnTo>
                        <a:pt x="834" y="544"/>
                      </a:lnTo>
                      <a:lnTo>
                        <a:pt x="834" y="546"/>
                      </a:lnTo>
                      <a:lnTo>
                        <a:pt x="834" y="548"/>
                      </a:lnTo>
                      <a:lnTo>
                        <a:pt x="834" y="550"/>
                      </a:lnTo>
                      <a:lnTo>
                        <a:pt x="830" y="550"/>
                      </a:lnTo>
                      <a:lnTo>
                        <a:pt x="828" y="550"/>
                      </a:lnTo>
                      <a:lnTo>
                        <a:pt x="826" y="546"/>
                      </a:lnTo>
                      <a:lnTo>
                        <a:pt x="822" y="540"/>
                      </a:lnTo>
                      <a:lnTo>
                        <a:pt x="820" y="536"/>
                      </a:lnTo>
                      <a:lnTo>
                        <a:pt x="816" y="536"/>
                      </a:lnTo>
                      <a:lnTo>
                        <a:pt x="816" y="536"/>
                      </a:lnTo>
                      <a:lnTo>
                        <a:pt x="810" y="538"/>
                      </a:lnTo>
                      <a:lnTo>
                        <a:pt x="808" y="534"/>
                      </a:lnTo>
                      <a:lnTo>
                        <a:pt x="808" y="532"/>
                      </a:lnTo>
                      <a:lnTo>
                        <a:pt x="806" y="530"/>
                      </a:lnTo>
                      <a:lnTo>
                        <a:pt x="804" y="530"/>
                      </a:lnTo>
                      <a:lnTo>
                        <a:pt x="802" y="530"/>
                      </a:lnTo>
                      <a:lnTo>
                        <a:pt x="800" y="528"/>
                      </a:lnTo>
                      <a:lnTo>
                        <a:pt x="792" y="526"/>
                      </a:lnTo>
                      <a:lnTo>
                        <a:pt x="792" y="524"/>
                      </a:lnTo>
                      <a:lnTo>
                        <a:pt x="794" y="522"/>
                      </a:lnTo>
                      <a:lnTo>
                        <a:pt x="800" y="520"/>
                      </a:lnTo>
                      <a:lnTo>
                        <a:pt x="800" y="518"/>
                      </a:lnTo>
                      <a:lnTo>
                        <a:pt x="792" y="518"/>
                      </a:lnTo>
                      <a:lnTo>
                        <a:pt x="790" y="514"/>
                      </a:lnTo>
                      <a:lnTo>
                        <a:pt x="788" y="516"/>
                      </a:lnTo>
                      <a:lnTo>
                        <a:pt x="788" y="518"/>
                      </a:lnTo>
                      <a:lnTo>
                        <a:pt x="788" y="522"/>
                      </a:lnTo>
                      <a:lnTo>
                        <a:pt x="786" y="524"/>
                      </a:lnTo>
                      <a:lnTo>
                        <a:pt x="786" y="526"/>
                      </a:lnTo>
                      <a:lnTo>
                        <a:pt x="784" y="528"/>
                      </a:lnTo>
                      <a:lnTo>
                        <a:pt x="778" y="528"/>
                      </a:lnTo>
                      <a:lnTo>
                        <a:pt x="776" y="528"/>
                      </a:lnTo>
                      <a:lnTo>
                        <a:pt x="776" y="526"/>
                      </a:lnTo>
                      <a:lnTo>
                        <a:pt x="774" y="524"/>
                      </a:lnTo>
                      <a:lnTo>
                        <a:pt x="774" y="522"/>
                      </a:lnTo>
                      <a:lnTo>
                        <a:pt x="768" y="522"/>
                      </a:lnTo>
                      <a:lnTo>
                        <a:pt x="766" y="524"/>
                      </a:lnTo>
                      <a:lnTo>
                        <a:pt x="764" y="526"/>
                      </a:lnTo>
                      <a:lnTo>
                        <a:pt x="764" y="524"/>
                      </a:lnTo>
                      <a:lnTo>
                        <a:pt x="762" y="522"/>
                      </a:lnTo>
                      <a:lnTo>
                        <a:pt x="760" y="518"/>
                      </a:lnTo>
                      <a:lnTo>
                        <a:pt x="760" y="512"/>
                      </a:lnTo>
                      <a:lnTo>
                        <a:pt x="758" y="510"/>
                      </a:lnTo>
                      <a:lnTo>
                        <a:pt x="758" y="508"/>
                      </a:lnTo>
                      <a:lnTo>
                        <a:pt x="756" y="508"/>
                      </a:lnTo>
                      <a:lnTo>
                        <a:pt x="750" y="512"/>
                      </a:lnTo>
                      <a:lnTo>
                        <a:pt x="748" y="510"/>
                      </a:lnTo>
                      <a:lnTo>
                        <a:pt x="748" y="508"/>
                      </a:lnTo>
                      <a:lnTo>
                        <a:pt x="746" y="510"/>
                      </a:lnTo>
                      <a:lnTo>
                        <a:pt x="746" y="512"/>
                      </a:lnTo>
                      <a:lnTo>
                        <a:pt x="748" y="516"/>
                      </a:lnTo>
                      <a:lnTo>
                        <a:pt x="748" y="518"/>
                      </a:lnTo>
                      <a:lnTo>
                        <a:pt x="742" y="526"/>
                      </a:lnTo>
                      <a:lnTo>
                        <a:pt x="740" y="526"/>
                      </a:lnTo>
                      <a:lnTo>
                        <a:pt x="738" y="524"/>
                      </a:lnTo>
                      <a:lnTo>
                        <a:pt x="738" y="522"/>
                      </a:lnTo>
                      <a:lnTo>
                        <a:pt x="736" y="522"/>
                      </a:lnTo>
                      <a:lnTo>
                        <a:pt x="734" y="524"/>
                      </a:lnTo>
                      <a:lnTo>
                        <a:pt x="734" y="526"/>
                      </a:lnTo>
                      <a:lnTo>
                        <a:pt x="736" y="526"/>
                      </a:lnTo>
                      <a:lnTo>
                        <a:pt x="740" y="526"/>
                      </a:lnTo>
                      <a:lnTo>
                        <a:pt x="740" y="528"/>
                      </a:lnTo>
                      <a:lnTo>
                        <a:pt x="740" y="530"/>
                      </a:lnTo>
                      <a:lnTo>
                        <a:pt x="736" y="530"/>
                      </a:lnTo>
                      <a:lnTo>
                        <a:pt x="734" y="530"/>
                      </a:lnTo>
                      <a:lnTo>
                        <a:pt x="734" y="532"/>
                      </a:lnTo>
                      <a:lnTo>
                        <a:pt x="734" y="534"/>
                      </a:lnTo>
                      <a:lnTo>
                        <a:pt x="734" y="538"/>
                      </a:lnTo>
                      <a:lnTo>
                        <a:pt x="734" y="542"/>
                      </a:lnTo>
                      <a:lnTo>
                        <a:pt x="734" y="544"/>
                      </a:lnTo>
                      <a:lnTo>
                        <a:pt x="732" y="544"/>
                      </a:lnTo>
                      <a:lnTo>
                        <a:pt x="730" y="546"/>
                      </a:lnTo>
                      <a:lnTo>
                        <a:pt x="726" y="544"/>
                      </a:lnTo>
                      <a:lnTo>
                        <a:pt x="724" y="544"/>
                      </a:lnTo>
                      <a:lnTo>
                        <a:pt x="724" y="542"/>
                      </a:lnTo>
                      <a:lnTo>
                        <a:pt x="722" y="540"/>
                      </a:lnTo>
                      <a:lnTo>
                        <a:pt x="720" y="538"/>
                      </a:lnTo>
                      <a:lnTo>
                        <a:pt x="722" y="536"/>
                      </a:lnTo>
                      <a:lnTo>
                        <a:pt x="720" y="534"/>
                      </a:lnTo>
                      <a:lnTo>
                        <a:pt x="720" y="532"/>
                      </a:lnTo>
                      <a:lnTo>
                        <a:pt x="720" y="530"/>
                      </a:lnTo>
                      <a:lnTo>
                        <a:pt x="720" y="528"/>
                      </a:lnTo>
                      <a:lnTo>
                        <a:pt x="722" y="528"/>
                      </a:lnTo>
                      <a:lnTo>
                        <a:pt x="724" y="526"/>
                      </a:lnTo>
                      <a:lnTo>
                        <a:pt x="724" y="524"/>
                      </a:lnTo>
                      <a:lnTo>
                        <a:pt x="722" y="518"/>
                      </a:lnTo>
                      <a:lnTo>
                        <a:pt x="722" y="516"/>
                      </a:lnTo>
                      <a:lnTo>
                        <a:pt x="718" y="514"/>
                      </a:lnTo>
                      <a:lnTo>
                        <a:pt x="716" y="514"/>
                      </a:lnTo>
                      <a:lnTo>
                        <a:pt x="714" y="516"/>
                      </a:lnTo>
                      <a:lnTo>
                        <a:pt x="714" y="520"/>
                      </a:lnTo>
                      <a:lnTo>
                        <a:pt x="712" y="522"/>
                      </a:lnTo>
                      <a:lnTo>
                        <a:pt x="710" y="522"/>
                      </a:lnTo>
                      <a:lnTo>
                        <a:pt x="706" y="518"/>
                      </a:lnTo>
                      <a:lnTo>
                        <a:pt x="706" y="520"/>
                      </a:lnTo>
                      <a:lnTo>
                        <a:pt x="704" y="522"/>
                      </a:lnTo>
                      <a:lnTo>
                        <a:pt x="704" y="524"/>
                      </a:lnTo>
                      <a:lnTo>
                        <a:pt x="702" y="524"/>
                      </a:lnTo>
                      <a:lnTo>
                        <a:pt x="702" y="522"/>
                      </a:lnTo>
                      <a:lnTo>
                        <a:pt x="704" y="520"/>
                      </a:lnTo>
                      <a:lnTo>
                        <a:pt x="704" y="518"/>
                      </a:lnTo>
                      <a:lnTo>
                        <a:pt x="702" y="518"/>
                      </a:lnTo>
                      <a:lnTo>
                        <a:pt x="702" y="522"/>
                      </a:lnTo>
                      <a:lnTo>
                        <a:pt x="700" y="524"/>
                      </a:lnTo>
                      <a:lnTo>
                        <a:pt x="698" y="528"/>
                      </a:lnTo>
                      <a:lnTo>
                        <a:pt x="696" y="528"/>
                      </a:lnTo>
                      <a:lnTo>
                        <a:pt x="690" y="528"/>
                      </a:lnTo>
                      <a:lnTo>
                        <a:pt x="686" y="528"/>
                      </a:lnTo>
                      <a:lnTo>
                        <a:pt x="686" y="526"/>
                      </a:lnTo>
                      <a:lnTo>
                        <a:pt x="686" y="524"/>
                      </a:lnTo>
                      <a:lnTo>
                        <a:pt x="686" y="522"/>
                      </a:lnTo>
                      <a:lnTo>
                        <a:pt x="688" y="520"/>
                      </a:lnTo>
                      <a:lnTo>
                        <a:pt x="688" y="518"/>
                      </a:lnTo>
                      <a:lnTo>
                        <a:pt x="686" y="516"/>
                      </a:lnTo>
                      <a:lnTo>
                        <a:pt x="682" y="514"/>
                      </a:lnTo>
                      <a:lnTo>
                        <a:pt x="680" y="512"/>
                      </a:lnTo>
                      <a:lnTo>
                        <a:pt x="678" y="514"/>
                      </a:lnTo>
                      <a:lnTo>
                        <a:pt x="674" y="516"/>
                      </a:lnTo>
                      <a:lnTo>
                        <a:pt x="672" y="516"/>
                      </a:lnTo>
                      <a:lnTo>
                        <a:pt x="670" y="516"/>
                      </a:lnTo>
                      <a:lnTo>
                        <a:pt x="668" y="514"/>
                      </a:lnTo>
                      <a:lnTo>
                        <a:pt x="668" y="512"/>
                      </a:lnTo>
                      <a:lnTo>
                        <a:pt x="668" y="510"/>
                      </a:lnTo>
                      <a:lnTo>
                        <a:pt x="670" y="508"/>
                      </a:lnTo>
                      <a:lnTo>
                        <a:pt x="668" y="506"/>
                      </a:lnTo>
                      <a:lnTo>
                        <a:pt x="666" y="504"/>
                      </a:lnTo>
                      <a:lnTo>
                        <a:pt x="664" y="502"/>
                      </a:lnTo>
                      <a:lnTo>
                        <a:pt x="658" y="500"/>
                      </a:lnTo>
                      <a:lnTo>
                        <a:pt x="656" y="502"/>
                      </a:lnTo>
                      <a:lnTo>
                        <a:pt x="654" y="506"/>
                      </a:lnTo>
                      <a:lnTo>
                        <a:pt x="652" y="508"/>
                      </a:lnTo>
                      <a:lnTo>
                        <a:pt x="650" y="510"/>
                      </a:lnTo>
                      <a:lnTo>
                        <a:pt x="648" y="510"/>
                      </a:lnTo>
                      <a:lnTo>
                        <a:pt x="646" y="510"/>
                      </a:lnTo>
                      <a:lnTo>
                        <a:pt x="646" y="512"/>
                      </a:lnTo>
                      <a:lnTo>
                        <a:pt x="644" y="512"/>
                      </a:lnTo>
                      <a:lnTo>
                        <a:pt x="644" y="514"/>
                      </a:lnTo>
                      <a:lnTo>
                        <a:pt x="644" y="516"/>
                      </a:lnTo>
                      <a:lnTo>
                        <a:pt x="642" y="516"/>
                      </a:lnTo>
                      <a:lnTo>
                        <a:pt x="640" y="518"/>
                      </a:lnTo>
                      <a:lnTo>
                        <a:pt x="638" y="518"/>
                      </a:lnTo>
                      <a:lnTo>
                        <a:pt x="638" y="520"/>
                      </a:lnTo>
                      <a:lnTo>
                        <a:pt x="636" y="522"/>
                      </a:lnTo>
                      <a:lnTo>
                        <a:pt x="632" y="522"/>
                      </a:lnTo>
                      <a:lnTo>
                        <a:pt x="628" y="522"/>
                      </a:lnTo>
                      <a:lnTo>
                        <a:pt x="628" y="520"/>
                      </a:lnTo>
                      <a:lnTo>
                        <a:pt x="624" y="518"/>
                      </a:lnTo>
                      <a:lnTo>
                        <a:pt x="620" y="518"/>
                      </a:lnTo>
                      <a:lnTo>
                        <a:pt x="618" y="516"/>
                      </a:lnTo>
                      <a:lnTo>
                        <a:pt x="618" y="514"/>
                      </a:lnTo>
                      <a:lnTo>
                        <a:pt x="618" y="512"/>
                      </a:lnTo>
                      <a:lnTo>
                        <a:pt x="620" y="514"/>
                      </a:lnTo>
                      <a:lnTo>
                        <a:pt x="622" y="512"/>
                      </a:lnTo>
                      <a:lnTo>
                        <a:pt x="622" y="510"/>
                      </a:lnTo>
                      <a:lnTo>
                        <a:pt x="622" y="508"/>
                      </a:lnTo>
                      <a:lnTo>
                        <a:pt x="620" y="508"/>
                      </a:lnTo>
                      <a:lnTo>
                        <a:pt x="618" y="508"/>
                      </a:lnTo>
                      <a:lnTo>
                        <a:pt x="620" y="506"/>
                      </a:lnTo>
                      <a:lnTo>
                        <a:pt x="622" y="500"/>
                      </a:lnTo>
                      <a:lnTo>
                        <a:pt x="618" y="498"/>
                      </a:lnTo>
                      <a:lnTo>
                        <a:pt x="616" y="498"/>
                      </a:lnTo>
                      <a:lnTo>
                        <a:pt x="612" y="500"/>
                      </a:lnTo>
                      <a:lnTo>
                        <a:pt x="608" y="500"/>
                      </a:lnTo>
                      <a:lnTo>
                        <a:pt x="604" y="498"/>
                      </a:lnTo>
                      <a:lnTo>
                        <a:pt x="604" y="496"/>
                      </a:lnTo>
                      <a:lnTo>
                        <a:pt x="602" y="494"/>
                      </a:lnTo>
                      <a:lnTo>
                        <a:pt x="602" y="492"/>
                      </a:lnTo>
                      <a:lnTo>
                        <a:pt x="604" y="494"/>
                      </a:lnTo>
                      <a:lnTo>
                        <a:pt x="604" y="492"/>
                      </a:lnTo>
                      <a:lnTo>
                        <a:pt x="602" y="490"/>
                      </a:lnTo>
                      <a:lnTo>
                        <a:pt x="600" y="488"/>
                      </a:lnTo>
                      <a:lnTo>
                        <a:pt x="600" y="486"/>
                      </a:lnTo>
                      <a:lnTo>
                        <a:pt x="600" y="484"/>
                      </a:lnTo>
                      <a:lnTo>
                        <a:pt x="602" y="482"/>
                      </a:lnTo>
                      <a:lnTo>
                        <a:pt x="604" y="480"/>
                      </a:lnTo>
                      <a:lnTo>
                        <a:pt x="604" y="478"/>
                      </a:lnTo>
                      <a:lnTo>
                        <a:pt x="602" y="478"/>
                      </a:lnTo>
                      <a:lnTo>
                        <a:pt x="604" y="476"/>
                      </a:lnTo>
                      <a:lnTo>
                        <a:pt x="602" y="474"/>
                      </a:lnTo>
                      <a:lnTo>
                        <a:pt x="600" y="474"/>
                      </a:lnTo>
                      <a:lnTo>
                        <a:pt x="596" y="480"/>
                      </a:lnTo>
                      <a:lnTo>
                        <a:pt x="594" y="480"/>
                      </a:lnTo>
                      <a:lnTo>
                        <a:pt x="590" y="480"/>
                      </a:lnTo>
                      <a:lnTo>
                        <a:pt x="588" y="478"/>
                      </a:lnTo>
                      <a:lnTo>
                        <a:pt x="588" y="476"/>
                      </a:lnTo>
                      <a:lnTo>
                        <a:pt x="582" y="478"/>
                      </a:lnTo>
                      <a:lnTo>
                        <a:pt x="578" y="478"/>
                      </a:lnTo>
                      <a:lnTo>
                        <a:pt x="578" y="476"/>
                      </a:lnTo>
                      <a:lnTo>
                        <a:pt x="576" y="474"/>
                      </a:lnTo>
                      <a:lnTo>
                        <a:pt x="568" y="472"/>
                      </a:lnTo>
                      <a:lnTo>
                        <a:pt x="568" y="474"/>
                      </a:lnTo>
                      <a:lnTo>
                        <a:pt x="566" y="474"/>
                      </a:lnTo>
                      <a:lnTo>
                        <a:pt x="566" y="476"/>
                      </a:lnTo>
                      <a:lnTo>
                        <a:pt x="566" y="478"/>
                      </a:lnTo>
                      <a:lnTo>
                        <a:pt x="566" y="476"/>
                      </a:lnTo>
                      <a:lnTo>
                        <a:pt x="564" y="478"/>
                      </a:lnTo>
                      <a:lnTo>
                        <a:pt x="564" y="482"/>
                      </a:lnTo>
                      <a:lnTo>
                        <a:pt x="564" y="482"/>
                      </a:lnTo>
                      <a:lnTo>
                        <a:pt x="564" y="484"/>
                      </a:lnTo>
                      <a:lnTo>
                        <a:pt x="562" y="484"/>
                      </a:lnTo>
                      <a:lnTo>
                        <a:pt x="560" y="484"/>
                      </a:lnTo>
                      <a:lnTo>
                        <a:pt x="560" y="486"/>
                      </a:lnTo>
                      <a:lnTo>
                        <a:pt x="558" y="486"/>
                      </a:lnTo>
                      <a:lnTo>
                        <a:pt x="556" y="486"/>
                      </a:lnTo>
                      <a:lnTo>
                        <a:pt x="552" y="488"/>
                      </a:lnTo>
                      <a:lnTo>
                        <a:pt x="552" y="486"/>
                      </a:lnTo>
                      <a:lnTo>
                        <a:pt x="552" y="486"/>
                      </a:lnTo>
                      <a:lnTo>
                        <a:pt x="550" y="482"/>
                      </a:lnTo>
                      <a:lnTo>
                        <a:pt x="548" y="480"/>
                      </a:lnTo>
                      <a:lnTo>
                        <a:pt x="544" y="478"/>
                      </a:lnTo>
                      <a:lnTo>
                        <a:pt x="546" y="476"/>
                      </a:lnTo>
                      <a:lnTo>
                        <a:pt x="542" y="474"/>
                      </a:lnTo>
                      <a:lnTo>
                        <a:pt x="540" y="472"/>
                      </a:lnTo>
                      <a:lnTo>
                        <a:pt x="538" y="472"/>
                      </a:lnTo>
                      <a:lnTo>
                        <a:pt x="534" y="470"/>
                      </a:lnTo>
                      <a:lnTo>
                        <a:pt x="528" y="476"/>
                      </a:lnTo>
                      <a:lnTo>
                        <a:pt x="526" y="474"/>
                      </a:lnTo>
                      <a:lnTo>
                        <a:pt x="526" y="476"/>
                      </a:lnTo>
                      <a:lnTo>
                        <a:pt x="524" y="474"/>
                      </a:lnTo>
                      <a:lnTo>
                        <a:pt x="522" y="474"/>
                      </a:lnTo>
                      <a:lnTo>
                        <a:pt x="522" y="476"/>
                      </a:lnTo>
                      <a:lnTo>
                        <a:pt x="520" y="476"/>
                      </a:lnTo>
                      <a:lnTo>
                        <a:pt x="518" y="476"/>
                      </a:lnTo>
                      <a:lnTo>
                        <a:pt x="518" y="474"/>
                      </a:lnTo>
                      <a:lnTo>
                        <a:pt x="516" y="474"/>
                      </a:lnTo>
                      <a:lnTo>
                        <a:pt x="516" y="472"/>
                      </a:lnTo>
                      <a:lnTo>
                        <a:pt x="514" y="474"/>
                      </a:lnTo>
                      <a:lnTo>
                        <a:pt x="514" y="472"/>
                      </a:lnTo>
                      <a:lnTo>
                        <a:pt x="512" y="470"/>
                      </a:lnTo>
                      <a:lnTo>
                        <a:pt x="510" y="470"/>
                      </a:lnTo>
                      <a:lnTo>
                        <a:pt x="510" y="472"/>
                      </a:lnTo>
                      <a:lnTo>
                        <a:pt x="506" y="470"/>
                      </a:lnTo>
                      <a:lnTo>
                        <a:pt x="506" y="472"/>
                      </a:lnTo>
                      <a:lnTo>
                        <a:pt x="504" y="472"/>
                      </a:lnTo>
                      <a:lnTo>
                        <a:pt x="504" y="470"/>
                      </a:lnTo>
                      <a:lnTo>
                        <a:pt x="502" y="470"/>
                      </a:lnTo>
                      <a:lnTo>
                        <a:pt x="498" y="466"/>
                      </a:lnTo>
                      <a:lnTo>
                        <a:pt x="494" y="462"/>
                      </a:lnTo>
                      <a:lnTo>
                        <a:pt x="492" y="462"/>
                      </a:lnTo>
                      <a:lnTo>
                        <a:pt x="492" y="464"/>
                      </a:lnTo>
                      <a:lnTo>
                        <a:pt x="490" y="460"/>
                      </a:lnTo>
                      <a:lnTo>
                        <a:pt x="488" y="460"/>
                      </a:lnTo>
                      <a:lnTo>
                        <a:pt x="488" y="462"/>
                      </a:lnTo>
                      <a:lnTo>
                        <a:pt x="486" y="464"/>
                      </a:lnTo>
                      <a:lnTo>
                        <a:pt x="486" y="462"/>
                      </a:lnTo>
                      <a:lnTo>
                        <a:pt x="484" y="462"/>
                      </a:lnTo>
                      <a:lnTo>
                        <a:pt x="482" y="464"/>
                      </a:lnTo>
                      <a:lnTo>
                        <a:pt x="480" y="464"/>
                      </a:lnTo>
                      <a:lnTo>
                        <a:pt x="480" y="462"/>
                      </a:lnTo>
                      <a:lnTo>
                        <a:pt x="478" y="462"/>
                      </a:lnTo>
                      <a:lnTo>
                        <a:pt x="476" y="462"/>
                      </a:lnTo>
                      <a:lnTo>
                        <a:pt x="474" y="462"/>
                      </a:lnTo>
                      <a:lnTo>
                        <a:pt x="472" y="462"/>
                      </a:lnTo>
                      <a:lnTo>
                        <a:pt x="470" y="462"/>
                      </a:lnTo>
                      <a:lnTo>
                        <a:pt x="472" y="460"/>
                      </a:lnTo>
                      <a:lnTo>
                        <a:pt x="470" y="460"/>
                      </a:lnTo>
                      <a:lnTo>
                        <a:pt x="468" y="462"/>
                      </a:lnTo>
                      <a:lnTo>
                        <a:pt x="464" y="460"/>
                      </a:lnTo>
                      <a:lnTo>
                        <a:pt x="462" y="460"/>
                      </a:lnTo>
                      <a:lnTo>
                        <a:pt x="464" y="458"/>
                      </a:lnTo>
                      <a:lnTo>
                        <a:pt x="462" y="456"/>
                      </a:lnTo>
                      <a:lnTo>
                        <a:pt x="464" y="454"/>
                      </a:lnTo>
                      <a:lnTo>
                        <a:pt x="462" y="454"/>
                      </a:lnTo>
                      <a:lnTo>
                        <a:pt x="464" y="452"/>
                      </a:lnTo>
                      <a:lnTo>
                        <a:pt x="462" y="450"/>
                      </a:lnTo>
                      <a:lnTo>
                        <a:pt x="460" y="448"/>
                      </a:lnTo>
                      <a:lnTo>
                        <a:pt x="462" y="448"/>
                      </a:lnTo>
                      <a:lnTo>
                        <a:pt x="460" y="446"/>
                      </a:lnTo>
                      <a:lnTo>
                        <a:pt x="462" y="444"/>
                      </a:lnTo>
                      <a:lnTo>
                        <a:pt x="462" y="440"/>
                      </a:lnTo>
                      <a:lnTo>
                        <a:pt x="460" y="440"/>
                      </a:lnTo>
                      <a:lnTo>
                        <a:pt x="458" y="440"/>
                      </a:lnTo>
                      <a:lnTo>
                        <a:pt x="460" y="440"/>
                      </a:lnTo>
                      <a:lnTo>
                        <a:pt x="458" y="438"/>
                      </a:lnTo>
                      <a:lnTo>
                        <a:pt x="458" y="436"/>
                      </a:lnTo>
                      <a:lnTo>
                        <a:pt x="456" y="436"/>
                      </a:lnTo>
                      <a:lnTo>
                        <a:pt x="458" y="436"/>
                      </a:lnTo>
                      <a:lnTo>
                        <a:pt x="456" y="434"/>
                      </a:lnTo>
                      <a:lnTo>
                        <a:pt x="456" y="436"/>
                      </a:lnTo>
                      <a:lnTo>
                        <a:pt x="456" y="434"/>
                      </a:lnTo>
                      <a:lnTo>
                        <a:pt x="454" y="434"/>
                      </a:lnTo>
                      <a:lnTo>
                        <a:pt x="454" y="432"/>
                      </a:lnTo>
                      <a:lnTo>
                        <a:pt x="456" y="432"/>
                      </a:lnTo>
                      <a:lnTo>
                        <a:pt x="456" y="430"/>
                      </a:lnTo>
                      <a:lnTo>
                        <a:pt x="454" y="430"/>
                      </a:lnTo>
                      <a:lnTo>
                        <a:pt x="452" y="430"/>
                      </a:lnTo>
                      <a:lnTo>
                        <a:pt x="452" y="428"/>
                      </a:lnTo>
                      <a:lnTo>
                        <a:pt x="448" y="430"/>
                      </a:lnTo>
                      <a:lnTo>
                        <a:pt x="446" y="426"/>
                      </a:lnTo>
                      <a:lnTo>
                        <a:pt x="442" y="424"/>
                      </a:lnTo>
                      <a:lnTo>
                        <a:pt x="444" y="422"/>
                      </a:lnTo>
                      <a:lnTo>
                        <a:pt x="442" y="422"/>
                      </a:lnTo>
                      <a:lnTo>
                        <a:pt x="440" y="422"/>
                      </a:lnTo>
                      <a:lnTo>
                        <a:pt x="438" y="424"/>
                      </a:lnTo>
                      <a:lnTo>
                        <a:pt x="438" y="426"/>
                      </a:lnTo>
                      <a:lnTo>
                        <a:pt x="438" y="428"/>
                      </a:lnTo>
                      <a:lnTo>
                        <a:pt x="438" y="430"/>
                      </a:lnTo>
                      <a:lnTo>
                        <a:pt x="438" y="434"/>
                      </a:lnTo>
                      <a:lnTo>
                        <a:pt x="436" y="434"/>
                      </a:lnTo>
                      <a:lnTo>
                        <a:pt x="434" y="434"/>
                      </a:lnTo>
                      <a:lnTo>
                        <a:pt x="434" y="432"/>
                      </a:lnTo>
                      <a:lnTo>
                        <a:pt x="434" y="434"/>
                      </a:lnTo>
                      <a:lnTo>
                        <a:pt x="432" y="434"/>
                      </a:lnTo>
                      <a:lnTo>
                        <a:pt x="430" y="432"/>
                      </a:lnTo>
                      <a:lnTo>
                        <a:pt x="430" y="434"/>
                      </a:lnTo>
                      <a:lnTo>
                        <a:pt x="428" y="432"/>
                      </a:lnTo>
                      <a:lnTo>
                        <a:pt x="428" y="430"/>
                      </a:lnTo>
                      <a:lnTo>
                        <a:pt x="426" y="430"/>
                      </a:lnTo>
                      <a:lnTo>
                        <a:pt x="424" y="428"/>
                      </a:lnTo>
                      <a:lnTo>
                        <a:pt x="422" y="428"/>
                      </a:lnTo>
                      <a:lnTo>
                        <a:pt x="420" y="428"/>
                      </a:lnTo>
                      <a:lnTo>
                        <a:pt x="418" y="428"/>
                      </a:lnTo>
                      <a:lnTo>
                        <a:pt x="414" y="426"/>
                      </a:lnTo>
                      <a:lnTo>
                        <a:pt x="414" y="428"/>
                      </a:lnTo>
                      <a:lnTo>
                        <a:pt x="414" y="430"/>
                      </a:lnTo>
                      <a:lnTo>
                        <a:pt x="412" y="432"/>
                      </a:lnTo>
                      <a:lnTo>
                        <a:pt x="410" y="434"/>
                      </a:lnTo>
                      <a:lnTo>
                        <a:pt x="410" y="432"/>
                      </a:lnTo>
                      <a:lnTo>
                        <a:pt x="408" y="434"/>
                      </a:lnTo>
                      <a:lnTo>
                        <a:pt x="406" y="432"/>
                      </a:lnTo>
                      <a:lnTo>
                        <a:pt x="402" y="434"/>
                      </a:lnTo>
                      <a:lnTo>
                        <a:pt x="402" y="432"/>
                      </a:lnTo>
                      <a:lnTo>
                        <a:pt x="398" y="432"/>
                      </a:lnTo>
                      <a:lnTo>
                        <a:pt x="396" y="430"/>
                      </a:lnTo>
                      <a:lnTo>
                        <a:pt x="396" y="428"/>
                      </a:lnTo>
                      <a:lnTo>
                        <a:pt x="390" y="424"/>
                      </a:lnTo>
                      <a:lnTo>
                        <a:pt x="390" y="422"/>
                      </a:lnTo>
                      <a:lnTo>
                        <a:pt x="388" y="422"/>
                      </a:lnTo>
                      <a:lnTo>
                        <a:pt x="388" y="420"/>
                      </a:lnTo>
                      <a:lnTo>
                        <a:pt x="386" y="420"/>
                      </a:lnTo>
                      <a:lnTo>
                        <a:pt x="384" y="416"/>
                      </a:lnTo>
                      <a:lnTo>
                        <a:pt x="384" y="414"/>
                      </a:lnTo>
                      <a:lnTo>
                        <a:pt x="382" y="412"/>
                      </a:lnTo>
                      <a:lnTo>
                        <a:pt x="378" y="410"/>
                      </a:lnTo>
                      <a:lnTo>
                        <a:pt x="376" y="408"/>
                      </a:lnTo>
                      <a:lnTo>
                        <a:pt x="374" y="404"/>
                      </a:lnTo>
                      <a:lnTo>
                        <a:pt x="370" y="400"/>
                      </a:lnTo>
                      <a:lnTo>
                        <a:pt x="368" y="400"/>
                      </a:lnTo>
                      <a:lnTo>
                        <a:pt x="366" y="400"/>
                      </a:lnTo>
                      <a:lnTo>
                        <a:pt x="364" y="402"/>
                      </a:lnTo>
                      <a:lnTo>
                        <a:pt x="360" y="402"/>
                      </a:lnTo>
                      <a:lnTo>
                        <a:pt x="374" y="102"/>
                      </a:lnTo>
                      <a:lnTo>
                        <a:pt x="0" y="78"/>
                      </a:lnTo>
                      <a:lnTo>
                        <a:pt x="6" y="0"/>
                      </a:lnTo>
                      <a:lnTo>
                        <a:pt x="36" y="4"/>
                      </a:lnTo>
                      <a:lnTo>
                        <a:pt x="44" y="4"/>
                      </a:lnTo>
                      <a:lnTo>
                        <a:pt x="124" y="10"/>
                      </a:lnTo>
                      <a:lnTo>
                        <a:pt x="366" y="24"/>
                      </a:lnTo>
                      <a:lnTo>
                        <a:pt x="588" y="32"/>
                      </a:lnTo>
                      <a:lnTo>
                        <a:pt x="1046" y="34"/>
                      </a:lnTo>
                      <a:lnTo>
                        <a:pt x="1048" y="112"/>
                      </a:lnTo>
                      <a:lnTo>
                        <a:pt x="1054" y="154"/>
                      </a:lnTo>
                      <a:lnTo>
                        <a:pt x="1074" y="284"/>
                      </a:lnTo>
                      <a:lnTo>
                        <a:pt x="1074" y="288"/>
                      </a:lnTo>
                      <a:lnTo>
                        <a:pt x="1072" y="404"/>
                      </a:lnTo>
                      <a:lnTo>
                        <a:pt x="1072" y="556"/>
                      </a:lnTo>
                      <a:lnTo>
                        <a:pt x="1072" y="558"/>
                      </a:lnTo>
                      <a:lnTo>
                        <a:pt x="1072" y="558"/>
                      </a:lnTo>
                      <a:close/>
                    </a:path>
                  </a:pathLst>
                </a:custGeom>
                <a:solidFill>
                  <a:srgbClr val="005496"/>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81" name="Freeform 150">
                  <a:extLst>
                    <a:ext uri="{FF2B5EF4-FFF2-40B4-BE49-F238E27FC236}">
                      <a16:creationId xmlns:a16="http://schemas.microsoft.com/office/drawing/2014/main" id="{3D99B868-7880-0313-0D5A-49F5789D7A55}"/>
                    </a:ext>
                  </a:extLst>
                </p:cNvPr>
                <p:cNvSpPr>
                  <a:spLocks/>
                </p:cNvSpPr>
                <p:nvPr/>
              </p:nvSpPr>
              <p:spPr bwMode="auto">
                <a:xfrm>
                  <a:off x="3502025" y="3073400"/>
                  <a:ext cx="1463675" cy="774700"/>
                </a:xfrm>
                <a:custGeom>
                  <a:avLst/>
                  <a:gdLst>
                    <a:gd name="T0" fmla="*/ 834 w 922"/>
                    <a:gd name="T1" fmla="*/ 26 h 488"/>
                    <a:gd name="T2" fmla="*/ 838 w 922"/>
                    <a:gd name="T3" fmla="*/ 30 h 488"/>
                    <a:gd name="T4" fmla="*/ 846 w 922"/>
                    <a:gd name="T5" fmla="*/ 34 h 488"/>
                    <a:gd name="T6" fmla="*/ 846 w 922"/>
                    <a:gd name="T7" fmla="*/ 40 h 488"/>
                    <a:gd name="T8" fmla="*/ 852 w 922"/>
                    <a:gd name="T9" fmla="*/ 40 h 488"/>
                    <a:gd name="T10" fmla="*/ 854 w 922"/>
                    <a:gd name="T11" fmla="*/ 42 h 488"/>
                    <a:gd name="T12" fmla="*/ 856 w 922"/>
                    <a:gd name="T13" fmla="*/ 44 h 488"/>
                    <a:gd name="T14" fmla="*/ 866 w 922"/>
                    <a:gd name="T15" fmla="*/ 46 h 488"/>
                    <a:gd name="T16" fmla="*/ 868 w 922"/>
                    <a:gd name="T17" fmla="*/ 42 h 488"/>
                    <a:gd name="T18" fmla="*/ 874 w 922"/>
                    <a:gd name="T19" fmla="*/ 42 h 488"/>
                    <a:gd name="T20" fmla="*/ 878 w 922"/>
                    <a:gd name="T21" fmla="*/ 42 h 488"/>
                    <a:gd name="T22" fmla="*/ 880 w 922"/>
                    <a:gd name="T23" fmla="*/ 44 h 488"/>
                    <a:gd name="T24" fmla="*/ 878 w 922"/>
                    <a:gd name="T25" fmla="*/ 48 h 488"/>
                    <a:gd name="T26" fmla="*/ 886 w 922"/>
                    <a:gd name="T27" fmla="*/ 52 h 488"/>
                    <a:gd name="T28" fmla="*/ 886 w 922"/>
                    <a:gd name="T29" fmla="*/ 56 h 488"/>
                    <a:gd name="T30" fmla="*/ 880 w 922"/>
                    <a:gd name="T31" fmla="*/ 58 h 488"/>
                    <a:gd name="T32" fmla="*/ 880 w 922"/>
                    <a:gd name="T33" fmla="*/ 62 h 488"/>
                    <a:gd name="T34" fmla="*/ 884 w 922"/>
                    <a:gd name="T35" fmla="*/ 62 h 488"/>
                    <a:gd name="T36" fmla="*/ 888 w 922"/>
                    <a:gd name="T37" fmla="*/ 60 h 488"/>
                    <a:gd name="T38" fmla="*/ 888 w 922"/>
                    <a:gd name="T39" fmla="*/ 64 h 488"/>
                    <a:gd name="T40" fmla="*/ 884 w 922"/>
                    <a:gd name="T41" fmla="*/ 68 h 488"/>
                    <a:gd name="T42" fmla="*/ 878 w 922"/>
                    <a:gd name="T43" fmla="*/ 64 h 488"/>
                    <a:gd name="T44" fmla="*/ 876 w 922"/>
                    <a:gd name="T45" fmla="*/ 66 h 488"/>
                    <a:gd name="T46" fmla="*/ 876 w 922"/>
                    <a:gd name="T47" fmla="*/ 70 h 488"/>
                    <a:gd name="T48" fmla="*/ 874 w 922"/>
                    <a:gd name="T49" fmla="*/ 76 h 488"/>
                    <a:gd name="T50" fmla="*/ 868 w 922"/>
                    <a:gd name="T51" fmla="*/ 78 h 488"/>
                    <a:gd name="T52" fmla="*/ 866 w 922"/>
                    <a:gd name="T53" fmla="*/ 84 h 488"/>
                    <a:gd name="T54" fmla="*/ 866 w 922"/>
                    <a:gd name="T55" fmla="*/ 88 h 488"/>
                    <a:gd name="T56" fmla="*/ 864 w 922"/>
                    <a:gd name="T57" fmla="*/ 90 h 488"/>
                    <a:gd name="T58" fmla="*/ 860 w 922"/>
                    <a:gd name="T59" fmla="*/ 90 h 488"/>
                    <a:gd name="T60" fmla="*/ 858 w 922"/>
                    <a:gd name="T61" fmla="*/ 92 h 488"/>
                    <a:gd name="T62" fmla="*/ 860 w 922"/>
                    <a:gd name="T63" fmla="*/ 100 h 488"/>
                    <a:gd name="T64" fmla="*/ 866 w 922"/>
                    <a:gd name="T65" fmla="*/ 104 h 488"/>
                    <a:gd name="T66" fmla="*/ 870 w 922"/>
                    <a:gd name="T67" fmla="*/ 108 h 488"/>
                    <a:gd name="T68" fmla="*/ 876 w 922"/>
                    <a:gd name="T69" fmla="*/ 116 h 488"/>
                    <a:gd name="T70" fmla="*/ 878 w 922"/>
                    <a:gd name="T71" fmla="*/ 118 h 488"/>
                    <a:gd name="T72" fmla="*/ 882 w 922"/>
                    <a:gd name="T73" fmla="*/ 118 h 488"/>
                    <a:gd name="T74" fmla="*/ 886 w 922"/>
                    <a:gd name="T75" fmla="*/ 118 h 488"/>
                    <a:gd name="T76" fmla="*/ 884 w 922"/>
                    <a:gd name="T77" fmla="*/ 122 h 488"/>
                    <a:gd name="T78" fmla="*/ 884 w 922"/>
                    <a:gd name="T79" fmla="*/ 130 h 488"/>
                    <a:gd name="T80" fmla="*/ 886 w 922"/>
                    <a:gd name="T81" fmla="*/ 134 h 488"/>
                    <a:gd name="T82" fmla="*/ 892 w 922"/>
                    <a:gd name="T83" fmla="*/ 138 h 488"/>
                    <a:gd name="T84" fmla="*/ 892 w 922"/>
                    <a:gd name="T85" fmla="*/ 144 h 488"/>
                    <a:gd name="T86" fmla="*/ 896 w 922"/>
                    <a:gd name="T87" fmla="*/ 146 h 488"/>
                    <a:gd name="T88" fmla="*/ 900 w 922"/>
                    <a:gd name="T89" fmla="*/ 148 h 488"/>
                    <a:gd name="T90" fmla="*/ 904 w 922"/>
                    <a:gd name="T91" fmla="*/ 152 h 488"/>
                    <a:gd name="T92" fmla="*/ 908 w 922"/>
                    <a:gd name="T93" fmla="*/ 150 h 488"/>
                    <a:gd name="T94" fmla="*/ 912 w 922"/>
                    <a:gd name="T95" fmla="*/ 152 h 488"/>
                    <a:gd name="T96" fmla="*/ 914 w 922"/>
                    <a:gd name="T97" fmla="*/ 154 h 488"/>
                    <a:gd name="T98" fmla="*/ 920 w 922"/>
                    <a:gd name="T99" fmla="*/ 154 h 488"/>
                    <a:gd name="T100" fmla="*/ 920 w 922"/>
                    <a:gd name="T101" fmla="*/ 160 h 488"/>
                    <a:gd name="T102" fmla="*/ 920 w 922"/>
                    <a:gd name="T103" fmla="*/ 262 h 488"/>
                    <a:gd name="T104" fmla="*/ 920 w 922"/>
                    <a:gd name="T105" fmla="*/ 370 h 488"/>
                    <a:gd name="T106" fmla="*/ 464 w 922"/>
                    <a:gd name="T107" fmla="*/ 486 h 488"/>
                    <a:gd name="T108" fmla="*/ 0 w 922"/>
                    <a:gd name="T109" fmla="*/ 464 h 488"/>
                    <a:gd name="T110" fmla="*/ 32 w 922"/>
                    <a:gd name="T111" fmla="*/ 0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2" h="488">
                      <a:moveTo>
                        <a:pt x="32" y="0"/>
                      </a:moveTo>
                      <a:lnTo>
                        <a:pt x="834" y="26"/>
                      </a:lnTo>
                      <a:lnTo>
                        <a:pt x="834" y="28"/>
                      </a:lnTo>
                      <a:lnTo>
                        <a:pt x="838" y="30"/>
                      </a:lnTo>
                      <a:lnTo>
                        <a:pt x="842" y="34"/>
                      </a:lnTo>
                      <a:lnTo>
                        <a:pt x="846" y="34"/>
                      </a:lnTo>
                      <a:lnTo>
                        <a:pt x="848" y="36"/>
                      </a:lnTo>
                      <a:lnTo>
                        <a:pt x="846" y="40"/>
                      </a:lnTo>
                      <a:lnTo>
                        <a:pt x="850" y="40"/>
                      </a:lnTo>
                      <a:lnTo>
                        <a:pt x="852" y="40"/>
                      </a:lnTo>
                      <a:lnTo>
                        <a:pt x="854" y="40"/>
                      </a:lnTo>
                      <a:lnTo>
                        <a:pt x="854" y="42"/>
                      </a:lnTo>
                      <a:lnTo>
                        <a:pt x="854" y="44"/>
                      </a:lnTo>
                      <a:lnTo>
                        <a:pt x="856" y="44"/>
                      </a:lnTo>
                      <a:lnTo>
                        <a:pt x="862" y="46"/>
                      </a:lnTo>
                      <a:lnTo>
                        <a:pt x="866" y="46"/>
                      </a:lnTo>
                      <a:lnTo>
                        <a:pt x="868" y="46"/>
                      </a:lnTo>
                      <a:lnTo>
                        <a:pt x="868" y="42"/>
                      </a:lnTo>
                      <a:lnTo>
                        <a:pt x="870" y="40"/>
                      </a:lnTo>
                      <a:lnTo>
                        <a:pt x="874" y="42"/>
                      </a:lnTo>
                      <a:lnTo>
                        <a:pt x="876" y="40"/>
                      </a:lnTo>
                      <a:lnTo>
                        <a:pt x="878" y="42"/>
                      </a:lnTo>
                      <a:lnTo>
                        <a:pt x="880" y="42"/>
                      </a:lnTo>
                      <a:lnTo>
                        <a:pt x="880" y="44"/>
                      </a:lnTo>
                      <a:lnTo>
                        <a:pt x="878" y="46"/>
                      </a:lnTo>
                      <a:lnTo>
                        <a:pt x="878" y="48"/>
                      </a:lnTo>
                      <a:lnTo>
                        <a:pt x="882" y="50"/>
                      </a:lnTo>
                      <a:lnTo>
                        <a:pt x="886" y="52"/>
                      </a:lnTo>
                      <a:lnTo>
                        <a:pt x="886" y="54"/>
                      </a:lnTo>
                      <a:lnTo>
                        <a:pt x="886" y="56"/>
                      </a:lnTo>
                      <a:lnTo>
                        <a:pt x="884" y="58"/>
                      </a:lnTo>
                      <a:lnTo>
                        <a:pt x="880" y="58"/>
                      </a:lnTo>
                      <a:lnTo>
                        <a:pt x="880" y="60"/>
                      </a:lnTo>
                      <a:lnTo>
                        <a:pt x="880" y="62"/>
                      </a:lnTo>
                      <a:lnTo>
                        <a:pt x="882" y="62"/>
                      </a:lnTo>
                      <a:lnTo>
                        <a:pt x="884" y="62"/>
                      </a:lnTo>
                      <a:lnTo>
                        <a:pt x="886" y="60"/>
                      </a:lnTo>
                      <a:lnTo>
                        <a:pt x="888" y="60"/>
                      </a:lnTo>
                      <a:lnTo>
                        <a:pt x="888" y="62"/>
                      </a:lnTo>
                      <a:lnTo>
                        <a:pt x="888" y="64"/>
                      </a:lnTo>
                      <a:lnTo>
                        <a:pt x="886" y="66"/>
                      </a:lnTo>
                      <a:lnTo>
                        <a:pt x="884" y="68"/>
                      </a:lnTo>
                      <a:lnTo>
                        <a:pt x="882" y="68"/>
                      </a:lnTo>
                      <a:lnTo>
                        <a:pt x="878" y="64"/>
                      </a:lnTo>
                      <a:lnTo>
                        <a:pt x="876" y="64"/>
                      </a:lnTo>
                      <a:lnTo>
                        <a:pt x="876" y="66"/>
                      </a:lnTo>
                      <a:lnTo>
                        <a:pt x="874" y="68"/>
                      </a:lnTo>
                      <a:lnTo>
                        <a:pt x="876" y="70"/>
                      </a:lnTo>
                      <a:lnTo>
                        <a:pt x="876" y="74"/>
                      </a:lnTo>
                      <a:lnTo>
                        <a:pt x="874" y="76"/>
                      </a:lnTo>
                      <a:lnTo>
                        <a:pt x="870" y="76"/>
                      </a:lnTo>
                      <a:lnTo>
                        <a:pt x="868" y="78"/>
                      </a:lnTo>
                      <a:lnTo>
                        <a:pt x="866" y="80"/>
                      </a:lnTo>
                      <a:lnTo>
                        <a:pt x="866" y="84"/>
                      </a:lnTo>
                      <a:lnTo>
                        <a:pt x="866" y="86"/>
                      </a:lnTo>
                      <a:lnTo>
                        <a:pt x="866" y="88"/>
                      </a:lnTo>
                      <a:lnTo>
                        <a:pt x="866" y="90"/>
                      </a:lnTo>
                      <a:lnTo>
                        <a:pt x="864" y="90"/>
                      </a:lnTo>
                      <a:lnTo>
                        <a:pt x="864" y="92"/>
                      </a:lnTo>
                      <a:lnTo>
                        <a:pt x="860" y="90"/>
                      </a:lnTo>
                      <a:lnTo>
                        <a:pt x="860" y="92"/>
                      </a:lnTo>
                      <a:lnTo>
                        <a:pt x="858" y="92"/>
                      </a:lnTo>
                      <a:lnTo>
                        <a:pt x="858" y="94"/>
                      </a:lnTo>
                      <a:lnTo>
                        <a:pt x="860" y="100"/>
                      </a:lnTo>
                      <a:lnTo>
                        <a:pt x="866" y="104"/>
                      </a:lnTo>
                      <a:lnTo>
                        <a:pt x="866" y="104"/>
                      </a:lnTo>
                      <a:lnTo>
                        <a:pt x="868" y="106"/>
                      </a:lnTo>
                      <a:lnTo>
                        <a:pt x="870" y="108"/>
                      </a:lnTo>
                      <a:lnTo>
                        <a:pt x="874" y="110"/>
                      </a:lnTo>
                      <a:lnTo>
                        <a:pt x="876" y="116"/>
                      </a:lnTo>
                      <a:lnTo>
                        <a:pt x="878" y="116"/>
                      </a:lnTo>
                      <a:lnTo>
                        <a:pt x="878" y="118"/>
                      </a:lnTo>
                      <a:lnTo>
                        <a:pt x="880" y="118"/>
                      </a:lnTo>
                      <a:lnTo>
                        <a:pt x="882" y="118"/>
                      </a:lnTo>
                      <a:lnTo>
                        <a:pt x="884" y="118"/>
                      </a:lnTo>
                      <a:lnTo>
                        <a:pt x="886" y="118"/>
                      </a:lnTo>
                      <a:lnTo>
                        <a:pt x="886" y="120"/>
                      </a:lnTo>
                      <a:lnTo>
                        <a:pt x="884" y="122"/>
                      </a:lnTo>
                      <a:lnTo>
                        <a:pt x="884" y="124"/>
                      </a:lnTo>
                      <a:lnTo>
                        <a:pt x="884" y="130"/>
                      </a:lnTo>
                      <a:lnTo>
                        <a:pt x="884" y="132"/>
                      </a:lnTo>
                      <a:lnTo>
                        <a:pt x="886" y="134"/>
                      </a:lnTo>
                      <a:lnTo>
                        <a:pt x="890" y="136"/>
                      </a:lnTo>
                      <a:lnTo>
                        <a:pt x="892" y="138"/>
                      </a:lnTo>
                      <a:lnTo>
                        <a:pt x="894" y="142"/>
                      </a:lnTo>
                      <a:lnTo>
                        <a:pt x="892" y="144"/>
                      </a:lnTo>
                      <a:lnTo>
                        <a:pt x="894" y="146"/>
                      </a:lnTo>
                      <a:lnTo>
                        <a:pt x="896" y="146"/>
                      </a:lnTo>
                      <a:lnTo>
                        <a:pt x="896" y="146"/>
                      </a:lnTo>
                      <a:lnTo>
                        <a:pt x="900" y="148"/>
                      </a:lnTo>
                      <a:lnTo>
                        <a:pt x="902" y="150"/>
                      </a:lnTo>
                      <a:lnTo>
                        <a:pt x="904" y="152"/>
                      </a:lnTo>
                      <a:lnTo>
                        <a:pt x="908" y="152"/>
                      </a:lnTo>
                      <a:lnTo>
                        <a:pt x="908" y="150"/>
                      </a:lnTo>
                      <a:lnTo>
                        <a:pt x="910" y="150"/>
                      </a:lnTo>
                      <a:lnTo>
                        <a:pt x="912" y="152"/>
                      </a:lnTo>
                      <a:lnTo>
                        <a:pt x="912" y="154"/>
                      </a:lnTo>
                      <a:lnTo>
                        <a:pt x="914" y="154"/>
                      </a:lnTo>
                      <a:lnTo>
                        <a:pt x="920" y="154"/>
                      </a:lnTo>
                      <a:lnTo>
                        <a:pt x="920" y="154"/>
                      </a:lnTo>
                      <a:lnTo>
                        <a:pt x="920" y="156"/>
                      </a:lnTo>
                      <a:lnTo>
                        <a:pt x="920" y="160"/>
                      </a:lnTo>
                      <a:lnTo>
                        <a:pt x="920" y="206"/>
                      </a:lnTo>
                      <a:lnTo>
                        <a:pt x="920" y="262"/>
                      </a:lnTo>
                      <a:lnTo>
                        <a:pt x="920" y="332"/>
                      </a:lnTo>
                      <a:lnTo>
                        <a:pt x="920" y="370"/>
                      </a:lnTo>
                      <a:lnTo>
                        <a:pt x="922" y="488"/>
                      </a:lnTo>
                      <a:lnTo>
                        <a:pt x="464" y="486"/>
                      </a:lnTo>
                      <a:lnTo>
                        <a:pt x="242" y="478"/>
                      </a:lnTo>
                      <a:lnTo>
                        <a:pt x="0" y="464"/>
                      </a:lnTo>
                      <a:lnTo>
                        <a:pt x="8" y="356"/>
                      </a:lnTo>
                      <a:lnTo>
                        <a:pt x="32" y="0"/>
                      </a:lnTo>
                      <a:lnTo>
                        <a:pt x="32" y="0"/>
                      </a:lnTo>
                      <a:close/>
                    </a:path>
                  </a:pathLst>
                </a:custGeom>
                <a:solidFill>
                  <a:srgbClr val="005496"/>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82" name="Freeform 151">
                  <a:extLst>
                    <a:ext uri="{FF2B5EF4-FFF2-40B4-BE49-F238E27FC236}">
                      <a16:creationId xmlns:a16="http://schemas.microsoft.com/office/drawing/2014/main" id="{7FF1A54E-03EC-481F-F391-DE39522B4000}"/>
                    </a:ext>
                  </a:extLst>
                </p:cNvPr>
                <p:cNvSpPr>
                  <a:spLocks/>
                </p:cNvSpPr>
                <p:nvPr/>
              </p:nvSpPr>
              <p:spPr bwMode="auto">
                <a:xfrm>
                  <a:off x="3311525" y="831850"/>
                  <a:ext cx="1289050" cy="819150"/>
                </a:xfrm>
                <a:custGeom>
                  <a:avLst/>
                  <a:gdLst>
                    <a:gd name="T0" fmla="*/ 746 w 812"/>
                    <a:gd name="T1" fmla="*/ 44 h 516"/>
                    <a:gd name="T2" fmla="*/ 750 w 812"/>
                    <a:gd name="T3" fmla="*/ 54 h 516"/>
                    <a:gd name="T4" fmla="*/ 752 w 812"/>
                    <a:gd name="T5" fmla="*/ 68 h 516"/>
                    <a:gd name="T6" fmla="*/ 754 w 812"/>
                    <a:gd name="T7" fmla="*/ 74 h 516"/>
                    <a:gd name="T8" fmla="*/ 758 w 812"/>
                    <a:gd name="T9" fmla="*/ 84 h 516"/>
                    <a:gd name="T10" fmla="*/ 756 w 812"/>
                    <a:gd name="T11" fmla="*/ 94 h 516"/>
                    <a:gd name="T12" fmla="*/ 754 w 812"/>
                    <a:gd name="T13" fmla="*/ 98 h 516"/>
                    <a:gd name="T14" fmla="*/ 752 w 812"/>
                    <a:gd name="T15" fmla="*/ 106 h 516"/>
                    <a:gd name="T16" fmla="*/ 752 w 812"/>
                    <a:gd name="T17" fmla="*/ 114 h 516"/>
                    <a:gd name="T18" fmla="*/ 752 w 812"/>
                    <a:gd name="T19" fmla="*/ 120 h 516"/>
                    <a:gd name="T20" fmla="*/ 754 w 812"/>
                    <a:gd name="T21" fmla="*/ 126 h 516"/>
                    <a:gd name="T22" fmla="*/ 752 w 812"/>
                    <a:gd name="T23" fmla="*/ 130 h 516"/>
                    <a:gd name="T24" fmla="*/ 754 w 812"/>
                    <a:gd name="T25" fmla="*/ 136 h 516"/>
                    <a:gd name="T26" fmla="*/ 754 w 812"/>
                    <a:gd name="T27" fmla="*/ 146 h 516"/>
                    <a:gd name="T28" fmla="*/ 756 w 812"/>
                    <a:gd name="T29" fmla="*/ 152 h 516"/>
                    <a:gd name="T30" fmla="*/ 752 w 812"/>
                    <a:gd name="T31" fmla="*/ 158 h 516"/>
                    <a:gd name="T32" fmla="*/ 756 w 812"/>
                    <a:gd name="T33" fmla="*/ 162 h 516"/>
                    <a:gd name="T34" fmla="*/ 752 w 812"/>
                    <a:gd name="T35" fmla="*/ 170 h 516"/>
                    <a:gd name="T36" fmla="*/ 756 w 812"/>
                    <a:gd name="T37" fmla="*/ 180 h 516"/>
                    <a:gd name="T38" fmla="*/ 760 w 812"/>
                    <a:gd name="T39" fmla="*/ 194 h 516"/>
                    <a:gd name="T40" fmla="*/ 766 w 812"/>
                    <a:gd name="T41" fmla="*/ 208 h 516"/>
                    <a:gd name="T42" fmla="*/ 766 w 812"/>
                    <a:gd name="T43" fmla="*/ 214 h 516"/>
                    <a:gd name="T44" fmla="*/ 768 w 812"/>
                    <a:gd name="T45" fmla="*/ 224 h 516"/>
                    <a:gd name="T46" fmla="*/ 772 w 812"/>
                    <a:gd name="T47" fmla="*/ 230 h 516"/>
                    <a:gd name="T48" fmla="*/ 776 w 812"/>
                    <a:gd name="T49" fmla="*/ 240 h 516"/>
                    <a:gd name="T50" fmla="*/ 780 w 812"/>
                    <a:gd name="T51" fmla="*/ 250 h 516"/>
                    <a:gd name="T52" fmla="*/ 782 w 812"/>
                    <a:gd name="T53" fmla="*/ 264 h 516"/>
                    <a:gd name="T54" fmla="*/ 780 w 812"/>
                    <a:gd name="T55" fmla="*/ 268 h 516"/>
                    <a:gd name="T56" fmla="*/ 782 w 812"/>
                    <a:gd name="T57" fmla="*/ 276 h 516"/>
                    <a:gd name="T58" fmla="*/ 782 w 812"/>
                    <a:gd name="T59" fmla="*/ 284 h 516"/>
                    <a:gd name="T60" fmla="*/ 782 w 812"/>
                    <a:gd name="T61" fmla="*/ 290 h 516"/>
                    <a:gd name="T62" fmla="*/ 784 w 812"/>
                    <a:gd name="T63" fmla="*/ 296 h 516"/>
                    <a:gd name="T64" fmla="*/ 782 w 812"/>
                    <a:gd name="T65" fmla="*/ 302 h 516"/>
                    <a:gd name="T66" fmla="*/ 784 w 812"/>
                    <a:gd name="T67" fmla="*/ 310 h 516"/>
                    <a:gd name="T68" fmla="*/ 784 w 812"/>
                    <a:gd name="T69" fmla="*/ 314 h 516"/>
                    <a:gd name="T70" fmla="*/ 784 w 812"/>
                    <a:gd name="T71" fmla="*/ 322 h 516"/>
                    <a:gd name="T72" fmla="*/ 782 w 812"/>
                    <a:gd name="T73" fmla="*/ 328 h 516"/>
                    <a:gd name="T74" fmla="*/ 786 w 812"/>
                    <a:gd name="T75" fmla="*/ 336 h 516"/>
                    <a:gd name="T76" fmla="*/ 786 w 812"/>
                    <a:gd name="T77" fmla="*/ 342 h 516"/>
                    <a:gd name="T78" fmla="*/ 784 w 812"/>
                    <a:gd name="T79" fmla="*/ 348 h 516"/>
                    <a:gd name="T80" fmla="*/ 786 w 812"/>
                    <a:gd name="T81" fmla="*/ 356 h 516"/>
                    <a:gd name="T82" fmla="*/ 788 w 812"/>
                    <a:gd name="T83" fmla="*/ 362 h 516"/>
                    <a:gd name="T84" fmla="*/ 788 w 812"/>
                    <a:gd name="T85" fmla="*/ 364 h 516"/>
                    <a:gd name="T86" fmla="*/ 788 w 812"/>
                    <a:gd name="T87" fmla="*/ 372 h 516"/>
                    <a:gd name="T88" fmla="*/ 786 w 812"/>
                    <a:gd name="T89" fmla="*/ 380 h 516"/>
                    <a:gd name="T90" fmla="*/ 788 w 812"/>
                    <a:gd name="T91" fmla="*/ 388 h 516"/>
                    <a:gd name="T92" fmla="*/ 788 w 812"/>
                    <a:gd name="T93" fmla="*/ 400 h 516"/>
                    <a:gd name="T94" fmla="*/ 788 w 812"/>
                    <a:gd name="T95" fmla="*/ 404 h 516"/>
                    <a:gd name="T96" fmla="*/ 788 w 812"/>
                    <a:gd name="T97" fmla="*/ 410 h 516"/>
                    <a:gd name="T98" fmla="*/ 788 w 812"/>
                    <a:gd name="T99" fmla="*/ 412 h 516"/>
                    <a:gd name="T100" fmla="*/ 790 w 812"/>
                    <a:gd name="T101" fmla="*/ 418 h 516"/>
                    <a:gd name="T102" fmla="*/ 790 w 812"/>
                    <a:gd name="T103" fmla="*/ 424 h 516"/>
                    <a:gd name="T104" fmla="*/ 790 w 812"/>
                    <a:gd name="T105" fmla="*/ 430 h 516"/>
                    <a:gd name="T106" fmla="*/ 794 w 812"/>
                    <a:gd name="T107" fmla="*/ 434 h 516"/>
                    <a:gd name="T108" fmla="*/ 794 w 812"/>
                    <a:gd name="T109" fmla="*/ 440 h 516"/>
                    <a:gd name="T110" fmla="*/ 800 w 812"/>
                    <a:gd name="T111" fmla="*/ 444 h 516"/>
                    <a:gd name="T112" fmla="*/ 802 w 812"/>
                    <a:gd name="T113" fmla="*/ 452 h 516"/>
                    <a:gd name="T114" fmla="*/ 806 w 812"/>
                    <a:gd name="T115" fmla="*/ 464 h 516"/>
                    <a:gd name="T116" fmla="*/ 806 w 812"/>
                    <a:gd name="T117" fmla="*/ 476 h 516"/>
                    <a:gd name="T118" fmla="*/ 810 w 812"/>
                    <a:gd name="T119" fmla="*/ 480 h 516"/>
                    <a:gd name="T120" fmla="*/ 810 w 812"/>
                    <a:gd name="T121" fmla="*/ 488 h 516"/>
                    <a:gd name="T122" fmla="*/ 810 w 812"/>
                    <a:gd name="T123" fmla="*/ 514 h 516"/>
                    <a:gd name="T124" fmla="*/ 38 w 812"/>
                    <a:gd name="T125" fmla="*/ 78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2" h="516">
                      <a:moveTo>
                        <a:pt x="44" y="0"/>
                      </a:moveTo>
                      <a:lnTo>
                        <a:pt x="318" y="24"/>
                      </a:lnTo>
                      <a:lnTo>
                        <a:pt x="746" y="38"/>
                      </a:lnTo>
                      <a:lnTo>
                        <a:pt x="744" y="38"/>
                      </a:lnTo>
                      <a:lnTo>
                        <a:pt x="746" y="38"/>
                      </a:lnTo>
                      <a:lnTo>
                        <a:pt x="744" y="40"/>
                      </a:lnTo>
                      <a:lnTo>
                        <a:pt x="744" y="44"/>
                      </a:lnTo>
                      <a:lnTo>
                        <a:pt x="746" y="44"/>
                      </a:lnTo>
                      <a:lnTo>
                        <a:pt x="744" y="46"/>
                      </a:lnTo>
                      <a:lnTo>
                        <a:pt x="746" y="46"/>
                      </a:lnTo>
                      <a:lnTo>
                        <a:pt x="746" y="48"/>
                      </a:lnTo>
                      <a:lnTo>
                        <a:pt x="746" y="50"/>
                      </a:lnTo>
                      <a:lnTo>
                        <a:pt x="748" y="50"/>
                      </a:lnTo>
                      <a:lnTo>
                        <a:pt x="746" y="52"/>
                      </a:lnTo>
                      <a:lnTo>
                        <a:pt x="748" y="52"/>
                      </a:lnTo>
                      <a:lnTo>
                        <a:pt x="750" y="54"/>
                      </a:lnTo>
                      <a:lnTo>
                        <a:pt x="748" y="54"/>
                      </a:lnTo>
                      <a:lnTo>
                        <a:pt x="748" y="56"/>
                      </a:lnTo>
                      <a:lnTo>
                        <a:pt x="750" y="58"/>
                      </a:lnTo>
                      <a:lnTo>
                        <a:pt x="750" y="60"/>
                      </a:lnTo>
                      <a:lnTo>
                        <a:pt x="750" y="62"/>
                      </a:lnTo>
                      <a:lnTo>
                        <a:pt x="750" y="64"/>
                      </a:lnTo>
                      <a:lnTo>
                        <a:pt x="750" y="66"/>
                      </a:lnTo>
                      <a:lnTo>
                        <a:pt x="752" y="68"/>
                      </a:lnTo>
                      <a:lnTo>
                        <a:pt x="750" y="70"/>
                      </a:lnTo>
                      <a:lnTo>
                        <a:pt x="752" y="70"/>
                      </a:lnTo>
                      <a:lnTo>
                        <a:pt x="750" y="70"/>
                      </a:lnTo>
                      <a:lnTo>
                        <a:pt x="752" y="70"/>
                      </a:lnTo>
                      <a:lnTo>
                        <a:pt x="752" y="72"/>
                      </a:lnTo>
                      <a:lnTo>
                        <a:pt x="754" y="72"/>
                      </a:lnTo>
                      <a:lnTo>
                        <a:pt x="752" y="74"/>
                      </a:lnTo>
                      <a:lnTo>
                        <a:pt x="754" y="74"/>
                      </a:lnTo>
                      <a:lnTo>
                        <a:pt x="752" y="76"/>
                      </a:lnTo>
                      <a:lnTo>
                        <a:pt x="754" y="78"/>
                      </a:lnTo>
                      <a:lnTo>
                        <a:pt x="754" y="80"/>
                      </a:lnTo>
                      <a:lnTo>
                        <a:pt x="756" y="80"/>
                      </a:lnTo>
                      <a:lnTo>
                        <a:pt x="754" y="80"/>
                      </a:lnTo>
                      <a:lnTo>
                        <a:pt x="756" y="82"/>
                      </a:lnTo>
                      <a:lnTo>
                        <a:pt x="756" y="84"/>
                      </a:lnTo>
                      <a:lnTo>
                        <a:pt x="758" y="84"/>
                      </a:lnTo>
                      <a:lnTo>
                        <a:pt x="756" y="84"/>
                      </a:lnTo>
                      <a:lnTo>
                        <a:pt x="758" y="86"/>
                      </a:lnTo>
                      <a:lnTo>
                        <a:pt x="760" y="88"/>
                      </a:lnTo>
                      <a:lnTo>
                        <a:pt x="758" y="88"/>
                      </a:lnTo>
                      <a:lnTo>
                        <a:pt x="758" y="90"/>
                      </a:lnTo>
                      <a:lnTo>
                        <a:pt x="758" y="92"/>
                      </a:lnTo>
                      <a:lnTo>
                        <a:pt x="758" y="94"/>
                      </a:lnTo>
                      <a:lnTo>
                        <a:pt x="756" y="94"/>
                      </a:lnTo>
                      <a:lnTo>
                        <a:pt x="758" y="94"/>
                      </a:lnTo>
                      <a:lnTo>
                        <a:pt x="758" y="96"/>
                      </a:lnTo>
                      <a:lnTo>
                        <a:pt x="756" y="96"/>
                      </a:lnTo>
                      <a:lnTo>
                        <a:pt x="754" y="96"/>
                      </a:lnTo>
                      <a:lnTo>
                        <a:pt x="756" y="98"/>
                      </a:lnTo>
                      <a:lnTo>
                        <a:pt x="754" y="98"/>
                      </a:lnTo>
                      <a:lnTo>
                        <a:pt x="756" y="98"/>
                      </a:lnTo>
                      <a:lnTo>
                        <a:pt x="754" y="98"/>
                      </a:lnTo>
                      <a:lnTo>
                        <a:pt x="752" y="100"/>
                      </a:lnTo>
                      <a:lnTo>
                        <a:pt x="754" y="100"/>
                      </a:lnTo>
                      <a:lnTo>
                        <a:pt x="754" y="102"/>
                      </a:lnTo>
                      <a:lnTo>
                        <a:pt x="752" y="102"/>
                      </a:lnTo>
                      <a:lnTo>
                        <a:pt x="754" y="102"/>
                      </a:lnTo>
                      <a:lnTo>
                        <a:pt x="754" y="104"/>
                      </a:lnTo>
                      <a:lnTo>
                        <a:pt x="752" y="104"/>
                      </a:lnTo>
                      <a:lnTo>
                        <a:pt x="752" y="106"/>
                      </a:lnTo>
                      <a:lnTo>
                        <a:pt x="750" y="106"/>
                      </a:lnTo>
                      <a:lnTo>
                        <a:pt x="750" y="108"/>
                      </a:lnTo>
                      <a:lnTo>
                        <a:pt x="754" y="108"/>
                      </a:lnTo>
                      <a:lnTo>
                        <a:pt x="752" y="108"/>
                      </a:lnTo>
                      <a:lnTo>
                        <a:pt x="752" y="110"/>
                      </a:lnTo>
                      <a:lnTo>
                        <a:pt x="754" y="112"/>
                      </a:lnTo>
                      <a:lnTo>
                        <a:pt x="752" y="112"/>
                      </a:lnTo>
                      <a:lnTo>
                        <a:pt x="752" y="114"/>
                      </a:lnTo>
                      <a:lnTo>
                        <a:pt x="754" y="114"/>
                      </a:lnTo>
                      <a:lnTo>
                        <a:pt x="756" y="114"/>
                      </a:lnTo>
                      <a:lnTo>
                        <a:pt x="754" y="114"/>
                      </a:lnTo>
                      <a:lnTo>
                        <a:pt x="752" y="114"/>
                      </a:lnTo>
                      <a:lnTo>
                        <a:pt x="752" y="116"/>
                      </a:lnTo>
                      <a:lnTo>
                        <a:pt x="754" y="118"/>
                      </a:lnTo>
                      <a:lnTo>
                        <a:pt x="754" y="120"/>
                      </a:lnTo>
                      <a:lnTo>
                        <a:pt x="752" y="120"/>
                      </a:lnTo>
                      <a:lnTo>
                        <a:pt x="754" y="120"/>
                      </a:lnTo>
                      <a:lnTo>
                        <a:pt x="754" y="122"/>
                      </a:lnTo>
                      <a:lnTo>
                        <a:pt x="754" y="120"/>
                      </a:lnTo>
                      <a:lnTo>
                        <a:pt x="752" y="122"/>
                      </a:lnTo>
                      <a:lnTo>
                        <a:pt x="754" y="122"/>
                      </a:lnTo>
                      <a:lnTo>
                        <a:pt x="754" y="124"/>
                      </a:lnTo>
                      <a:lnTo>
                        <a:pt x="752" y="126"/>
                      </a:lnTo>
                      <a:lnTo>
                        <a:pt x="754" y="126"/>
                      </a:lnTo>
                      <a:lnTo>
                        <a:pt x="756" y="126"/>
                      </a:lnTo>
                      <a:lnTo>
                        <a:pt x="754" y="128"/>
                      </a:lnTo>
                      <a:lnTo>
                        <a:pt x="752" y="128"/>
                      </a:lnTo>
                      <a:lnTo>
                        <a:pt x="754" y="128"/>
                      </a:lnTo>
                      <a:lnTo>
                        <a:pt x="756" y="128"/>
                      </a:lnTo>
                      <a:lnTo>
                        <a:pt x="756" y="130"/>
                      </a:lnTo>
                      <a:lnTo>
                        <a:pt x="754" y="130"/>
                      </a:lnTo>
                      <a:lnTo>
                        <a:pt x="752" y="130"/>
                      </a:lnTo>
                      <a:lnTo>
                        <a:pt x="754" y="130"/>
                      </a:lnTo>
                      <a:lnTo>
                        <a:pt x="754" y="132"/>
                      </a:lnTo>
                      <a:lnTo>
                        <a:pt x="752" y="132"/>
                      </a:lnTo>
                      <a:lnTo>
                        <a:pt x="752" y="134"/>
                      </a:lnTo>
                      <a:lnTo>
                        <a:pt x="750" y="134"/>
                      </a:lnTo>
                      <a:lnTo>
                        <a:pt x="752" y="134"/>
                      </a:lnTo>
                      <a:lnTo>
                        <a:pt x="752" y="136"/>
                      </a:lnTo>
                      <a:lnTo>
                        <a:pt x="754" y="136"/>
                      </a:lnTo>
                      <a:lnTo>
                        <a:pt x="754" y="138"/>
                      </a:lnTo>
                      <a:lnTo>
                        <a:pt x="752" y="138"/>
                      </a:lnTo>
                      <a:lnTo>
                        <a:pt x="752" y="140"/>
                      </a:lnTo>
                      <a:lnTo>
                        <a:pt x="754" y="140"/>
                      </a:lnTo>
                      <a:lnTo>
                        <a:pt x="754" y="142"/>
                      </a:lnTo>
                      <a:lnTo>
                        <a:pt x="754" y="144"/>
                      </a:lnTo>
                      <a:lnTo>
                        <a:pt x="756" y="144"/>
                      </a:lnTo>
                      <a:lnTo>
                        <a:pt x="754" y="146"/>
                      </a:lnTo>
                      <a:lnTo>
                        <a:pt x="756" y="146"/>
                      </a:lnTo>
                      <a:lnTo>
                        <a:pt x="754" y="148"/>
                      </a:lnTo>
                      <a:lnTo>
                        <a:pt x="756" y="148"/>
                      </a:lnTo>
                      <a:lnTo>
                        <a:pt x="756" y="150"/>
                      </a:lnTo>
                      <a:lnTo>
                        <a:pt x="754" y="148"/>
                      </a:lnTo>
                      <a:lnTo>
                        <a:pt x="754" y="150"/>
                      </a:lnTo>
                      <a:lnTo>
                        <a:pt x="756" y="150"/>
                      </a:lnTo>
                      <a:lnTo>
                        <a:pt x="756" y="152"/>
                      </a:lnTo>
                      <a:lnTo>
                        <a:pt x="754" y="152"/>
                      </a:lnTo>
                      <a:lnTo>
                        <a:pt x="752" y="154"/>
                      </a:lnTo>
                      <a:lnTo>
                        <a:pt x="754" y="154"/>
                      </a:lnTo>
                      <a:lnTo>
                        <a:pt x="754" y="156"/>
                      </a:lnTo>
                      <a:lnTo>
                        <a:pt x="752" y="156"/>
                      </a:lnTo>
                      <a:lnTo>
                        <a:pt x="752" y="158"/>
                      </a:lnTo>
                      <a:lnTo>
                        <a:pt x="754" y="158"/>
                      </a:lnTo>
                      <a:lnTo>
                        <a:pt x="752" y="158"/>
                      </a:lnTo>
                      <a:lnTo>
                        <a:pt x="754" y="160"/>
                      </a:lnTo>
                      <a:lnTo>
                        <a:pt x="756" y="160"/>
                      </a:lnTo>
                      <a:lnTo>
                        <a:pt x="754" y="160"/>
                      </a:lnTo>
                      <a:lnTo>
                        <a:pt x="752" y="160"/>
                      </a:lnTo>
                      <a:lnTo>
                        <a:pt x="752" y="162"/>
                      </a:lnTo>
                      <a:lnTo>
                        <a:pt x="754" y="160"/>
                      </a:lnTo>
                      <a:lnTo>
                        <a:pt x="754" y="162"/>
                      </a:lnTo>
                      <a:lnTo>
                        <a:pt x="756" y="162"/>
                      </a:lnTo>
                      <a:lnTo>
                        <a:pt x="754" y="162"/>
                      </a:lnTo>
                      <a:lnTo>
                        <a:pt x="752" y="164"/>
                      </a:lnTo>
                      <a:lnTo>
                        <a:pt x="754" y="164"/>
                      </a:lnTo>
                      <a:lnTo>
                        <a:pt x="752" y="166"/>
                      </a:lnTo>
                      <a:lnTo>
                        <a:pt x="754" y="166"/>
                      </a:lnTo>
                      <a:lnTo>
                        <a:pt x="754" y="168"/>
                      </a:lnTo>
                      <a:lnTo>
                        <a:pt x="752" y="168"/>
                      </a:lnTo>
                      <a:lnTo>
                        <a:pt x="752" y="170"/>
                      </a:lnTo>
                      <a:lnTo>
                        <a:pt x="754" y="170"/>
                      </a:lnTo>
                      <a:lnTo>
                        <a:pt x="752" y="172"/>
                      </a:lnTo>
                      <a:lnTo>
                        <a:pt x="752" y="174"/>
                      </a:lnTo>
                      <a:lnTo>
                        <a:pt x="754" y="172"/>
                      </a:lnTo>
                      <a:lnTo>
                        <a:pt x="754" y="174"/>
                      </a:lnTo>
                      <a:lnTo>
                        <a:pt x="754" y="178"/>
                      </a:lnTo>
                      <a:lnTo>
                        <a:pt x="756" y="178"/>
                      </a:lnTo>
                      <a:lnTo>
                        <a:pt x="756" y="180"/>
                      </a:lnTo>
                      <a:lnTo>
                        <a:pt x="756" y="182"/>
                      </a:lnTo>
                      <a:lnTo>
                        <a:pt x="758" y="182"/>
                      </a:lnTo>
                      <a:lnTo>
                        <a:pt x="756" y="184"/>
                      </a:lnTo>
                      <a:lnTo>
                        <a:pt x="758" y="184"/>
                      </a:lnTo>
                      <a:lnTo>
                        <a:pt x="758" y="186"/>
                      </a:lnTo>
                      <a:lnTo>
                        <a:pt x="760" y="188"/>
                      </a:lnTo>
                      <a:lnTo>
                        <a:pt x="760" y="192"/>
                      </a:lnTo>
                      <a:lnTo>
                        <a:pt x="760" y="194"/>
                      </a:lnTo>
                      <a:lnTo>
                        <a:pt x="760" y="196"/>
                      </a:lnTo>
                      <a:lnTo>
                        <a:pt x="762" y="198"/>
                      </a:lnTo>
                      <a:lnTo>
                        <a:pt x="762" y="200"/>
                      </a:lnTo>
                      <a:lnTo>
                        <a:pt x="760" y="202"/>
                      </a:lnTo>
                      <a:lnTo>
                        <a:pt x="762" y="202"/>
                      </a:lnTo>
                      <a:lnTo>
                        <a:pt x="762" y="204"/>
                      </a:lnTo>
                      <a:lnTo>
                        <a:pt x="764" y="206"/>
                      </a:lnTo>
                      <a:lnTo>
                        <a:pt x="766" y="208"/>
                      </a:lnTo>
                      <a:lnTo>
                        <a:pt x="764" y="208"/>
                      </a:lnTo>
                      <a:lnTo>
                        <a:pt x="766" y="210"/>
                      </a:lnTo>
                      <a:lnTo>
                        <a:pt x="764" y="210"/>
                      </a:lnTo>
                      <a:lnTo>
                        <a:pt x="766" y="212"/>
                      </a:lnTo>
                      <a:lnTo>
                        <a:pt x="764" y="212"/>
                      </a:lnTo>
                      <a:lnTo>
                        <a:pt x="766" y="212"/>
                      </a:lnTo>
                      <a:lnTo>
                        <a:pt x="764" y="214"/>
                      </a:lnTo>
                      <a:lnTo>
                        <a:pt x="766" y="214"/>
                      </a:lnTo>
                      <a:lnTo>
                        <a:pt x="764" y="216"/>
                      </a:lnTo>
                      <a:lnTo>
                        <a:pt x="766" y="216"/>
                      </a:lnTo>
                      <a:lnTo>
                        <a:pt x="766" y="218"/>
                      </a:lnTo>
                      <a:lnTo>
                        <a:pt x="768" y="218"/>
                      </a:lnTo>
                      <a:lnTo>
                        <a:pt x="768" y="220"/>
                      </a:lnTo>
                      <a:lnTo>
                        <a:pt x="768" y="222"/>
                      </a:lnTo>
                      <a:lnTo>
                        <a:pt x="770" y="222"/>
                      </a:lnTo>
                      <a:lnTo>
                        <a:pt x="768" y="224"/>
                      </a:lnTo>
                      <a:lnTo>
                        <a:pt x="770" y="224"/>
                      </a:lnTo>
                      <a:lnTo>
                        <a:pt x="770" y="226"/>
                      </a:lnTo>
                      <a:lnTo>
                        <a:pt x="768" y="226"/>
                      </a:lnTo>
                      <a:lnTo>
                        <a:pt x="770" y="226"/>
                      </a:lnTo>
                      <a:lnTo>
                        <a:pt x="770" y="228"/>
                      </a:lnTo>
                      <a:lnTo>
                        <a:pt x="772" y="228"/>
                      </a:lnTo>
                      <a:lnTo>
                        <a:pt x="770" y="230"/>
                      </a:lnTo>
                      <a:lnTo>
                        <a:pt x="772" y="230"/>
                      </a:lnTo>
                      <a:lnTo>
                        <a:pt x="772" y="232"/>
                      </a:lnTo>
                      <a:lnTo>
                        <a:pt x="774" y="232"/>
                      </a:lnTo>
                      <a:lnTo>
                        <a:pt x="774" y="234"/>
                      </a:lnTo>
                      <a:lnTo>
                        <a:pt x="774" y="236"/>
                      </a:lnTo>
                      <a:lnTo>
                        <a:pt x="774" y="238"/>
                      </a:lnTo>
                      <a:lnTo>
                        <a:pt x="776" y="240"/>
                      </a:lnTo>
                      <a:lnTo>
                        <a:pt x="774" y="240"/>
                      </a:lnTo>
                      <a:lnTo>
                        <a:pt x="776" y="240"/>
                      </a:lnTo>
                      <a:lnTo>
                        <a:pt x="776" y="240"/>
                      </a:lnTo>
                      <a:lnTo>
                        <a:pt x="776" y="244"/>
                      </a:lnTo>
                      <a:lnTo>
                        <a:pt x="778" y="244"/>
                      </a:lnTo>
                      <a:lnTo>
                        <a:pt x="778" y="246"/>
                      </a:lnTo>
                      <a:lnTo>
                        <a:pt x="780" y="248"/>
                      </a:lnTo>
                      <a:lnTo>
                        <a:pt x="778" y="248"/>
                      </a:lnTo>
                      <a:lnTo>
                        <a:pt x="778" y="250"/>
                      </a:lnTo>
                      <a:lnTo>
                        <a:pt x="780" y="250"/>
                      </a:lnTo>
                      <a:lnTo>
                        <a:pt x="780" y="252"/>
                      </a:lnTo>
                      <a:lnTo>
                        <a:pt x="778" y="252"/>
                      </a:lnTo>
                      <a:lnTo>
                        <a:pt x="780" y="252"/>
                      </a:lnTo>
                      <a:lnTo>
                        <a:pt x="780" y="254"/>
                      </a:lnTo>
                      <a:lnTo>
                        <a:pt x="782" y="256"/>
                      </a:lnTo>
                      <a:lnTo>
                        <a:pt x="782" y="260"/>
                      </a:lnTo>
                      <a:lnTo>
                        <a:pt x="782" y="262"/>
                      </a:lnTo>
                      <a:lnTo>
                        <a:pt x="782" y="264"/>
                      </a:lnTo>
                      <a:lnTo>
                        <a:pt x="780" y="264"/>
                      </a:lnTo>
                      <a:lnTo>
                        <a:pt x="782" y="264"/>
                      </a:lnTo>
                      <a:lnTo>
                        <a:pt x="782" y="264"/>
                      </a:lnTo>
                      <a:lnTo>
                        <a:pt x="782" y="266"/>
                      </a:lnTo>
                      <a:lnTo>
                        <a:pt x="784" y="266"/>
                      </a:lnTo>
                      <a:lnTo>
                        <a:pt x="782" y="266"/>
                      </a:lnTo>
                      <a:lnTo>
                        <a:pt x="782" y="268"/>
                      </a:lnTo>
                      <a:lnTo>
                        <a:pt x="780" y="268"/>
                      </a:lnTo>
                      <a:lnTo>
                        <a:pt x="782" y="270"/>
                      </a:lnTo>
                      <a:lnTo>
                        <a:pt x="784" y="270"/>
                      </a:lnTo>
                      <a:lnTo>
                        <a:pt x="782" y="270"/>
                      </a:lnTo>
                      <a:lnTo>
                        <a:pt x="784" y="272"/>
                      </a:lnTo>
                      <a:lnTo>
                        <a:pt x="782" y="272"/>
                      </a:lnTo>
                      <a:lnTo>
                        <a:pt x="780" y="276"/>
                      </a:lnTo>
                      <a:lnTo>
                        <a:pt x="782" y="276"/>
                      </a:lnTo>
                      <a:lnTo>
                        <a:pt x="782" y="276"/>
                      </a:lnTo>
                      <a:lnTo>
                        <a:pt x="782" y="276"/>
                      </a:lnTo>
                      <a:lnTo>
                        <a:pt x="780" y="276"/>
                      </a:lnTo>
                      <a:lnTo>
                        <a:pt x="782" y="276"/>
                      </a:lnTo>
                      <a:lnTo>
                        <a:pt x="782" y="278"/>
                      </a:lnTo>
                      <a:lnTo>
                        <a:pt x="780" y="280"/>
                      </a:lnTo>
                      <a:lnTo>
                        <a:pt x="782" y="280"/>
                      </a:lnTo>
                      <a:lnTo>
                        <a:pt x="782" y="282"/>
                      </a:lnTo>
                      <a:lnTo>
                        <a:pt x="782" y="284"/>
                      </a:lnTo>
                      <a:lnTo>
                        <a:pt x="780" y="284"/>
                      </a:lnTo>
                      <a:lnTo>
                        <a:pt x="782" y="284"/>
                      </a:lnTo>
                      <a:lnTo>
                        <a:pt x="780" y="286"/>
                      </a:lnTo>
                      <a:lnTo>
                        <a:pt x="782" y="286"/>
                      </a:lnTo>
                      <a:lnTo>
                        <a:pt x="784" y="286"/>
                      </a:lnTo>
                      <a:lnTo>
                        <a:pt x="782" y="288"/>
                      </a:lnTo>
                      <a:lnTo>
                        <a:pt x="784" y="288"/>
                      </a:lnTo>
                      <a:lnTo>
                        <a:pt x="782" y="290"/>
                      </a:lnTo>
                      <a:lnTo>
                        <a:pt x="784" y="290"/>
                      </a:lnTo>
                      <a:lnTo>
                        <a:pt x="784" y="292"/>
                      </a:lnTo>
                      <a:lnTo>
                        <a:pt x="782" y="292"/>
                      </a:lnTo>
                      <a:lnTo>
                        <a:pt x="784" y="292"/>
                      </a:lnTo>
                      <a:lnTo>
                        <a:pt x="782" y="294"/>
                      </a:lnTo>
                      <a:lnTo>
                        <a:pt x="782" y="292"/>
                      </a:lnTo>
                      <a:lnTo>
                        <a:pt x="782" y="294"/>
                      </a:lnTo>
                      <a:lnTo>
                        <a:pt x="784" y="296"/>
                      </a:lnTo>
                      <a:lnTo>
                        <a:pt x="782" y="296"/>
                      </a:lnTo>
                      <a:lnTo>
                        <a:pt x="784" y="298"/>
                      </a:lnTo>
                      <a:lnTo>
                        <a:pt x="782" y="298"/>
                      </a:lnTo>
                      <a:lnTo>
                        <a:pt x="782" y="300"/>
                      </a:lnTo>
                      <a:lnTo>
                        <a:pt x="784" y="300"/>
                      </a:lnTo>
                      <a:lnTo>
                        <a:pt x="782" y="302"/>
                      </a:lnTo>
                      <a:lnTo>
                        <a:pt x="784" y="302"/>
                      </a:lnTo>
                      <a:lnTo>
                        <a:pt x="782" y="302"/>
                      </a:lnTo>
                      <a:lnTo>
                        <a:pt x="784" y="302"/>
                      </a:lnTo>
                      <a:lnTo>
                        <a:pt x="782" y="304"/>
                      </a:lnTo>
                      <a:lnTo>
                        <a:pt x="784" y="308"/>
                      </a:lnTo>
                      <a:lnTo>
                        <a:pt x="782" y="308"/>
                      </a:lnTo>
                      <a:lnTo>
                        <a:pt x="784" y="308"/>
                      </a:lnTo>
                      <a:lnTo>
                        <a:pt x="784" y="310"/>
                      </a:lnTo>
                      <a:lnTo>
                        <a:pt x="782" y="310"/>
                      </a:lnTo>
                      <a:lnTo>
                        <a:pt x="784" y="310"/>
                      </a:lnTo>
                      <a:lnTo>
                        <a:pt x="782" y="310"/>
                      </a:lnTo>
                      <a:lnTo>
                        <a:pt x="784" y="310"/>
                      </a:lnTo>
                      <a:lnTo>
                        <a:pt x="782" y="312"/>
                      </a:lnTo>
                      <a:lnTo>
                        <a:pt x="784" y="312"/>
                      </a:lnTo>
                      <a:lnTo>
                        <a:pt x="782" y="314"/>
                      </a:lnTo>
                      <a:lnTo>
                        <a:pt x="784" y="314"/>
                      </a:lnTo>
                      <a:lnTo>
                        <a:pt x="784" y="312"/>
                      </a:lnTo>
                      <a:lnTo>
                        <a:pt x="784" y="314"/>
                      </a:lnTo>
                      <a:lnTo>
                        <a:pt x="782" y="314"/>
                      </a:lnTo>
                      <a:lnTo>
                        <a:pt x="784" y="316"/>
                      </a:lnTo>
                      <a:lnTo>
                        <a:pt x="782" y="316"/>
                      </a:lnTo>
                      <a:lnTo>
                        <a:pt x="784" y="316"/>
                      </a:lnTo>
                      <a:lnTo>
                        <a:pt x="784" y="318"/>
                      </a:lnTo>
                      <a:lnTo>
                        <a:pt x="784" y="320"/>
                      </a:lnTo>
                      <a:lnTo>
                        <a:pt x="782" y="320"/>
                      </a:lnTo>
                      <a:lnTo>
                        <a:pt x="784" y="322"/>
                      </a:lnTo>
                      <a:lnTo>
                        <a:pt x="784" y="320"/>
                      </a:lnTo>
                      <a:lnTo>
                        <a:pt x="784" y="322"/>
                      </a:lnTo>
                      <a:lnTo>
                        <a:pt x="786" y="322"/>
                      </a:lnTo>
                      <a:lnTo>
                        <a:pt x="784" y="322"/>
                      </a:lnTo>
                      <a:lnTo>
                        <a:pt x="784" y="324"/>
                      </a:lnTo>
                      <a:lnTo>
                        <a:pt x="786" y="326"/>
                      </a:lnTo>
                      <a:lnTo>
                        <a:pt x="784" y="326"/>
                      </a:lnTo>
                      <a:lnTo>
                        <a:pt x="782" y="328"/>
                      </a:lnTo>
                      <a:lnTo>
                        <a:pt x="784" y="328"/>
                      </a:lnTo>
                      <a:lnTo>
                        <a:pt x="784" y="330"/>
                      </a:lnTo>
                      <a:lnTo>
                        <a:pt x="786" y="330"/>
                      </a:lnTo>
                      <a:lnTo>
                        <a:pt x="784" y="332"/>
                      </a:lnTo>
                      <a:lnTo>
                        <a:pt x="784" y="334"/>
                      </a:lnTo>
                      <a:lnTo>
                        <a:pt x="786" y="334"/>
                      </a:lnTo>
                      <a:lnTo>
                        <a:pt x="784" y="336"/>
                      </a:lnTo>
                      <a:lnTo>
                        <a:pt x="786" y="336"/>
                      </a:lnTo>
                      <a:lnTo>
                        <a:pt x="784" y="338"/>
                      </a:lnTo>
                      <a:lnTo>
                        <a:pt x="786" y="338"/>
                      </a:lnTo>
                      <a:lnTo>
                        <a:pt x="784" y="340"/>
                      </a:lnTo>
                      <a:lnTo>
                        <a:pt x="786" y="340"/>
                      </a:lnTo>
                      <a:lnTo>
                        <a:pt x="784" y="340"/>
                      </a:lnTo>
                      <a:lnTo>
                        <a:pt x="786" y="342"/>
                      </a:lnTo>
                      <a:lnTo>
                        <a:pt x="784" y="342"/>
                      </a:lnTo>
                      <a:lnTo>
                        <a:pt x="786" y="342"/>
                      </a:lnTo>
                      <a:lnTo>
                        <a:pt x="784" y="344"/>
                      </a:lnTo>
                      <a:lnTo>
                        <a:pt x="786" y="344"/>
                      </a:lnTo>
                      <a:lnTo>
                        <a:pt x="784" y="346"/>
                      </a:lnTo>
                      <a:lnTo>
                        <a:pt x="786" y="344"/>
                      </a:lnTo>
                      <a:lnTo>
                        <a:pt x="786" y="346"/>
                      </a:lnTo>
                      <a:lnTo>
                        <a:pt x="784" y="346"/>
                      </a:lnTo>
                      <a:lnTo>
                        <a:pt x="786" y="348"/>
                      </a:lnTo>
                      <a:lnTo>
                        <a:pt x="784" y="348"/>
                      </a:lnTo>
                      <a:lnTo>
                        <a:pt x="784" y="350"/>
                      </a:lnTo>
                      <a:lnTo>
                        <a:pt x="782" y="350"/>
                      </a:lnTo>
                      <a:lnTo>
                        <a:pt x="784" y="350"/>
                      </a:lnTo>
                      <a:lnTo>
                        <a:pt x="786" y="352"/>
                      </a:lnTo>
                      <a:lnTo>
                        <a:pt x="784" y="352"/>
                      </a:lnTo>
                      <a:lnTo>
                        <a:pt x="784" y="354"/>
                      </a:lnTo>
                      <a:lnTo>
                        <a:pt x="784" y="356"/>
                      </a:lnTo>
                      <a:lnTo>
                        <a:pt x="786" y="356"/>
                      </a:lnTo>
                      <a:lnTo>
                        <a:pt x="788" y="356"/>
                      </a:lnTo>
                      <a:lnTo>
                        <a:pt x="788" y="358"/>
                      </a:lnTo>
                      <a:lnTo>
                        <a:pt x="786" y="358"/>
                      </a:lnTo>
                      <a:lnTo>
                        <a:pt x="788" y="358"/>
                      </a:lnTo>
                      <a:lnTo>
                        <a:pt x="786" y="360"/>
                      </a:lnTo>
                      <a:lnTo>
                        <a:pt x="788" y="360"/>
                      </a:lnTo>
                      <a:lnTo>
                        <a:pt x="788" y="362"/>
                      </a:lnTo>
                      <a:lnTo>
                        <a:pt x="788" y="362"/>
                      </a:lnTo>
                      <a:lnTo>
                        <a:pt x="790" y="362"/>
                      </a:lnTo>
                      <a:lnTo>
                        <a:pt x="788" y="362"/>
                      </a:lnTo>
                      <a:lnTo>
                        <a:pt x="790" y="362"/>
                      </a:lnTo>
                      <a:lnTo>
                        <a:pt x="788" y="364"/>
                      </a:lnTo>
                      <a:lnTo>
                        <a:pt x="790" y="364"/>
                      </a:lnTo>
                      <a:lnTo>
                        <a:pt x="788" y="364"/>
                      </a:lnTo>
                      <a:lnTo>
                        <a:pt x="790" y="364"/>
                      </a:lnTo>
                      <a:lnTo>
                        <a:pt x="788" y="364"/>
                      </a:lnTo>
                      <a:lnTo>
                        <a:pt x="788" y="366"/>
                      </a:lnTo>
                      <a:lnTo>
                        <a:pt x="788" y="368"/>
                      </a:lnTo>
                      <a:lnTo>
                        <a:pt x="788" y="370"/>
                      </a:lnTo>
                      <a:lnTo>
                        <a:pt x="788" y="370"/>
                      </a:lnTo>
                      <a:lnTo>
                        <a:pt x="788" y="370"/>
                      </a:lnTo>
                      <a:lnTo>
                        <a:pt x="788" y="372"/>
                      </a:lnTo>
                      <a:lnTo>
                        <a:pt x="788" y="372"/>
                      </a:lnTo>
                      <a:lnTo>
                        <a:pt x="788" y="372"/>
                      </a:lnTo>
                      <a:lnTo>
                        <a:pt x="788" y="374"/>
                      </a:lnTo>
                      <a:lnTo>
                        <a:pt x="788" y="374"/>
                      </a:lnTo>
                      <a:lnTo>
                        <a:pt x="788" y="374"/>
                      </a:lnTo>
                      <a:lnTo>
                        <a:pt x="788" y="376"/>
                      </a:lnTo>
                      <a:lnTo>
                        <a:pt x="788" y="376"/>
                      </a:lnTo>
                      <a:lnTo>
                        <a:pt x="788" y="376"/>
                      </a:lnTo>
                      <a:lnTo>
                        <a:pt x="788" y="378"/>
                      </a:lnTo>
                      <a:lnTo>
                        <a:pt x="786" y="380"/>
                      </a:lnTo>
                      <a:lnTo>
                        <a:pt x="788" y="382"/>
                      </a:lnTo>
                      <a:lnTo>
                        <a:pt x="786" y="382"/>
                      </a:lnTo>
                      <a:lnTo>
                        <a:pt x="788" y="382"/>
                      </a:lnTo>
                      <a:lnTo>
                        <a:pt x="786" y="382"/>
                      </a:lnTo>
                      <a:lnTo>
                        <a:pt x="788" y="384"/>
                      </a:lnTo>
                      <a:lnTo>
                        <a:pt x="788" y="386"/>
                      </a:lnTo>
                      <a:lnTo>
                        <a:pt x="788" y="388"/>
                      </a:lnTo>
                      <a:lnTo>
                        <a:pt x="788" y="388"/>
                      </a:lnTo>
                      <a:lnTo>
                        <a:pt x="788" y="388"/>
                      </a:lnTo>
                      <a:lnTo>
                        <a:pt x="788" y="388"/>
                      </a:lnTo>
                      <a:lnTo>
                        <a:pt x="788" y="390"/>
                      </a:lnTo>
                      <a:lnTo>
                        <a:pt x="788" y="392"/>
                      </a:lnTo>
                      <a:lnTo>
                        <a:pt x="788" y="394"/>
                      </a:lnTo>
                      <a:lnTo>
                        <a:pt x="788" y="396"/>
                      </a:lnTo>
                      <a:lnTo>
                        <a:pt x="788" y="398"/>
                      </a:lnTo>
                      <a:lnTo>
                        <a:pt x="788" y="400"/>
                      </a:lnTo>
                      <a:lnTo>
                        <a:pt x="788" y="402"/>
                      </a:lnTo>
                      <a:lnTo>
                        <a:pt x="788" y="400"/>
                      </a:lnTo>
                      <a:lnTo>
                        <a:pt x="788" y="402"/>
                      </a:lnTo>
                      <a:lnTo>
                        <a:pt x="786" y="402"/>
                      </a:lnTo>
                      <a:lnTo>
                        <a:pt x="788" y="402"/>
                      </a:lnTo>
                      <a:lnTo>
                        <a:pt x="788" y="404"/>
                      </a:lnTo>
                      <a:lnTo>
                        <a:pt x="786" y="404"/>
                      </a:lnTo>
                      <a:lnTo>
                        <a:pt x="788" y="404"/>
                      </a:lnTo>
                      <a:lnTo>
                        <a:pt x="786" y="404"/>
                      </a:lnTo>
                      <a:lnTo>
                        <a:pt x="786" y="406"/>
                      </a:lnTo>
                      <a:lnTo>
                        <a:pt x="788" y="406"/>
                      </a:lnTo>
                      <a:lnTo>
                        <a:pt x="788" y="408"/>
                      </a:lnTo>
                      <a:lnTo>
                        <a:pt x="786" y="410"/>
                      </a:lnTo>
                      <a:lnTo>
                        <a:pt x="788" y="410"/>
                      </a:lnTo>
                      <a:lnTo>
                        <a:pt x="788" y="408"/>
                      </a:lnTo>
                      <a:lnTo>
                        <a:pt x="788" y="410"/>
                      </a:lnTo>
                      <a:lnTo>
                        <a:pt x="788" y="408"/>
                      </a:lnTo>
                      <a:lnTo>
                        <a:pt x="788" y="410"/>
                      </a:lnTo>
                      <a:lnTo>
                        <a:pt x="788" y="410"/>
                      </a:lnTo>
                      <a:lnTo>
                        <a:pt x="788" y="412"/>
                      </a:lnTo>
                      <a:lnTo>
                        <a:pt x="788" y="412"/>
                      </a:lnTo>
                      <a:lnTo>
                        <a:pt x="788" y="412"/>
                      </a:lnTo>
                      <a:lnTo>
                        <a:pt x="788" y="412"/>
                      </a:lnTo>
                      <a:lnTo>
                        <a:pt x="788" y="412"/>
                      </a:lnTo>
                      <a:lnTo>
                        <a:pt x="788" y="414"/>
                      </a:lnTo>
                      <a:lnTo>
                        <a:pt x="790" y="414"/>
                      </a:lnTo>
                      <a:lnTo>
                        <a:pt x="790" y="416"/>
                      </a:lnTo>
                      <a:lnTo>
                        <a:pt x="788" y="416"/>
                      </a:lnTo>
                      <a:lnTo>
                        <a:pt x="790" y="416"/>
                      </a:lnTo>
                      <a:lnTo>
                        <a:pt x="788" y="416"/>
                      </a:lnTo>
                      <a:lnTo>
                        <a:pt x="790" y="416"/>
                      </a:lnTo>
                      <a:lnTo>
                        <a:pt x="790" y="418"/>
                      </a:lnTo>
                      <a:lnTo>
                        <a:pt x="790" y="420"/>
                      </a:lnTo>
                      <a:lnTo>
                        <a:pt x="790" y="422"/>
                      </a:lnTo>
                      <a:lnTo>
                        <a:pt x="794" y="422"/>
                      </a:lnTo>
                      <a:lnTo>
                        <a:pt x="790" y="424"/>
                      </a:lnTo>
                      <a:lnTo>
                        <a:pt x="794" y="424"/>
                      </a:lnTo>
                      <a:lnTo>
                        <a:pt x="790" y="424"/>
                      </a:lnTo>
                      <a:lnTo>
                        <a:pt x="794" y="424"/>
                      </a:lnTo>
                      <a:lnTo>
                        <a:pt x="790" y="424"/>
                      </a:lnTo>
                      <a:lnTo>
                        <a:pt x="790" y="426"/>
                      </a:lnTo>
                      <a:lnTo>
                        <a:pt x="794" y="426"/>
                      </a:lnTo>
                      <a:lnTo>
                        <a:pt x="790" y="426"/>
                      </a:lnTo>
                      <a:lnTo>
                        <a:pt x="794" y="426"/>
                      </a:lnTo>
                      <a:lnTo>
                        <a:pt x="794" y="428"/>
                      </a:lnTo>
                      <a:lnTo>
                        <a:pt x="790" y="428"/>
                      </a:lnTo>
                      <a:lnTo>
                        <a:pt x="794" y="428"/>
                      </a:lnTo>
                      <a:lnTo>
                        <a:pt x="790" y="430"/>
                      </a:lnTo>
                      <a:lnTo>
                        <a:pt x="794" y="430"/>
                      </a:lnTo>
                      <a:lnTo>
                        <a:pt x="794" y="432"/>
                      </a:lnTo>
                      <a:lnTo>
                        <a:pt x="790" y="432"/>
                      </a:lnTo>
                      <a:lnTo>
                        <a:pt x="794" y="432"/>
                      </a:lnTo>
                      <a:lnTo>
                        <a:pt x="790" y="432"/>
                      </a:lnTo>
                      <a:lnTo>
                        <a:pt x="794" y="434"/>
                      </a:lnTo>
                      <a:lnTo>
                        <a:pt x="794" y="432"/>
                      </a:lnTo>
                      <a:lnTo>
                        <a:pt x="794" y="434"/>
                      </a:lnTo>
                      <a:lnTo>
                        <a:pt x="796" y="434"/>
                      </a:lnTo>
                      <a:lnTo>
                        <a:pt x="794" y="434"/>
                      </a:lnTo>
                      <a:lnTo>
                        <a:pt x="796" y="434"/>
                      </a:lnTo>
                      <a:lnTo>
                        <a:pt x="796" y="436"/>
                      </a:lnTo>
                      <a:lnTo>
                        <a:pt x="796" y="438"/>
                      </a:lnTo>
                      <a:lnTo>
                        <a:pt x="794" y="438"/>
                      </a:lnTo>
                      <a:lnTo>
                        <a:pt x="796" y="438"/>
                      </a:lnTo>
                      <a:lnTo>
                        <a:pt x="794" y="440"/>
                      </a:lnTo>
                      <a:lnTo>
                        <a:pt x="796" y="440"/>
                      </a:lnTo>
                      <a:lnTo>
                        <a:pt x="796" y="442"/>
                      </a:lnTo>
                      <a:lnTo>
                        <a:pt x="798" y="442"/>
                      </a:lnTo>
                      <a:lnTo>
                        <a:pt x="796" y="442"/>
                      </a:lnTo>
                      <a:lnTo>
                        <a:pt x="798" y="442"/>
                      </a:lnTo>
                      <a:lnTo>
                        <a:pt x="796" y="442"/>
                      </a:lnTo>
                      <a:lnTo>
                        <a:pt x="798" y="444"/>
                      </a:lnTo>
                      <a:lnTo>
                        <a:pt x="800" y="444"/>
                      </a:lnTo>
                      <a:lnTo>
                        <a:pt x="800" y="446"/>
                      </a:lnTo>
                      <a:lnTo>
                        <a:pt x="800" y="448"/>
                      </a:lnTo>
                      <a:lnTo>
                        <a:pt x="800" y="450"/>
                      </a:lnTo>
                      <a:lnTo>
                        <a:pt x="800" y="450"/>
                      </a:lnTo>
                      <a:lnTo>
                        <a:pt x="802" y="452"/>
                      </a:lnTo>
                      <a:lnTo>
                        <a:pt x="800" y="452"/>
                      </a:lnTo>
                      <a:lnTo>
                        <a:pt x="800" y="454"/>
                      </a:lnTo>
                      <a:lnTo>
                        <a:pt x="802" y="452"/>
                      </a:lnTo>
                      <a:lnTo>
                        <a:pt x="802" y="454"/>
                      </a:lnTo>
                      <a:lnTo>
                        <a:pt x="804" y="454"/>
                      </a:lnTo>
                      <a:lnTo>
                        <a:pt x="804" y="456"/>
                      </a:lnTo>
                      <a:lnTo>
                        <a:pt x="806" y="456"/>
                      </a:lnTo>
                      <a:lnTo>
                        <a:pt x="806" y="458"/>
                      </a:lnTo>
                      <a:lnTo>
                        <a:pt x="806" y="460"/>
                      </a:lnTo>
                      <a:lnTo>
                        <a:pt x="806" y="462"/>
                      </a:lnTo>
                      <a:lnTo>
                        <a:pt x="806" y="464"/>
                      </a:lnTo>
                      <a:lnTo>
                        <a:pt x="806" y="466"/>
                      </a:lnTo>
                      <a:lnTo>
                        <a:pt x="806" y="468"/>
                      </a:lnTo>
                      <a:lnTo>
                        <a:pt x="810" y="468"/>
                      </a:lnTo>
                      <a:lnTo>
                        <a:pt x="806" y="470"/>
                      </a:lnTo>
                      <a:lnTo>
                        <a:pt x="806" y="474"/>
                      </a:lnTo>
                      <a:lnTo>
                        <a:pt x="806" y="476"/>
                      </a:lnTo>
                      <a:lnTo>
                        <a:pt x="810" y="476"/>
                      </a:lnTo>
                      <a:lnTo>
                        <a:pt x="806" y="476"/>
                      </a:lnTo>
                      <a:lnTo>
                        <a:pt x="810" y="476"/>
                      </a:lnTo>
                      <a:lnTo>
                        <a:pt x="810" y="478"/>
                      </a:lnTo>
                      <a:lnTo>
                        <a:pt x="806" y="478"/>
                      </a:lnTo>
                      <a:lnTo>
                        <a:pt x="810" y="478"/>
                      </a:lnTo>
                      <a:lnTo>
                        <a:pt x="806" y="478"/>
                      </a:lnTo>
                      <a:lnTo>
                        <a:pt x="810" y="478"/>
                      </a:lnTo>
                      <a:lnTo>
                        <a:pt x="806" y="480"/>
                      </a:lnTo>
                      <a:lnTo>
                        <a:pt x="810" y="480"/>
                      </a:lnTo>
                      <a:lnTo>
                        <a:pt x="806" y="480"/>
                      </a:lnTo>
                      <a:lnTo>
                        <a:pt x="810" y="480"/>
                      </a:lnTo>
                      <a:lnTo>
                        <a:pt x="810" y="482"/>
                      </a:lnTo>
                      <a:lnTo>
                        <a:pt x="810" y="480"/>
                      </a:lnTo>
                      <a:lnTo>
                        <a:pt x="810" y="482"/>
                      </a:lnTo>
                      <a:lnTo>
                        <a:pt x="810" y="484"/>
                      </a:lnTo>
                      <a:lnTo>
                        <a:pt x="812" y="488"/>
                      </a:lnTo>
                      <a:lnTo>
                        <a:pt x="810" y="488"/>
                      </a:lnTo>
                      <a:lnTo>
                        <a:pt x="812" y="490"/>
                      </a:lnTo>
                      <a:lnTo>
                        <a:pt x="812" y="492"/>
                      </a:lnTo>
                      <a:lnTo>
                        <a:pt x="812" y="492"/>
                      </a:lnTo>
                      <a:lnTo>
                        <a:pt x="812" y="498"/>
                      </a:lnTo>
                      <a:lnTo>
                        <a:pt x="812" y="500"/>
                      </a:lnTo>
                      <a:lnTo>
                        <a:pt x="810" y="504"/>
                      </a:lnTo>
                      <a:lnTo>
                        <a:pt x="810" y="504"/>
                      </a:lnTo>
                      <a:lnTo>
                        <a:pt x="810" y="514"/>
                      </a:lnTo>
                      <a:lnTo>
                        <a:pt x="812" y="516"/>
                      </a:lnTo>
                      <a:lnTo>
                        <a:pt x="812" y="516"/>
                      </a:lnTo>
                      <a:lnTo>
                        <a:pt x="610" y="514"/>
                      </a:lnTo>
                      <a:lnTo>
                        <a:pt x="390" y="504"/>
                      </a:lnTo>
                      <a:lnTo>
                        <a:pt x="0" y="476"/>
                      </a:lnTo>
                      <a:lnTo>
                        <a:pt x="20" y="262"/>
                      </a:lnTo>
                      <a:lnTo>
                        <a:pt x="28" y="180"/>
                      </a:lnTo>
                      <a:lnTo>
                        <a:pt x="38" y="78"/>
                      </a:lnTo>
                      <a:lnTo>
                        <a:pt x="44" y="0"/>
                      </a:lnTo>
                      <a:lnTo>
                        <a:pt x="44" y="0"/>
                      </a:lnTo>
                      <a:close/>
                    </a:path>
                  </a:pathLst>
                </a:custGeom>
                <a:solidFill>
                  <a:srgbClr val="E0E0E0"/>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83" name="Freeform 152">
                  <a:extLst>
                    <a:ext uri="{FF2B5EF4-FFF2-40B4-BE49-F238E27FC236}">
                      <a16:creationId xmlns:a16="http://schemas.microsoft.com/office/drawing/2014/main" id="{FADA39F9-4CD3-938F-992A-C18DF29092FC}"/>
                    </a:ext>
                  </a:extLst>
                </p:cNvPr>
                <p:cNvSpPr>
                  <a:spLocks/>
                </p:cNvSpPr>
                <p:nvPr/>
              </p:nvSpPr>
              <p:spPr bwMode="auto">
                <a:xfrm>
                  <a:off x="3197225" y="2308225"/>
                  <a:ext cx="1628775" cy="806450"/>
                </a:xfrm>
                <a:custGeom>
                  <a:avLst/>
                  <a:gdLst>
                    <a:gd name="T0" fmla="*/ 658 w 1026"/>
                    <a:gd name="T1" fmla="*/ 40 h 508"/>
                    <a:gd name="T2" fmla="*/ 678 w 1026"/>
                    <a:gd name="T3" fmla="*/ 56 h 508"/>
                    <a:gd name="T4" fmla="*/ 698 w 1026"/>
                    <a:gd name="T5" fmla="*/ 66 h 508"/>
                    <a:gd name="T6" fmla="*/ 710 w 1026"/>
                    <a:gd name="T7" fmla="*/ 78 h 508"/>
                    <a:gd name="T8" fmla="*/ 728 w 1026"/>
                    <a:gd name="T9" fmla="*/ 68 h 508"/>
                    <a:gd name="T10" fmla="*/ 752 w 1026"/>
                    <a:gd name="T11" fmla="*/ 66 h 508"/>
                    <a:gd name="T12" fmla="*/ 774 w 1026"/>
                    <a:gd name="T13" fmla="*/ 66 h 508"/>
                    <a:gd name="T14" fmla="*/ 788 w 1026"/>
                    <a:gd name="T15" fmla="*/ 64 h 508"/>
                    <a:gd name="T16" fmla="*/ 806 w 1026"/>
                    <a:gd name="T17" fmla="*/ 66 h 508"/>
                    <a:gd name="T18" fmla="*/ 816 w 1026"/>
                    <a:gd name="T19" fmla="*/ 78 h 508"/>
                    <a:gd name="T20" fmla="*/ 834 w 1026"/>
                    <a:gd name="T21" fmla="*/ 82 h 508"/>
                    <a:gd name="T22" fmla="*/ 846 w 1026"/>
                    <a:gd name="T23" fmla="*/ 84 h 508"/>
                    <a:gd name="T24" fmla="*/ 858 w 1026"/>
                    <a:gd name="T25" fmla="*/ 94 h 508"/>
                    <a:gd name="T26" fmla="*/ 862 w 1026"/>
                    <a:gd name="T27" fmla="*/ 104 h 508"/>
                    <a:gd name="T28" fmla="*/ 874 w 1026"/>
                    <a:gd name="T29" fmla="*/ 118 h 508"/>
                    <a:gd name="T30" fmla="*/ 888 w 1026"/>
                    <a:gd name="T31" fmla="*/ 122 h 508"/>
                    <a:gd name="T32" fmla="*/ 900 w 1026"/>
                    <a:gd name="T33" fmla="*/ 128 h 508"/>
                    <a:gd name="T34" fmla="*/ 896 w 1026"/>
                    <a:gd name="T35" fmla="*/ 144 h 508"/>
                    <a:gd name="T36" fmla="*/ 904 w 1026"/>
                    <a:gd name="T37" fmla="*/ 156 h 508"/>
                    <a:gd name="T38" fmla="*/ 902 w 1026"/>
                    <a:gd name="T39" fmla="*/ 168 h 508"/>
                    <a:gd name="T40" fmla="*/ 910 w 1026"/>
                    <a:gd name="T41" fmla="*/ 178 h 508"/>
                    <a:gd name="T42" fmla="*/ 912 w 1026"/>
                    <a:gd name="T43" fmla="*/ 192 h 508"/>
                    <a:gd name="T44" fmla="*/ 916 w 1026"/>
                    <a:gd name="T45" fmla="*/ 198 h 508"/>
                    <a:gd name="T46" fmla="*/ 922 w 1026"/>
                    <a:gd name="T47" fmla="*/ 202 h 508"/>
                    <a:gd name="T48" fmla="*/ 928 w 1026"/>
                    <a:gd name="T49" fmla="*/ 208 h 508"/>
                    <a:gd name="T50" fmla="*/ 930 w 1026"/>
                    <a:gd name="T51" fmla="*/ 222 h 508"/>
                    <a:gd name="T52" fmla="*/ 934 w 1026"/>
                    <a:gd name="T53" fmla="*/ 232 h 508"/>
                    <a:gd name="T54" fmla="*/ 934 w 1026"/>
                    <a:gd name="T55" fmla="*/ 244 h 508"/>
                    <a:gd name="T56" fmla="*/ 932 w 1026"/>
                    <a:gd name="T57" fmla="*/ 254 h 508"/>
                    <a:gd name="T58" fmla="*/ 932 w 1026"/>
                    <a:gd name="T59" fmla="*/ 268 h 508"/>
                    <a:gd name="T60" fmla="*/ 940 w 1026"/>
                    <a:gd name="T61" fmla="*/ 270 h 508"/>
                    <a:gd name="T62" fmla="*/ 942 w 1026"/>
                    <a:gd name="T63" fmla="*/ 280 h 508"/>
                    <a:gd name="T64" fmla="*/ 952 w 1026"/>
                    <a:gd name="T65" fmla="*/ 284 h 508"/>
                    <a:gd name="T66" fmla="*/ 948 w 1026"/>
                    <a:gd name="T67" fmla="*/ 298 h 508"/>
                    <a:gd name="T68" fmla="*/ 958 w 1026"/>
                    <a:gd name="T69" fmla="*/ 308 h 508"/>
                    <a:gd name="T70" fmla="*/ 952 w 1026"/>
                    <a:gd name="T71" fmla="*/ 308 h 508"/>
                    <a:gd name="T72" fmla="*/ 952 w 1026"/>
                    <a:gd name="T73" fmla="*/ 320 h 508"/>
                    <a:gd name="T74" fmla="*/ 962 w 1026"/>
                    <a:gd name="T75" fmla="*/ 326 h 508"/>
                    <a:gd name="T76" fmla="*/ 960 w 1026"/>
                    <a:gd name="T77" fmla="*/ 338 h 508"/>
                    <a:gd name="T78" fmla="*/ 960 w 1026"/>
                    <a:gd name="T79" fmla="*/ 348 h 508"/>
                    <a:gd name="T80" fmla="*/ 964 w 1026"/>
                    <a:gd name="T81" fmla="*/ 358 h 508"/>
                    <a:gd name="T82" fmla="*/ 964 w 1026"/>
                    <a:gd name="T83" fmla="*/ 370 h 508"/>
                    <a:gd name="T84" fmla="*/ 962 w 1026"/>
                    <a:gd name="T85" fmla="*/ 386 h 508"/>
                    <a:gd name="T86" fmla="*/ 960 w 1026"/>
                    <a:gd name="T87" fmla="*/ 396 h 508"/>
                    <a:gd name="T88" fmla="*/ 970 w 1026"/>
                    <a:gd name="T89" fmla="*/ 408 h 508"/>
                    <a:gd name="T90" fmla="*/ 970 w 1026"/>
                    <a:gd name="T91" fmla="*/ 418 h 508"/>
                    <a:gd name="T92" fmla="*/ 978 w 1026"/>
                    <a:gd name="T93" fmla="*/ 426 h 508"/>
                    <a:gd name="T94" fmla="*/ 984 w 1026"/>
                    <a:gd name="T95" fmla="*/ 426 h 508"/>
                    <a:gd name="T96" fmla="*/ 982 w 1026"/>
                    <a:gd name="T97" fmla="*/ 436 h 508"/>
                    <a:gd name="T98" fmla="*/ 986 w 1026"/>
                    <a:gd name="T99" fmla="*/ 448 h 508"/>
                    <a:gd name="T100" fmla="*/ 984 w 1026"/>
                    <a:gd name="T101" fmla="*/ 460 h 508"/>
                    <a:gd name="T102" fmla="*/ 1000 w 1026"/>
                    <a:gd name="T103" fmla="*/ 468 h 508"/>
                    <a:gd name="T104" fmla="*/ 1004 w 1026"/>
                    <a:gd name="T105" fmla="*/ 478 h 508"/>
                    <a:gd name="T106" fmla="*/ 1016 w 1026"/>
                    <a:gd name="T107" fmla="*/ 488 h 508"/>
                    <a:gd name="T108" fmla="*/ 1014 w 1026"/>
                    <a:gd name="T109" fmla="*/ 496 h 508"/>
                    <a:gd name="T110" fmla="*/ 1022 w 1026"/>
                    <a:gd name="T111" fmla="*/ 502 h 508"/>
                    <a:gd name="T112" fmla="*/ 0 w 1026"/>
                    <a:gd name="T113" fmla="*/ 308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26" h="508">
                      <a:moveTo>
                        <a:pt x="0" y="308"/>
                      </a:moveTo>
                      <a:lnTo>
                        <a:pt x="30" y="0"/>
                      </a:lnTo>
                      <a:lnTo>
                        <a:pt x="280" y="22"/>
                      </a:lnTo>
                      <a:lnTo>
                        <a:pt x="304" y="24"/>
                      </a:lnTo>
                      <a:lnTo>
                        <a:pt x="434" y="30"/>
                      </a:lnTo>
                      <a:lnTo>
                        <a:pt x="658" y="40"/>
                      </a:lnTo>
                      <a:lnTo>
                        <a:pt x="660" y="42"/>
                      </a:lnTo>
                      <a:lnTo>
                        <a:pt x="662" y="48"/>
                      </a:lnTo>
                      <a:lnTo>
                        <a:pt x="664" y="50"/>
                      </a:lnTo>
                      <a:lnTo>
                        <a:pt x="668" y="50"/>
                      </a:lnTo>
                      <a:lnTo>
                        <a:pt x="676" y="56"/>
                      </a:lnTo>
                      <a:lnTo>
                        <a:pt x="678" y="56"/>
                      </a:lnTo>
                      <a:lnTo>
                        <a:pt x="684" y="60"/>
                      </a:lnTo>
                      <a:lnTo>
                        <a:pt x="686" y="60"/>
                      </a:lnTo>
                      <a:lnTo>
                        <a:pt x="690" y="64"/>
                      </a:lnTo>
                      <a:lnTo>
                        <a:pt x="694" y="66"/>
                      </a:lnTo>
                      <a:lnTo>
                        <a:pt x="696" y="66"/>
                      </a:lnTo>
                      <a:lnTo>
                        <a:pt x="698" y="66"/>
                      </a:lnTo>
                      <a:lnTo>
                        <a:pt x="700" y="68"/>
                      </a:lnTo>
                      <a:lnTo>
                        <a:pt x="702" y="68"/>
                      </a:lnTo>
                      <a:lnTo>
                        <a:pt x="704" y="70"/>
                      </a:lnTo>
                      <a:lnTo>
                        <a:pt x="708" y="72"/>
                      </a:lnTo>
                      <a:lnTo>
                        <a:pt x="708" y="76"/>
                      </a:lnTo>
                      <a:lnTo>
                        <a:pt x="710" y="78"/>
                      </a:lnTo>
                      <a:lnTo>
                        <a:pt x="714" y="78"/>
                      </a:lnTo>
                      <a:lnTo>
                        <a:pt x="718" y="76"/>
                      </a:lnTo>
                      <a:lnTo>
                        <a:pt x="720" y="76"/>
                      </a:lnTo>
                      <a:lnTo>
                        <a:pt x="722" y="76"/>
                      </a:lnTo>
                      <a:lnTo>
                        <a:pt x="726" y="72"/>
                      </a:lnTo>
                      <a:lnTo>
                        <a:pt x="728" y="68"/>
                      </a:lnTo>
                      <a:lnTo>
                        <a:pt x="730" y="64"/>
                      </a:lnTo>
                      <a:lnTo>
                        <a:pt x="734" y="62"/>
                      </a:lnTo>
                      <a:lnTo>
                        <a:pt x="736" y="62"/>
                      </a:lnTo>
                      <a:lnTo>
                        <a:pt x="742" y="64"/>
                      </a:lnTo>
                      <a:lnTo>
                        <a:pt x="748" y="66"/>
                      </a:lnTo>
                      <a:lnTo>
                        <a:pt x="752" y="66"/>
                      </a:lnTo>
                      <a:lnTo>
                        <a:pt x="754" y="66"/>
                      </a:lnTo>
                      <a:lnTo>
                        <a:pt x="760" y="64"/>
                      </a:lnTo>
                      <a:lnTo>
                        <a:pt x="766" y="66"/>
                      </a:lnTo>
                      <a:lnTo>
                        <a:pt x="770" y="66"/>
                      </a:lnTo>
                      <a:lnTo>
                        <a:pt x="772" y="64"/>
                      </a:lnTo>
                      <a:lnTo>
                        <a:pt x="774" y="66"/>
                      </a:lnTo>
                      <a:lnTo>
                        <a:pt x="780" y="66"/>
                      </a:lnTo>
                      <a:lnTo>
                        <a:pt x="782" y="64"/>
                      </a:lnTo>
                      <a:lnTo>
                        <a:pt x="784" y="62"/>
                      </a:lnTo>
                      <a:lnTo>
                        <a:pt x="784" y="64"/>
                      </a:lnTo>
                      <a:lnTo>
                        <a:pt x="786" y="64"/>
                      </a:lnTo>
                      <a:lnTo>
                        <a:pt x="788" y="64"/>
                      </a:lnTo>
                      <a:lnTo>
                        <a:pt x="792" y="64"/>
                      </a:lnTo>
                      <a:lnTo>
                        <a:pt x="794" y="64"/>
                      </a:lnTo>
                      <a:lnTo>
                        <a:pt x="796" y="64"/>
                      </a:lnTo>
                      <a:lnTo>
                        <a:pt x="800" y="66"/>
                      </a:lnTo>
                      <a:lnTo>
                        <a:pt x="802" y="66"/>
                      </a:lnTo>
                      <a:lnTo>
                        <a:pt x="806" y="66"/>
                      </a:lnTo>
                      <a:lnTo>
                        <a:pt x="806" y="68"/>
                      </a:lnTo>
                      <a:lnTo>
                        <a:pt x="806" y="70"/>
                      </a:lnTo>
                      <a:lnTo>
                        <a:pt x="808" y="70"/>
                      </a:lnTo>
                      <a:lnTo>
                        <a:pt x="810" y="72"/>
                      </a:lnTo>
                      <a:lnTo>
                        <a:pt x="812" y="72"/>
                      </a:lnTo>
                      <a:lnTo>
                        <a:pt x="816" y="78"/>
                      </a:lnTo>
                      <a:lnTo>
                        <a:pt x="818" y="78"/>
                      </a:lnTo>
                      <a:lnTo>
                        <a:pt x="822" y="78"/>
                      </a:lnTo>
                      <a:lnTo>
                        <a:pt x="828" y="80"/>
                      </a:lnTo>
                      <a:lnTo>
                        <a:pt x="832" y="80"/>
                      </a:lnTo>
                      <a:lnTo>
                        <a:pt x="834" y="80"/>
                      </a:lnTo>
                      <a:lnTo>
                        <a:pt x="834" y="82"/>
                      </a:lnTo>
                      <a:lnTo>
                        <a:pt x="834" y="84"/>
                      </a:lnTo>
                      <a:lnTo>
                        <a:pt x="836" y="84"/>
                      </a:lnTo>
                      <a:lnTo>
                        <a:pt x="838" y="84"/>
                      </a:lnTo>
                      <a:lnTo>
                        <a:pt x="840" y="82"/>
                      </a:lnTo>
                      <a:lnTo>
                        <a:pt x="842" y="84"/>
                      </a:lnTo>
                      <a:lnTo>
                        <a:pt x="846" y="84"/>
                      </a:lnTo>
                      <a:lnTo>
                        <a:pt x="848" y="86"/>
                      </a:lnTo>
                      <a:lnTo>
                        <a:pt x="852" y="88"/>
                      </a:lnTo>
                      <a:lnTo>
                        <a:pt x="852" y="92"/>
                      </a:lnTo>
                      <a:lnTo>
                        <a:pt x="852" y="92"/>
                      </a:lnTo>
                      <a:lnTo>
                        <a:pt x="854" y="94"/>
                      </a:lnTo>
                      <a:lnTo>
                        <a:pt x="858" y="94"/>
                      </a:lnTo>
                      <a:lnTo>
                        <a:pt x="860" y="94"/>
                      </a:lnTo>
                      <a:lnTo>
                        <a:pt x="866" y="94"/>
                      </a:lnTo>
                      <a:lnTo>
                        <a:pt x="866" y="96"/>
                      </a:lnTo>
                      <a:lnTo>
                        <a:pt x="862" y="100"/>
                      </a:lnTo>
                      <a:lnTo>
                        <a:pt x="862" y="102"/>
                      </a:lnTo>
                      <a:lnTo>
                        <a:pt x="862" y="104"/>
                      </a:lnTo>
                      <a:lnTo>
                        <a:pt x="866" y="108"/>
                      </a:lnTo>
                      <a:lnTo>
                        <a:pt x="870" y="110"/>
                      </a:lnTo>
                      <a:lnTo>
                        <a:pt x="872" y="112"/>
                      </a:lnTo>
                      <a:lnTo>
                        <a:pt x="872" y="116"/>
                      </a:lnTo>
                      <a:lnTo>
                        <a:pt x="872" y="118"/>
                      </a:lnTo>
                      <a:lnTo>
                        <a:pt x="874" y="118"/>
                      </a:lnTo>
                      <a:lnTo>
                        <a:pt x="878" y="116"/>
                      </a:lnTo>
                      <a:lnTo>
                        <a:pt x="882" y="116"/>
                      </a:lnTo>
                      <a:lnTo>
                        <a:pt x="884" y="118"/>
                      </a:lnTo>
                      <a:lnTo>
                        <a:pt x="884" y="120"/>
                      </a:lnTo>
                      <a:lnTo>
                        <a:pt x="886" y="122"/>
                      </a:lnTo>
                      <a:lnTo>
                        <a:pt x="888" y="122"/>
                      </a:lnTo>
                      <a:lnTo>
                        <a:pt x="892" y="122"/>
                      </a:lnTo>
                      <a:lnTo>
                        <a:pt x="896" y="122"/>
                      </a:lnTo>
                      <a:lnTo>
                        <a:pt x="898" y="122"/>
                      </a:lnTo>
                      <a:lnTo>
                        <a:pt x="898" y="124"/>
                      </a:lnTo>
                      <a:lnTo>
                        <a:pt x="898" y="126"/>
                      </a:lnTo>
                      <a:lnTo>
                        <a:pt x="900" y="128"/>
                      </a:lnTo>
                      <a:lnTo>
                        <a:pt x="898" y="130"/>
                      </a:lnTo>
                      <a:lnTo>
                        <a:pt x="896" y="134"/>
                      </a:lnTo>
                      <a:lnTo>
                        <a:pt x="896" y="136"/>
                      </a:lnTo>
                      <a:lnTo>
                        <a:pt x="896" y="138"/>
                      </a:lnTo>
                      <a:lnTo>
                        <a:pt x="894" y="142"/>
                      </a:lnTo>
                      <a:lnTo>
                        <a:pt x="896" y="144"/>
                      </a:lnTo>
                      <a:lnTo>
                        <a:pt x="898" y="146"/>
                      </a:lnTo>
                      <a:lnTo>
                        <a:pt x="900" y="148"/>
                      </a:lnTo>
                      <a:lnTo>
                        <a:pt x="900" y="150"/>
                      </a:lnTo>
                      <a:lnTo>
                        <a:pt x="900" y="152"/>
                      </a:lnTo>
                      <a:lnTo>
                        <a:pt x="902" y="154"/>
                      </a:lnTo>
                      <a:lnTo>
                        <a:pt x="904" y="156"/>
                      </a:lnTo>
                      <a:lnTo>
                        <a:pt x="904" y="158"/>
                      </a:lnTo>
                      <a:lnTo>
                        <a:pt x="904" y="160"/>
                      </a:lnTo>
                      <a:lnTo>
                        <a:pt x="906" y="162"/>
                      </a:lnTo>
                      <a:lnTo>
                        <a:pt x="904" y="164"/>
                      </a:lnTo>
                      <a:lnTo>
                        <a:pt x="902" y="164"/>
                      </a:lnTo>
                      <a:lnTo>
                        <a:pt x="902" y="168"/>
                      </a:lnTo>
                      <a:lnTo>
                        <a:pt x="902" y="170"/>
                      </a:lnTo>
                      <a:lnTo>
                        <a:pt x="902" y="172"/>
                      </a:lnTo>
                      <a:lnTo>
                        <a:pt x="904" y="172"/>
                      </a:lnTo>
                      <a:lnTo>
                        <a:pt x="906" y="174"/>
                      </a:lnTo>
                      <a:lnTo>
                        <a:pt x="908" y="178"/>
                      </a:lnTo>
                      <a:lnTo>
                        <a:pt x="910" y="178"/>
                      </a:lnTo>
                      <a:lnTo>
                        <a:pt x="912" y="180"/>
                      </a:lnTo>
                      <a:lnTo>
                        <a:pt x="912" y="182"/>
                      </a:lnTo>
                      <a:lnTo>
                        <a:pt x="910" y="186"/>
                      </a:lnTo>
                      <a:lnTo>
                        <a:pt x="910" y="188"/>
                      </a:lnTo>
                      <a:lnTo>
                        <a:pt x="912" y="190"/>
                      </a:lnTo>
                      <a:lnTo>
                        <a:pt x="912" y="192"/>
                      </a:lnTo>
                      <a:lnTo>
                        <a:pt x="914" y="192"/>
                      </a:lnTo>
                      <a:lnTo>
                        <a:pt x="916" y="192"/>
                      </a:lnTo>
                      <a:lnTo>
                        <a:pt x="918" y="192"/>
                      </a:lnTo>
                      <a:lnTo>
                        <a:pt x="918" y="194"/>
                      </a:lnTo>
                      <a:lnTo>
                        <a:pt x="916" y="196"/>
                      </a:lnTo>
                      <a:lnTo>
                        <a:pt x="916" y="198"/>
                      </a:lnTo>
                      <a:lnTo>
                        <a:pt x="918" y="196"/>
                      </a:lnTo>
                      <a:lnTo>
                        <a:pt x="920" y="196"/>
                      </a:lnTo>
                      <a:lnTo>
                        <a:pt x="922" y="196"/>
                      </a:lnTo>
                      <a:lnTo>
                        <a:pt x="922" y="198"/>
                      </a:lnTo>
                      <a:lnTo>
                        <a:pt x="920" y="200"/>
                      </a:lnTo>
                      <a:lnTo>
                        <a:pt x="922" y="202"/>
                      </a:lnTo>
                      <a:lnTo>
                        <a:pt x="924" y="200"/>
                      </a:lnTo>
                      <a:lnTo>
                        <a:pt x="926" y="200"/>
                      </a:lnTo>
                      <a:lnTo>
                        <a:pt x="928" y="202"/>
                      </a:lnTo>
                      <a:lnTo>
                        <a:pt x="928" y="204"/>
                      </a:lnTo>
                      <a:lnTo>
                        <a:pt x="926" y="206"/>
                      </a:lnTo>
                      <a:lnTo>
                        <a:pt x="928" y="208"/>
                      </a:lnTo>
                      <a:lnTo>
                        <a:pt x="928" y="210"/>
                      </a:lnTo>
                      <a:lnTo>
                        <a:pt x="926" y="210"/>
                      </a:lnTo>
                      <a:lnTo>
                        <a:pt x="924" y="212"/>
                      </a:lnTo>
                      <a:lnTo>
                        <a:pt x="926" y="216"/>
                      </a:lnTo>
                      <a:lnTo>
                        <a:pt x="926" y="218"/>
                      </a:lnTo>
                      <a:lnTo>
                        <a:pt x="930" y="222"/>
                      </a:lnTo>
                      <a:lnTo>
                        <a:pt x="930" y="224"/>
                      </a:lnTo>
                      <a:lnTo>
                        <a:pt x="930" y="226"/>
                      </a:lnTo>
                      <a:lnTo>
                        <a:pt x="932" y="226"/>
                      </a:lnTo>
                      <a:lnTo>
                        <a:pt x="934" y="228"/>
                      </a:lnTo>
                      <a:lnTo>
                        <a:pt x="936" y="230"/>
                      </a:lnTo>
                      <a:lnTo>
                        <a:pt x="934" y="232"/>
                      </a:lnTo>
                      <a:lnTo>
                        <a:pt x="934" y="236"/>
                      </a:lnTo>
                      <a:lnTo>
                        <a:pt x="932" y="238"/>
                      </a:lnTo>
                      <a:lnTo>
                        <a:pt x="930" y="238"/>
                      </a:lnTo>
                      <a:lnTo>
                        <a:pt x="932" y="240"/>
                      </a:lnTo>
                      <a:lnTo>
                        <a:pt x="934" y="242"/>
                      </a:lnTo>
                      <a:lnTo>
                        <a:pt x="934" y="244"/>
                      </a:lnTo>
                      <a:lnTo>
                        <a:pt x="930" y="244"/>
                      </a:lnTo>
                      <a:lnTo>
                        <a:pt x="928" y="246"/>
                      </a:lnTo>
                      <a:lnTo>
                        <a:pt x="928" y="248"/>
                      </a:lnTo>
                      <a:lnTo>
                        <a:pt x="932" y="250"/>
                      </a:lnTo>
                      <a:lnTo>
                        <a:pt x="932" y="252"/>
                      </a:lnTo>
                      <a:lnTo>
                        <a:pt x="932" y="254"/>
                      </a:lnTo>
                      <a:lnTo>
                        <a:pt x="930" y="256"/>
                      </a:lnTo>
                      <a:lnTo>
                        <a:pt x="930" y="258"/>
                      </a:lnTo>
                      <a:lnTo>
                        <a:pt x="930" y="260"/>
                      </a:lnTo>
                      <a:lnTo>
                        <a:pt x="932" y="262"/>
                      </a:lnTo>
                      <a:lnTo>
                        <a:pt x="934" y="264"/>
                      </a:lnTo>
                      <a:lnTo>
                        <a:pt x="932" y="268"/>
                      </a:lnTo>
                      <a:lnTo>
                        <a:pt x="932" y="270"/>
                      </a:lnTo>
                      <a:lnTo>
                        <a:pt x="934" y="272"/>
                      </a:lnTo>
                      <a:lnTo>
                        <a:pt x="936" y="274"/>
                      </a:lnTo>
                      <a:lnTo>
                        <a:pt x="938" y="274"/>
                      </a:lnTo>
                      <a:lnTo>
                        <a:pt x="940" y="274"/>
                      </a:lnTo>
                      <a:lnTo>
                        <a:pt x="940" y="270"/>
                      </a:lnTo>
                      <a:lnTo>
                        <a:pt x="940" y="268"/>
                      </a:lnTo>
                      <a:lnTo>
                        <a:pt x="942" y="268"/>
                      </a:lnTo>
                      <a:lnTo>
                        <a:pt x="944" y="270"/>
                      </a:lnTo>
                      <a:lnTo>
                        <a:pt x="944" y="274"/>
                      </a:lnTo>
                      <a:lnTo>
                        <a:pt x="940" y="278"/>
                      </a:lnTo>
                      <a:lnTo>
                        <a:pt x="942" y="280"/>
                      </a:lnTo>
                      <a:lnTo>
                        <a:pt x="946" y="280"/>
                      </a:lnTo>
                      <a:lnTo>
                        <a:pt x="948" y="282"/>
                      </a:lnTo>
                      <a:lnTo>
                        <a:pt x="950" y="280"/>
                      </a:lnTo>
                      <a:lnTo>
                        <a:pt x="950" y="282"/>
                      </a:lnTo>
                      <a:lnTo>
                        <a:pt x="952" y="282"/>
                      </a:lnTo>
                      <a:lnTo>
                        <a:pt x="952" y="284"/>
                      </a:lnTo>
                      <a:lnTo>
                        <a:pt x="950" y="286"/>
                      </a:lnTo>
                      <a:lnTo>
                        <a:pt x="952" y="290"/>
                      </a:lnTo>
                      <a:lnTo>
                        <a:pt x="950" y="292"/>
                      </a:lnTo>
                      <a:lnTo>
                        <a:pt x="952" y="296"/>
                      </a:lnTo>
                      <a:lnTo>
                        <a:pt x="950" y="298"/>
                      </a:lnTo>
                      <a:lnTo>
                        <a:pt x="948" y="298"/>
                      </a:lnTo>
                      <a:lnTo>
                        <a:pt x="948" y="300"/>
                      </a:lnTo>
                      <a:lnTo>
                        <a:pt x="950" y="302"/>
                      </a:lnTo>
                      <a:lnTo>
                        <a:pt x="952" y="304"/>
                      </a:lnTo>
                      <a:lnTo>
                        <a:pt x="956" y="304"/>
                      </a:lnTo>
                      <a:lnTo>
                        <a:pt x="958" y="306"/>
                      </a:lnTo>
                      <a:lnTo>
                        <a:pt x="958" y="308"/>
                      </a:lnTo>
                      <a:lnTo>
                        <a:pt x="956" y="308"/>
                      </a:lnTo>
                      <a:lnTo>
                        <a:pt x="954" y="308"/>
                      </a:lnTo>
                      <a:lnTo>
                        <a:pt x="954" y="308"/>
                      </a:lnTo>
                      <a:lnTo>
                        <a:pt x="954" y="306"/>
                      </a:lnTo>
                      <a:lnTo>
                        <a:pt x="952" y="306"/>
                      </a:lnTo>
                      <a:lnTo>
                        <a:pt x="952" y="308"/>
                      </a:lnTo>
                      <a:lnTo>
                        <a:pt x="952" y="308"/>
                      </a:lnTo>
                      <a:lnTo>
                        <a:pt x="954" y="310"/>
                      </a:lnTo>
                      <a:lnTo>
                        <a:pt x="952" y="310"/>
                      </a:lnTo>
                      <a:lnTo>
                        <a:pt x="954" y="318"/>
                      </a:lnTo>
                      <a:lnTo>
                        <a:pt x="952" y="320"/>
                      </a:lnTo>
                      <a:lnTo>
                        <a:pt x="952" y="320"/>
                      </a:lnTo>
                      <a:lnTo>
                        <a:pt x="952" y="322"/>
                      </a:lnTo>
                      <a:lnTo>
                        <a:pt x="954" y="322"/>
                      </a:lnTo>
                      <a:lnTo>
                        <a:pt x="958" y="322"/>
                      </a:lnTo>
                      <a:lnTo>
                        <a:pt x="960" y="322"/>
                      </a:lnTo>
                      <a:lnTo>
                        <a:pt x="962" y="324"/>
                      </a:lnTo>
                      <a:lnTo>
                        <a:pt x="962" y="326"/>
                      </a:lnTo>
                      <a:lnTo>
                        <a:pt x="958" y="326"/>
                      </a:lnTo>
                      <a:lnTo>
                        <a:pt x="956" y="330"/>
                      </a:lnTo>
                      <a:lnTo>
                        <a:pt x="956" y="332"/>
                      </a:lnTo>
                      <a:lnTo>
                        <a:pt x="958" y="334"/>
                      </a:lnTo>
                      <a:lnTo>
                        <a:pt x="958" y="336"/>
                      </a:lnTo>
                      <a:lnTo>
                        <a:pt x="960" y="338"/>
                      </a:lnTo>
                      <a:lnTo>
                        <a:pt x="958" y="340"/>
                      </a:lnTo>
                      <a:lnTo>
                        <a:pt x="958" y="342"/>
                      </a:lnTo>
                      <a:lnTo>
                        <a:pt x="956" y="342"/>
                      </a:lnTo>
                      <a:lnTo>
                        <a:pt x="958" y="344"/>
                      </a:lnTo>
                      <a:lnTo>
                        <a:pt x="960" y="346"/>
                      </a:lnTo>
                      <a:lnTo>
                        <a:pt x="960" y="348"/>
                      </a:lnTo>
                      <a:lnTo>
                        <a:pt x="958" y="350"/>
                      </a:lnTo>
                      <a:lnTo>
                        <a:pt x="958" y="352"/>
                      </a:lnTo>
                      <a:lnTo>
                        <a:pt x="960" y="352"/>
                      </a:lnTo>
                      <a:lnTo>
                        <a:pt x="962" y="354"/>
                      </a:lnTo>
                      <a:lnTo>
                        <a:pt x="964" y="356"/>
                      </a:lnTo>
                      <a:lnTo>
                        <a:pt x="964" y="358"/>
                      </a:lnTo>
                      <a:lnTo>
                        <a:pt x="962" y="360"/>
                      </a:lnTo>
                      <a:lnTo>
                        <a:pt x="962" y="362"/>
                      </a:lnTo>
                      <a:lnTo>
                        <a:pt x="962" y="364"/>
                      </a:lnTo>
                      <a:lnTo>
                        <a:pt x="966" y="366"/>
                      </a:lnTo>
                      <a:lnTo>
                        <a:pt x="966" y="368"/>
                      </a:lnTo>
                      <a:lnTo>
                        <a:pt x="964" y="370"/>
                      </a:lnTo>
                      <a:lnTo>
                        <a:pt x="962" y="372"/>
                      </a:lnTo>
                      <a:lnTo>
                        <a:pt x="960" y="374"/>
                      </a:lnTo>
                      <a:lnTo>
                        <a:pt x="962" y="378"/>
                      </a:lnTo>
                      <a:lnTo>
                        <a:pt x="962" y="382"/>
                      </a:lnTo>
                      <a:lnTo>
                        <a:pt x="962" y="384"/>
                      </a:lnTo>
                      <a:lnTo>
                        <a:pt x="962" y="386"/>
                      </a:lnTo>
                      <a:lnTo>
                        <a:pt x="962" y="388"/>
                      </a:lnTo>
                      <a:lnTo>
                        <a:pt x="958" y="390"/>
                      </a:lnTo>
                      <a:lnTo>
                        <a:pt x="956" y="392"/>
                      </a:lnTo>
                      <a:lnTo>
                        <a:pt x="956" y="394"/>
                      </a:lnTo>
                      <a:lnTo>
                        <a:pt x="956" y="396"/>
                      </a:lnTo>
                      <a:lnTo>
                        <a:pt x="960" y="396"/>
                      </a:lnTo>
                      <a:lnTo>
                        <a:pt x="960" y="398"/>
                      </a:lnTo>
                      <a:lnTo>
                        <a:pt x="962" y="402"/>
                      </a:lnTo>
                      <a:lnTo>
                        <a:pt x="964" y="404"/>
                      </a:lnTo>
                      <a:lnTo>
                        <a:pt x="968" y="404"/>
                      </a:lnTo>
                      <a:lnTo>
                        <a:pt x="970" y="406"/>
                      </a:lnTo>
                      <a:lnTo>
                        <a:pt x="970" y="408"/>
                      </a:lnTo>
                      <a:lnTo>
                        <a:pt x="970" y="410"/>
                      </a:lnTo>
                      <a:lnTo>
                        <a:pt x="972" y="412"/>
                      </a:lnTo>
                      <a:lnTo>
                        <a:pt x="972" y="414"/>
                      </a:lnTo>
                      <a:lnTo>
                        <a:pt x="972" y="416"/>
                      </a:lnTo>
                      <a:lnTo>
                        <a:pt x="970" y="416"/>
                      </a:lnTo>
                      <a:lnTo>
                        <a:pt x="970" y="418"/>
                      </a:lnTo>
                      <a:lnTo>
                        <a:pt x="972" y="422"/>
                      </a:lnTo>
                      <a:lnTo>
                        <a:pt x="970" y="424"/>
                      </a:lnTo>
                      <a:lnTo>
                        <a:pt x="972" y="426"/>
                      </a:lnTo>
                      <a:lnTo>
                        <a:pt x="974" y="426"/>
                      </a:lnTo>
                      <a:lnTo>
                        <a:pt x="976" y="426"/>
                      </a:lnTo>
                      <a:lnTo>
                        <a:pt x="978" y="426"/>
                      </a:lnTo>
                      <a:lnTo>
                        <a:pt x="980" y="426"/>
                      </a:lnTo>
                      <a:lnTo>
                        <a:pt x="980" y="424"/>
                      </a:lnTo>
                      <a:lnTo>
                        <a:pt x="980" y="420"/>
                      </a:lnTo>
                      <a:lnTo>
                        <a:pt x="982" y="420"/>
                      </a:lnTo>
                      <a:lnTo>
                        <a:pt x="984" y="424"/>
                      </a:lnTo>
                      <a:lnTo>
                        <a:pt x="984" y="426"/>
                      </a:lnTo>
                      <a:lnTo>
                        <a:pt x="978" y="428"/>
                      </a:lnTo>
                      <a:lnTo>
                        <a:pt x="980" y="430"/>
                      </a:lnTo>
                      <a:lnTo>
                        <a:pt x="982" y="430"/>
                      </a:lnTo>
                      <a:lnTo>
                        <a:pt x="980" y="432"/>
                      </a:lnTo>
                      <a:lnTo>
                        <a:pt x="980" y="434"/>
                      </a:lnTo>
                      <a:lnTo>
                        <a:pt x="982" y="436"/>
                      </a:lnTo>
                      <a:lnTo>
                        <a:pt x="984" y="436"/>
                      </a:lnTo>
                      <a:lnTo>
                        <a:pt x="986" y="436"/>
                      </a:lnTo>
                      <a:lnTo>
                        <a:pt x="984" y="438"/>
                      </a:lnTo>
                      <a:lnTo>
                        <a:pt x="986" y="440"/>
                      </a:lnTo>
                      <a:lnTo>
                        <a:pt x="984" y="442"/>
                      </a:lnTo>
                      <a:lnTo>
                        <a:pt x="986" y="448"/>
                      </a:lnTo>
                      <a:lnTo>
                        <a:pt x="986" y="450"/>
                      </a:lnTo>
                      <a:lnTo>
                        <a:pt x="988" y="452"/>
                      </a:lnTo>
                      <a:lnTo>
                        <a:pt x="988" y="454"/>
                      </a:lnTo>
                      <a:lnTo>
                        <a:pt x="988" y="456"/>
                      </a:lnTo>
                      <a:lnTo>
                        <a:pt x="984" y="458"/>
                      </a:lnTo>
                      <a:lnTo>
                        <a:pt x="984" y="460"/>
                      </a:lnTo>
                      <a:lnTo>
                        <a:pt x="986" y="460"/>
                      </a:lnTo>
                      <a:lnTo>
                        <a:pt x="990" y="458"/>
                      </a:lnTo>
                      <a:lnTo>
                        <a:pt x="992" y="460"/>
                      </a:lnTo>
                      <a:lnTo>
                        <a:pt x="996" y="462"/>
                      </a:lnTo>
                      <a:lnTo>
                        <a:pt x="996" y="466"/>
                      </a:lnTo>
                      <a:lnTo>
                        <a:pt x="1000" y="468"/>
                      </a:lnTo>
                      <a:lnTo>
                        <a:pt x="1004" y="468"/>
                      </a:lnTo>
                      <a:lnTo>
                        <a:pt x="1006" y="470"/>
                      </a:lnTo>
                      <a:lnTo>
                        <a:pt x="1006" y="472"/>
                      </a:lnTo>
                      <a:lnTo>
                        <a:pt x="1006" y="474"/>
                      </a:lnTo>
                      <a:lnTo>
                        <a:pt x="1004" y="476"/>
                      </a:lnTo>
                      <a:lnTo>
                        <a:pt x="1004" y="478"/>
                      </a:lnTo>
                      <a:lnTo>
                        <a:pt x="1006" y="478"/>
                      </a:lnTo>
                      <a:lnTo>
                        <a:pt x="1008" y="482"/>
                      </a:lnTo>
                      <a:lnTo>
                        <a:pt x="1010" y="482"/>
                      </a:lnTo>
                      <a:lnTo>
                        <a:pt x="1012" y="486"/>
                      </a:lnTo>
                      <a:lnTo>
                        <a:pt x="1014" y="488"/>
                      </a:lnTo>
                      <a:lnTo>
                        <a:pt x="1016" y="488"/>
                      </a:lnTo>
                      <a:lnTo>
                        <a:pt x="1016" y="490"/>
                      </a:lnTo>
                      <a:lnTo>
                        <a:pt x="1014" y="492"/>
                      </a:lnTo>
                      <a:lnTo>
                        <a:pt x="1016" y="492"/>
                      </a:lnTo>
                      <a:lnTo>
                        <a:pt x="1016" y="494"/>
                      </a:lnTo>
                      <a:lnTo>
                        <a:pt x="1016" y="496"/>
                      </a:lnTo>
                      <a:lnTo>
                        <a:pt x="1014" y="496"/>
                      </a:lnTo>
                      <a:lnTo>
                        <a:pt x="1012" y="498"/>
                      </a:lnTo>
                      <a:lnTo>
                        <a:pt x="1012" y="500"/>
                      </a:lnTo>
                      <a:lnTo>
                        <a:pt x="1014" y="502"/>
                      </a:lnTo>
                      <a:lnTo>
                        <a:pt x="1016" y="504"/>
                      </a:lnTo>
                      <a:lnTo>
                        <a:pt x="1020" y="502"/>
                      </a:lnTo>
                      <a:lnTo>
                        <a:pt x="1022" y="502"/>
                      </a:lnTo>
                      <a:lnTo>
                        <a:pt x="1022" y="504"/>
                      </a:lnTo>
                      <a:lnTo>
                        <a:pt x="1026" y="506"/>
                      </a:lnTo>
                      <a:lnTo>
                        <a:pt x="1026" y="508"/>
                      </a:lnTo>
                      <a:lnTo>
                        <a:pt x="224" y="482"/>
                      </a:lnTo>
                      <a:lnTo>
                        <a:pt x="234" y="326"/>
                      </a:lnTo>
                      <a:lnTo>
                        <a:pt x="0" y="308"/>
                      </a:lnTo>
                      <a:lnTo>
                        <a:pt x="0" y="308"/>
                      </a:lnTo>
                      <a:close/>
                    </a:path>
                  </a:pathLst>
                </a:custGeom>
                <a:solidFill>
                  <a:srgbClr val="005496"/>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84" name="Freeform 153">
                  <a:extLst>
                    <a:ext uri="{FF2B5EF4-FFF2-40B4-BE49-F238E27FC236}">
                      <a16:creationId xmlns:a16="http://schemas.microsoft.com/office/drawing/2014/main" id="{C0CB2B38-D0CF-611B-9AA5-8AD1EEDDD700}"/>
                    </a:ext>
                  </a:extLst>
                </p:cNvPr>
                <p:cNvSpPr>
                  <a:spLocks/>
                </p:cNvSpPr>
                <p:nvPr/>
              </p:nvSpPr>
              <p:spPr bwMode="auto">
                <a:xfrm>
                  <a:off x="5622925" y="4273550"/>
                  <a:ext cx="714375" cy="1216025"/>
                </a:xfrm>
                <a:custGeom>
                  <a:avLst/>
                  <a:gdLst>
                    <a:gd name="T0" fmla="*/ 14 w 450"/>
                    <a:gd name="T1" fmla="*/ 592 h 766"/>
                    <a:gd name="T2" fmla="*/ 24 w 450"/>
                    <a:gd name="T3" fmla="*/ 592 h 766"/>
                    <a:gd name="T4" fmla="*/ 26 w 450"/>
                    <a:gd name="T5" fmla="*/ 568 h 766"/>
                    <a:gd name="T6" fmla="*/ 20 w 450"/>
                    <a:gd name="T7" fmla="*/ 552 h 766"/>
                    <a:gd name="T8" fmla="*/ 50 w 450"/>
                    <a:gd name="T9" fmla="*/ 532 h 766"/>
                    <a:gd name="T10" fmla="*/ 46 w 450"/>
                    <a:gd name="T11" fmla="*/ 524 h 766"/>
                    <a:gd name="T12" fmla="*/ 68 w 450"/>
                    <a:gd name="T13" fmla="*/ 494 h 766"/>
                    <a:gd name="T14" fmla="*/ 76 w 450"/>
                    <a:gd name="T15" fmla="*/ 476 h 766"/>
                    <a:gd name="T16" fmla="*/ 66 w 450"/>
                    <a:gd name="T17" fmla="*/ 474 h 766"/>
                    <a:gd name="T18" fmla="*/ 76 w 450"/>
                    <a:gd name="T19" fmla="*/ 456 h 766"/>
                    <a:gd name="T20" fmla="*/ 84 w 450"/>
                    <a:gd name="T21" fmla="*/ 448 h 766"/>
                    <a:gd name="T22" fmla="*/ 78 w 450"/>
                    <a:gd name="T23" fmla="*/ 430 h 766"/>
                    <a:gd name="T24" fmla="*/ 66 w 450"/>
                    <a:gd name="T25" fmla="*/ 410 h 766"/>
                    <a:gd name="T26" fmla="*/ 74 w 450"/>
                    <a:gd name="T27" fmla="*/ 396 h 766"/>
                    <a:gd name="T28" fmla="*/ 58 w 450"/>
                    <a:gd name="T29" fmla="*/ 390 h 766"/>
                    <a:gd name="T30" fmla="*/ 54 w 450"/>
                    <a:gd name="T31" fmla="*/ 362 h 766"/>
                    <a:gd name="T32" fmla="*/ 54 w 450"/>
                    <a:gd name="T33" fmla="*/ 344 h 766"/>
                    <a:gd name="T34" fmla="*/ 52 w 450"/>
                    <a:gd name="T35" fmla="*/ 336 h 766"/>
                    <a:gd name="T36" fmla="*/ 54 w 450"/>
                    <a:gd name="T37" fmla="*/ 318 h 766"/>
                    <a:gd name="T38" fmla="*/ 56 w 450"/>
                    <a:gd name="T39" fmla="*/ 300 h 766"/>
                    <a:gd name="T40" fmla="*/ 54 w 450"/>
                    <a:gd name="T41" fmla="*/ 270 h 766"/>
                    <a:gd name="T42" fmla="*/ 54 w 450"/>
                    <a:gd name="T43" fmla="*/ 268 h 766"/>
                    <a:gd name="T44" fmla="*/ 42 w 450"/>
                    <a:gd name="T45" fmla="*/ 260 h 766"/>
                    <a:gd name="T46" fmla="*/ 38 w 450"/>
                    <a:gd name="T47" fmla="*/ 234 h 766"/>
                    <a:gd name="T48" fmla="*/ 58 w 450"/>
                    <a:gd name="T49" fmla="*/ 226 h 766"/>
                    <a:gd name="T50" fmla="*/ 58 w 450"/>
                    <a:gd name="T51" fmla="*/ 216 h 766"/>
                    <a:gd name="T52" fmla="*/ 60 w 450"/>
                    <a:gd name="T53" fmla="*/ 190 h 766"/>
                    <a:gd name="T54" fmla="*/ 66 w 450"/>
                    <a:gd name="T55" fmla="*/ 182 h 766"/>
                    <a:gd name="T56" fmla="*/ 66 w 450"/>
                    <a:gd name="T57" fmla="*/ 162 h 766"/>
                    <a:gd name="T58" fmla="*/ 78 w 450"/>
                    <a:gd name="T59" fmla="*/ 152 h 766"/>
                    <a:gd name="T60" fmla="*/ 82 w 450"/>
                    <a:gd name="T61" fmla="*/ 144 h 766"/>
                    <a:gd name="T62" fmla="*/ 92 w 450"/>
                    <a:gd name="T63" fmla="*/ 122 h 766"/>
                    <a:gd name="T64" fmla="*/ 106 w 450"/>
                    <a:gd name="T65" fmla="*/ 118 h 766"/>
                    <a:gd name="T66" fmla="*/ 116 w 450"/>
                    <a:gd name="T67" fmla="*/ 92 h 766"/>
                    <a:gd name="T68" fmla="*/ 118 w 450"/>
                    <a:gd name="T69" fmla="*/ 80 h 766"/>
                    <a:gd name="T70" fmla="*/ 114 w 450"/>
                    <a:gd name="T71" fmla="*/ 56 h 766"/>
                    <a:gd name="T72" fmla="*/ 124 w 450"/>
                    <a:gd name="T73" fmla="*/ 54 h 766"/>
                    <a:gd name="T74" fmla="*/ 138 w 450"/>
                    <a:gd name="T75" fmla="*/ 44 h 766"/>
                    <a:gd name="T76" fmla="*/ 254 w 450"/>
                    <a:gd name="T77" fmla="*/ 14 h 766"/>
                    <a:gd name="T78" fmla="*/ 448 w 450"/>
                    <a:gd name="T79" fmla="*/ 718 h 766"/>
                    <a:gd name="T80" fmla="*/ 442 w 450"/>
                    <a:gd name="T81" fmla="*/ 728 h 766"/>
                    <a:gd name="T82" fmla="*/ 422 w 450"/>
                    <a:gd name="T83" fmla="*/ 724 h 766"/>
                    <a:gd name="T84" fmla="*/ 392 w 450"/>
                    <a:gd name="T85" fmla="*/ 724 h 766"/>
                    <a:gd name="T86" fmla="*/ 386 w 450"/>
                    <a:gd name="T87" fmla="*/ 722 h 766"/>
                    <a:gd name="T88" fmla="*/ 342 w 450"/>
                    <a:gd name="T89" fmla="*/ 738 h 766"/>
                    <a:gd name="T90" fmla="*/ 326 w 450"/>
                    <a:gd name="T91" fmla="*/ 732 h 766"/>
                    <a:gd name="T92" fmla="*/ 324 w 450"/>
                    <a:gd name="T93" fmla="*/ 740 h 766"/>
                    <a:gd name="T94" fmla="*/ 306 w 450"/>
                    <a:gd name="T95" fmla="*/ 766 h 766"/>
                    <a:gd name="T96" fmla="*/ 284 w 450"/>
                    <a:gd name="T97" fmla="*/ 758 h 766"/>
                    <a:gd name="T98" fmla="*/ 282 w 450"/>
                    <a:gd name="T99" fmla="*/ 740 h 766"/>
                    <a:gd name="T100" fmla="*/ 272 w 450"/>
                    <a:gd name="T101" fmla="*/ 724 h 766"/>
                    <a:gd name="T102" fmla="*/ 264 w 450"/>
                    <a:gd name="T103" fmla="*/ 714 h 766"/>
                    <a:gd name="T104" fmla="*/ 258 w 450"/>
                    <a:gd name="T105" fmla="*/ 706 h 766"/>
                    <a:gd name="T106" fmla="*/ 254 w 450"/>
                    <a:gd name="T107" fmla="*/ 694 h 766"/>
                    <a:gd name="T108" fmla="*/ 252 w 450"/>
                    <a:gd name="T109" fmla="*/ 684 h 766"/>
                    <a:gd name="T110" fmla="*/ 252 w 450"/>
                    <a:gd name="T111" fmla="*/ 674 h 766"/>
                    <a:gd name="T112" fmla="*/ 254 w 450"/>
                    <a:gd name="T113" fmla="*/ 668 h 766"/>
                    <a:gd name="T114" fmla="*/ 256 w 450"/>
                    <a:gd name="T115" fmla="*/ 656 h 766"/>
                    <a:gd name="T116" fmla="*/ 262 w 450"/>
                    <a:gd name="T117" fmla="*/ 638 h 766"/>
                    <a:gd name="T118" fmla="*/ 10 w 450"/>
                    <a:gd name="T119" fmla="*/ 624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0" h="766">
                      <a:moveTo>
                        <a:pt x="0" y="614"/>
                      </a:moveTo>
                      <a:lnTo>
                        <a:pt x="2" y="612"/>
                      </a:lnTo>
                      <a:lnTo>
                        <a:pt x="12" y="612"/>
                      </a:lnTo>
                      <a:lnTo>
                        <a:pt x="14" y="612"/>
                      </a:lnTo>
                      <a:lnTo>
                        <a:pt x="16" y="612"/>
                      </a:lnTo>
                      <a:lnTo>
                        <a:pt x="20" y="608"/>
                      </a:lnTo>
                      <a:lnTo>
                        <a:pt x="20" y="606"/>
                      </a:lnTo>
                      <a:lnTo>
                        <a:pt x="20" y="602"/>
                      </a:lnTo>
                      <a:lnTo>
                        <a:pt x="16" y="600"/>
                      </a:lnTo>
                      <a:lnTo>
                        <a:pt x="14" y="600"/>
                      </a:lnTo>
                      <a:lnTo>
                        <a:pt x="14" y="598"/>
                      </a:lnTo>
                      <a:lnTo>
                        <a:pt x="14" y="596"/>
                      </a:lnTo>
                      <a:lnTo>
                        <a:pt x="14" y="592"/>
                      </a:lnTo>
                      <a:lnTo>
                        <a:pt x="12" y="592"/>
                      </a:lnTo>
                      <a:lnTo>
                        <a:pt x="12" y="596"/>
                      </a:lnTo>
                      <a:lnTo>
                        <a:pt x="10" y="590"/>
                      </a:lnTo>
                      <a:lnTo>
                        <a:pt x="10" y="588"/>
                      </a:lnTo>
                      <a:lnTo>
                        <a:pt x="12" y="588"/>
                      </a:lnTo>
                      <a:lnTo>
                        <a:pt x="14" y="586"/>
                      </a:lnTo>
                      <a:lnTo>
                        <a:pt x="14" y="588"/>
                      </a:lnTo>
                      <a:lnTo>
                        <a:pt x="14" y="588"/>
                      </a:lnTo>
                      <a:lnTo>
                        <a:pt x="16" y="590"/>
                      </a:lnTo>
                      <a:lnTo>
                        <a:pt x="18" y="596"/>
                      </a:lnTo>
                      <a:lnTo>
                        <a:pt x="20" y="596"/>
                      </a:lnTo>
                      <a:lnTo>
                        <a:pt x="24" y="596"/>
                      </a:lnTo>
                      <a:lnTo>
                        <a:pt x="24" y="592"/>
                      </a:lnTo>
                      <a:lnTo>
                        <a:pt x="26" y="592"/>
                      </a:lnTo>
                      <a:lnTo>
                        <a:pt x="24" y="590"/>
                      </a:lnTo>
                      <a:lnTo>
                        <a:pt x="22" y="588"/>
                      </a:lnTo>
                      <a:lnTo>
                        <a:pt x="20" y="586"/>
                      </a:lnTo>
                      <a:lnTo>
                        <a:pt x="18" y="584"/>
                      </a:lnTo>
                      <a:lnTo>
                        <a:pt x="18" y="580"/>
                      </a:lnTo>
                      <a:lnTo>
                        <a:pt x="18" y="574"/>
                      </a:lnTo>
                      <a:lnTo>
                        <a:pt x="16" y="574"/>
                      </a:lnTo>
                      <a:lnTo>
                        <a:pt x="16" y="572"/>
                      </a:lnTo>
                      <a:lnTo>
                        <a:pt x="18" y="570"/>
                      </a:lnTo>
                      <a:lnTo>
                        <a:pt x="20" y="570"/>
                      </a:lnTo>
                      <a:lnTo>
                        <a:pt x="22" y="570"/>
                      </a:lnTo>
                      <a:lnTo>
                        <a:pt x="26" y="568"/>
                      </a:lnTo>
                      <a:lnTo>
                        <a:pt x="30" y="566"/>
                      </a:lnTo>
                      <a:lnTo>
                        <a:pt x="30" y="564"/>
                      </a:lnTo>
                      <a:lnTo>
                        <a:pt x="30" y="560"/>
                      </a:lnTo>
                      <a:lnTo>
                        <a:pt x="30" y="560"/>
                      </a:lnTo>
                      <a:lnTo>
                        <a:pt x="28" y="560"/>
                      </a:lnTo>
                      <a:lnTo>
                        <a:pt x="24" y="562"/>
                      </a:lnTo>
                      <a:lnTo>
                        <a:pt x="20" y="562"/>
                      </a:lnTo>
                      <a:lnTo>
                        <a:pt x="18" y="560"/>
                      </a:lnTo>
                      <a:lnTo>
                        <a:pt x="16" y="558"/>
                      </a:lnTo>
                      <a:lnTo>
                        <a:pt x="16" y="556"/>
                      </a:lnTo>
                      <a:lnTo>
                        <a:pt x="16" y="554"/>
                      </a:lnTo>
                      <a:lnTo>
                        <a:pt x="18" y="552"/>
                      </a:lnTo>
                      <a:lnTo>
                        <a:pt x="20" y="552"/>
                      </a:lnTo>
                      <a:lnTo>
                        <a:pt x="22" y="556"/>
                      </a:lnTo>
                      <a:lnTo>
                        <a:pt x="28" y="558"/>
                      </a:lnTo>
                      <a:lnTo>
                        <a:pt x="30" y="558"/>
                      </a:lnTo>
                      <a:lnTo>
                        <a:pt x="30" y="556"/>
                      </a:lnTo>
                      <a:lnTo>
                        <a:pt x="30" y="552"/>
                      </a:lnTo>
                      <a:lnTo>
                        <a:pt x="30" y="546"/>
                      </a:lnTo>
                      <a:lnTo>
                        <a:pt x="30" y="542"/>
                      </a:lnTo>
                      <a:lnTo>
                        <a:pt x="34" y="536"/>
                      </a:lnTo>
                      <a:lnTo>
                        <a:pt x="38" y="534"/>
                      </a:lnTo>
                      <a:lnTo>
                        <a:pt x="42" y="534"/>
                      </a:lnTo>
                      <a:lnTo>
                        <a:pt x="46" y="536"/>
                      </a:lnTo>
                      <a:lnTo>
                        <a:pt x="50" y="534"/>
                      </a:lnTo>
                      <a:lnTo>
                        <a:pt x="50" y="532"/>
                      </a:lnTo>
                      <a:lnTo>
                        <a:pt x="46" y="532"/>
                      </a:lnTo>
                      <a:lnTo>
                        <a:pt x="44" y="530"/>
                      </a:lnTo>
                      <a:lnTo>
                        <a:pt x="38" y="534"/>
                      </a:lnTo>
                      <a:lnTo>
                        <a:pt x="36" y="534"/>
                      </a:lnTo>
                      <a:lnTo>
                        <a:pt x="36" y="528"/>
                      </a:lnTo>
                      <a:lnTo>
                        <a:pt x="38" y="520"/>
                      </a:lnTo>
                      <a:lnTo>
                        <a:pt x="38" y="518"/>
                      </a:lnTo>
                      <a:lnTo>
                        <a:pt x="42" y="518"/>
                      </a:lnTo>
                      <a:lnTo>
                        <a:pt x="42" y="520"/>
                      </a:lnTo>
                      <a:lnTo>
                        <a:pt x="42" y="522"/>
                      </a:lnTo>
                      <a:lnTo>
                        <a:pt x="44" y="524"/>
                      </a:lnTo>
                      <a:lnTo>
                        <a:pt x="46" y="526"/>
                      </a:lnTo>
                      <a:lnTo>
                        <a:pt x="46" y="524"/>
                      </a:lnTo>
                      <a:lnTo>
                        <a:pt x="50" y="524"/>
                      </a:lnTo>
                      <a:lnTo>
                        <a:pt x="50" y="522"/>
                      </a:lnTo>
                      <a:lnTo>
                        <a:pt x="46" y="518"/>
                      </a:lnTo>
                      <a:lnTo>
                        <a:pt x="46" y="516"/>
                      </a:lnTo>
                      <a:lnTo>
                        <a:pt x="52" y="514"/>
                      </a:lnTo>
                      <a:lnTo>
                        <a:pt x="54" y="510"/>
                      </a:lnTo>
                      <a:lnTo>
                        <a:pt x="56" y="508"/>
                      </a:lnTo>
                      <a:lnTo>
                        <a:pt x="56" y="506"/>
                      </a:lnTo>
                      <a:lnTo>
                        <a:pt x="56" y="504"/>
                      </a:lnTo>
                      <a:lnTo>
                        <a:pt x="56" y="500"/>
                      </a:lnTo>
                      <a:lnTo>
                        <a:pt x="58" y="498"/>
                      </a:lnTo>
                      <a:lnTo>
                        <a:pt x="66" y="496"/>
                      </a:lnTo>
                      <a:lnTo>
                        <a:pt x="68" y="494"/>
                      </a:lnTo>
                      <a:lnTo>
                        <a:pt x="70" y="490"/>
                      </a:lnTo>
                      <a:lnTo>
                        <a:pt x="68" y="488"/>
                      </a:lnTo>
                      <a:lnTo>
                        <a:pt x="60" y="486"/>
                      </a:lnTo>
                      <a:lnTo>
                        <a:pt x="58" y="484"/>
                      </a:lnTo>
                      <a:lnTo>
                        <a:pt x="58" y="482"/>
                      </a:lnTo>
                      <a:lnTo>
                        <a:pt x="60" y="482"/>
                      </a:lnTo>
                      <a:lnTo>
                        <a:pt x="62" y="482"/>
                      </a:lnTo>
                      <a:lnTo>
                        <a:pt x="66" y="484"/>
                      </a:lnTo>
                      <a:lnTo>
                        <a:pt x="66" y="486"/>
                      </a:lnTo>
                      <a:lnTo>
                        <a:pt x="70" y="486"/>
                      </a:lnTo>
                      <a:lnTo>
                        <a:pt x="68" y="482"/>
                      </a:lnTo>
                      <a:lnTo>
                        <a:pt x="74" y="478"/>
                      </a:lnTo>
                      <a:lnTo>
                        <a:pt x="76" y="476"/>
                      </a:lnTo>
                      <a:lnTo>
                        <a:pt x="76" y="474"/>
                      </a:lnTo>
                      <a:lnTo>
                        <a:pt x="78" y="474"/>
                      </a:lnTo>
                      <a:lnTo>
                        <a:pt x="78" y="470"/>
                      </a:lnTo>
                      <a:lnTo>
                        <a:pt x="78" y="468"/>
                      </a:lnTo>
                      <a:lnTo>
                        <a:pt x="76" y="468"/>
                      </a:lnTo>
                      <a:lnTo>
                        <a:pt x="74" y="466"/>
                      </a:lnTo>
                      <a:lnTo>
                        <a:pt x="70" y="464"/>
                      </a:lnTo>
                      <a:lnTo>
                        <a:pt x="70" y="466"/>
                      </a:lnTo>
                      <a:lnTo>
                        <a:pt x="72" y="468"/>
                      </a:lnTo>
                      <a:lnTo>
                        <a:pt x="72" y="470"/>
                      </a:lnTo>
                      <a:lnTo>
                        <a:pt x="72" y="474"/>
                      </a:lnTo>
                      <a:lnTo>
                        <a:pt x="68" y="472"/>
                      </a:lnTo>
                      <a:lnTo>
                        <a:pt x="66" y="474"/>
                      </a:lnTo>
                      <a:lnTo>
                        <a:pt x="66" y="474"/>
                      </a:lnTo>
                      <a:lnTo>
                        <a:pt x="58" y="474"/>
                      </a:lnTo>
                      <a:lnTo>
                        <a:pt x="56" y="472"/>
                      </a:lnTo>
                      <a:lnTo>
                        <a:pt x="56" y="470"/>
                      </a:lnTo>
                      <a:lnTo>
                        <a:pt x="56" y="464"/>
                      </a:lnTo>
                      <a:lnTo>
                        <a:pt x="60" y="460"/>
                      </a:lnTo>
                      <a:lnTo>
                        <a:pt x="66" y="462"/>
                      </a:lnTo>
                      <a:lnTo>
                        <a:pt x="66" y="460"/>
                      </a:lnTo>
                      <a:lnTo>
                        <a:pt x="68" y="458"/>
                      </a:lnTo>
                      <a:lnTo>
                        <a:pt x="70" y="460"/>
                      </a:lnTo>
                      <a:lnTo>
                        <a:pt x="72" y="458"/>
                      </a:lnTo>
                      <a:lnTo>
                        <a:pt x="72" y="456"/>
                      </a:lnTo>
                      <a:lnTo>
                        <a:pt x="76" y="456"/>
                      </a:lnTo>
                      <a:lnTo>
                        <a:pt x="78" y="458"/>
                      </a:lnTo>
                      <a:lnTo>
                        <a:pt x="78" y="460"/>
                      </a:lnTo>
                      <a:lnTo>
                        <a:pt x="78" y="462"/>
                      </a:lnTo>
                      <a:lnTo>
                        <a:pt x="80" y="462"/>
                      </a:lnTo>
                      <a:lnTo>
                        <a:pt x="80" y="460"/>
                      </a:lnTo>
                      <a:lnTo>
                        <a:pt x="80" y="454"/>
                      </a:lnTo>
                      <a:lnTo>
                        <a:pt x="82" y="454"/>
                      </a:lnTo>
                      <a:lnTo>
                        <a:pt x="82" y="452"/>
                      </a:lnTo>
                      <a:lnTo>
                        <a:pt x="80" y="450"/>
                      </a:lnTo>
                      <a:lnTo>
                        <a:pt x="80" y="448"/>
                      </a:lnTo>
                      <a:lnTo>
                        <a:pt x="80" y="446"/>
                      </a:lnTo>
                      <a:lnTo>
                        <a:pt x="82" y="446"/>
                      </a:lnTo>
                      <a:lnTo>
                        <a:pt x="84" y="448"/>
                      </a:lnTo>
                      <a:lnTo>
                        <a:pt x="88" y="446"/>
                      </a:lnTo>
                      <a:lnTo>
                        <a:pt x="90" y="442"/>
                      </a:lnTo>
                      <a:lnTo>
                        <a:pt x="90" y="440"/>
                      </a:lnTo>
                      <a:lnTo>
                        <a:pt x="92" y="436"/>
                      </a:lnTo>
                      <a:lnTo>
                        <a:pt x="94" y="434"/>
                      </a:lnTo>
                      <a:lnTo>
                        <a:pt x="92" y="434"/>
                      </a:lnTo>
                      <a:lnTo>
                        <a:pt x="90" y="436"/>
                      </a:lnTo>
                      <a:lnTo>
                        <a:pt x="90" y="438"/>
                      </a:lnTo>
                      <a:lnTo>
                        <a:pt x="78" y="438"/>
                      </a:lnTo>
                      <a:lnTo>
                        <a:pt x="76" y="436"/>
                      </a:lnTo>
                      <a:lnTo>
                        <a:pt x="76" y="434"/>
                      </a:lnTo>
                      <a:lnTo>
                        <a:pt x="78" y="432"/>
                      </a:lnTo>
                      <a:lnTo>
                        <a:pt x="78" y="430"/>
                      </a:lnTo>
                      <a:lnTo>
                        <a:pt x="80" y="428"/>
                      </a:lnTo>
                      <a:lnTo>
                        <a:pt x="82" y="426"/>
                      </a:lnTo>
                      <a:lnTo>
                        <a:pt x="80" y="424"/>
                      </a:lnTo>
                      <a:lnTo>
                        <a:pt x="80" y="422"/>
                      </a:lnTo>
                      <a:lnTo>
                        <a:pt x="76" y="422"/>
                      </a:lnTo>
                      <a:lnTo>
                        <a:pt x="72" y="424"/>
                      </a:lnTo>
                      <a:lnTo>
                        <a:pt x="70" y="424"/>
                      </a:lnTo>
                      <a:lnTo>
                        <a:pt x="66" y="422"/>
                      </a:lnTo>
                      <a:lnTo>
                        <a:pt x="60" y="418"/>
                      </a:lnTo>
                      <a:lnTo>
                        <a:pt x="60" y="416"/>
                      </a:lnTo>
                      <a:lnTo>
                        <a:pt x="62" y="412"/>
                      </a:lnTo>
                      <a:lnTo>
                        <a:pt x="62" y="408"/>
                      </a:lnTo>
                      <a:lnTo>
                        <a:pt x="66" y="410"/>
                      </a:lnTo>
                      <a:lnTo>
                        <a:pt x="70" y="414"/>
                      </a:lnTo>
                      <a:lnTo>
                        <a:pt x="70" y="416"/>
                      </a:lnTo>
                      <a:lnTo>
                        <a:pt x="72" y="416"/>
                      </a:lnTo>
                      <a:lnTo>
                        <a:pt x="76" y="418"/>
                      </a:lnTo>
                      <a:lnTo>
                        <a:pt x="78" y="416"/>
                      </a:lnTo>
                      <a:lnTo>
                        <a:pt x="76" y="414"/>
                      </a:lnTo>
                      <a:lnTo>
                        <a:pt x="76" y="412"/>
                      </a:lnTo>
                      <a:lnTo>
                        <a:pt x="68" y="410"/>
                      </a:lnTo>
                      <a:lnTo>
                        <a:pt x="66" y="408"/>
                      </a:lnTo>
                      <a:lnTo>
                        <a:pt x="66" y="406"/>
                      </a:lnTo>
                      <a:lnTo>
                        <a:pt x="70" y="402"/>
                      </a:lnTo>
                      <a:lnTo>
                        <a:pt x="74" y="398"/>
                      </a:lnTo>
                      <a:lnTo>
                        <a:pt x="74" y="396"/>
                      </a:lnTo>
                      <a:lnTo>
                        <a:pt x="72" y="392"/>
                      </a:lnTo>
                      <a:lnTo>
                        <a:pt x="70" y="392"/>
                      </a:lnTo>
                      <a:lnTo>
                        <a:pt x="68" y="398"/>
                      </a:lnTo>
                      <a:lnTo>
                        <a:pt x="66" y="400"/>
                      </a:lnTo>
                      <a:lnTo>
                        <a:pt x="60" y="402"/>
                      </a:lnTo>
                      <a:lnTo>
                        <a:pt x="60" y="400"/>
                      </a:lnTo>
                      <a:lnTo>
                        <a:pt x="60" y="402"/>
                      </a:lnTo>
                      <a:lnTo>
                        <a:pt x="58" y="402"/>
                      </a:lnTo>
                      <a:lnTo>
                        <a:pt x="56" y="400"/>
                      </a:lnTo>
                      <a:lnTo>
                        <a:pt x="54" y="398"/>
                      </a:lnTo>
                      <a:lnTo>
                        <a:pt x="54" y="394"/>
                      </a:lnTo>
                      <a:lnTo>
                        <a:pt x="56" y="392"/>
                      </a:lnTo>
                      <a:lnTo>
                        <a:pt x="58" y="390"/>
                      </a:lnTo>
                      <a:lnTo>
                        <a:pt x="58" y="388"/>
                      </a:lnTo>
                      <a:lnTo>
                        <a:pt x="62" y="386"/>
                      </a:lnTo>
                      <a:lnTo>
                        <a:pt x="66" y="384"/>
                      </a:lnTo>
                      <a:lnTo>
                        <a:pt x="66" y="382"/>
                      </a:lnTo>
                      <a:lnTo>
                        <a:pt x="66" y="380"/>
                      </a:lnTo>
                      <a:lnTo>
                        <a:pt x="58" y="378"/>
                      </a:lnTo>
                      <a:lnTo>
                        <a:pt x="54" y="378"/>
                      </a:lnTo>
                      <a:lnTo>
                        <a:pt x="54" y="376"/>
                      </a:lnTo>
                      <a:lnTo>
                        <a:pt x="54" y="374"/>
                      </a:lnTo>
                      <a:lnTo>
                        <a:pt x="54" y="372"/>
                      </a:lnTo>
                      <a:lnTo>
                        <a:pt x="54" y="370"/>
                      </a:lnTo>
                      <a:lnTo>
                        <a:pt x="54" y="366"/>
                      </a:lnTo>
                      <a:lnTo>
                        <a:pt x="54" y="362"/>
                      </a:lnTo>
                      <a:lnTo>
                        <a:pt x="56" y="360"/>
                      </a:lnTo>
                      <a:lnTo>
                        <a:pt x="58" y="358"/>
                      </a:lnTo>
                      <a:lnTo>
                        <a:pt x="66" y="354"/>
                      </a:lnTo>
                      <a:lnTo>
                        <a:pt x="66" y="352"/>
                      </a:lnTo>
                      <a:lnTo>
                        <a:pt x="66" y="348"/>
                      </a:lnTo>
                      <a:lnTo>
                        <a:pt x="62" y="346"/>
                      </a:lnTo>
                      <a:lnTo>
                        <a:pt x="60" y="346"/>
                      </a:lnTo>
                      <a:lnTo>
                        <a:pt x="62" y="346"/>
                      </a:lnTo>
                      <a:lnTo>
                        <a:pt x="62" y="344"/>
                      </a:lnTo>
                      <a:lnTo>
                        <a:pt x="60" y="340"/>
                      </a:lnTo>
                      <a:lnTo>
                        <a:pt x="58" y="338"/>
                      </a:lnTo>
                      <a:lnTo>
                        <a:pt x="54" y="340"/>
                      </a:lnTo>
                      <a:lnTo>
                        <a:pt x="54" y="344"/>
                      </a:lnTo>
                      <a:lnTo>
                        <a:pt x="54" y="346"/>
                      </a:lnTo>
                      <a:lnTo>
                        <a:pt x="54" y="348"/>
                      </a:lnTo>
                      <a:lnTo>
                        <a:pt x="54" y="350"/>
                      </a:lnTo>
                      <a:lnTo>
                        <a:pt x="54" y="352"/>
                      </a:lnTo>
                      <a:lnTo>
                        <a:pt x="54" y="352"/>
                      </a:lnTo>
                      <a:lnTo>
                        <a:pt x="50" y="352"/>
                      </a:lnTo>
                      <a:lnTo>
                        <a:pt x="46" y="352"/>
                      </a:lnTo>
                      <a:lnTo>
                        <a:pt x="44" y="350"/>
                      </a:lnTo>
                      <a:lnTo>
                        <a:pt x="44" y="348"/>
                      </a:lnTo>
                      <a:lnTo>
                        <a:pt x="46" y="346"/>
                      </a:lnTo>
                      <a:lnTo>
                        <a:pt x="46" y="346"/>
                      </a:lnTo>
                      <a:lnTo>
                        <a:pt x="50" y="340"/>
                      </a:lnTo>
                      <a:lnTo>
                        <a:pt x="52" y="336"/>
                      </a:lnTo>
                      <a:lnTo>
                        <a:pt x="52" y="334"/>
                      </a:lnTo>
                      <a:lnTo>
                        <a:pt x="54" y="334"/>
                      </a:lnTo>
                      <a:lnTo>
                        <a:pt x="54" y="330"/>
                      </a:lnTo>
                      <a:lnTo>
                        <a:pt x="52" y="324"/>
                      </a:lnTo>
                      <a:lnTo>
                        <a:pt x="50" y="324"/>
                      </a:lnTo>
                      <a:lnTo>
                        <a:pt x="46" y="322"/>
                      </a:lnTo>
                      <a:lnTo>
                        <a:pt x="44" y="322"/>
                      </a:lnTo>
                      <a:lnTo>
                        <a:pt x="44" y="320"/>
                      </a:lnTo>
                      <a:lnTo>
                        <a:pt x="44" y="318"/>
                      </a:lnTo>
                      <a:lnTo>
                        <a:pt x="46" y="316"/>
                      </a:lnTo>
                      <a:lnTo>
                        <a:pt x="50" y="316"/>
                      </a:lnTo>
                      <a:lnTo>
                        <a:pt x="52" y="318"/>
                      </a:lnTo>
                      <a:lnTo>
                        <a:pt x="54" y="318"/>
                      </a:lnTo>
                      <a:lnTo>
                        <a:pt x="56" y="318"/>
                      </a:lnTo>
                      <a:lnTo>
                        <a:pt x="58" y="318"/>
                      </a:lnTo>
                      <a:lnTo>
                        <a:pt x="58" y="316"/>
                      </a:lnTo>
                      <a:lnTo>
                        <a:pt x="58" y="310"/>
                      </a:lnTo>
                      <a:lnTo>
                        <a:pt x="58" y="304"/>
                      </a:lnTo>
                      <a:lnTo>
                        <a:pt x="60" y="302"/>
                      </a:lnTo>
                      <a:lnTo>
                        <a:pt x="62" y="298"/>
                      </a:lnTo>
                      <a:lnTo>
                        <a:pt x="66" y="296"/>
                      </a:lnTo>
                      <a:lnTo>
                        <a:pt x="62" y="294"/>
                      </a:lnTo>
                      <a:lnTo>
                        <a:pt x="60" y="294"/>
                      </a:lnTo>
                      <a:lnTo>
                        <a:pt x="58" y="294"/>
                      </a:lnTo>
                      <a:lnTo>
                        <a:pt x="56" y="302"/>
                      </a:lnTo>
                      <a:lnTo>
                        <a:pt x="56" y="300"/>
                      </a:lnTo>
                      <a:lnTo>
                        <a:pt x="54" y="298"/>
                      </a:lnTo>
                      <a:lnTo>
                        <a:pt x="54" y="296"/>
                      </a:lnTo>
                      <a:lnTo>
                        <a:pt x="54" y="294"/>
                      </a:lnTo>
                      <a:lnTo>
                        <a:pt x="52" y="292"/>
                      </a:lnTo>
                      <a:lnTo>
                        <a:pt x="52" y="284"/>
                      </a:lnTo>
                      <a:lnTo>
                        <a:pt x="54" y="282"/>
                      </a:lnTo>
                      <a:lnTo>
                        <a:pt x="54" y="278"/>
                      </a:lnTo>
                      <a:lnTo>
                        <a:pt x="58" y="274"/>
                      </a:lnTo>
                      <a:lnTo>
                        <a:pt x="60" y="270"/>
                      </a:lnTo>
                      <a:lnTo>
                        <a:pt x="60" y="268"/>
                      </a:lnTo>
                      <a:lnTo>
                        <a:pt x="58" y="266"/>
                      </a:lnTo>
                      <a:lnTo>
                        <a:pt x="56" y="268"/>
                      </a:lnTo>
                      <a:lnTo>
                        <a:pt x="54" y="270"/>
                      </a:lnTo>
                      <a:lnTo>
                        <a:pt x="56" y="272"/>
                      </a:lnTo>
                      <a:lnTo>
                        <a:pt x="54" y="274"/>
                      </a:lnTo>
                      <a:lnTo>
                        <a:pt x="54" y="276"/>
                      </a:lnTo>
                      <a:lnTo>
                        <a:pt x="54" y="278"/>
                      </a:lnTo>
                      <a:lnTo>
                        <a:pt x="50" y="280"/>
                      </a:lnTo>
                      <a:lnTo>
                        <a:pt x="46" y="280"/>
                      </a:lnTo>
                      <a:lnTo>
                        <a:pt x="42" y="278"/>
                      </a:lnTo>
                      <a:lnTo>
                        <a:pt x="42" y="276"/>
                      </a:lnTo>
                      <a:lnTo>
                        <a:pt x="42" y="274"/>
                      </a:lnTo>
                      <a:lnTo>
                        <a:pt x="44" y="274"/>
                      </a:lnTo>
                      <a:lnTo>
                        <a:pt x="50" y="272"/>
                      </a:lnTo>
                      <a:lnTo>
                        <a:pt x="52" y="272"/>
                      </a:lnTo>
                      <a:lnTo>
                        <a:pt x="54" y="268"/>
                      </a:lnTo>
                      <a:lnTo>
                        <a:pt x="54" y="266"/>
                      </a:lnTo>
                      <a:lnTo>
                        <a:pt x="52" y="264"/>
                      </a:lnTo>
                      <a:lnTo>
                        <a:pt x="46" y="260"/>
                      </a:lnTo>
                      <a:lnTo>
                        <a:pt x="44" y="260"/>
                      </a:lnTo>
                      <a:lnTo>
                        <a:pt x="44" y="264"/>
                      </a:lnTo>
                      <a:lnTo>
                        <a:pt x="46" y="268"/>
                      </a:lnTo>
                      <a:lnTo>
                        <a:pt x="44" y="270"/>
                      </a:lnTo>
                      <a:lnTo>
                        <a:pt x="42" y="272"/>
                      </a:lnTo>
                      <a:lnTo>
                        <a:pt x="38" y="270"/>
                      </a:lnTo>
                      <a:lnTo>
                        <a:pt x="38" y="268"/>
                      </a:lnTo>
                      <a:lnTo>
                        <a:pt x="42" y="266"/>
                      </a:lnTo>
                      <a:lnTo>
                        <a:pt x="42" y="262"/>
                      </a:lnTo>
                      <a:lnTo>
                        <a:pt x="42" y="260"/>
                      </a:lnTo>
                      <a:lnTo>
                        <a:pt x="40" y="256"/>
                      </a:lnTo>
                      <a:lnTo>
                        <a:pt x="38" y="252"/>
                      </a:lnTo>
                      <a:lnTo>
                        <a:pt x="38" y="250"/>
                      </a:lnTo>
                      <a:lnTo>
                        <a:pt x="42" y="250"/>
                      </a:lnTo>
                      <a:lnTo>
                        <a:pt x="42" y="248"/>
                      </a:lnTo>
                      <a:lnTo>
                        <a:pt x="46" y="248"/>
                      </a:lnTo>
                      <a:lnTo>
                        <a:pt x="50" y="246"/>
                      </a:lnTo>
                      <a:lnTo>
                        <a:pt x="50" y="244"/>
                      </a:lnTo>
                      <a:lnTo>
                        <a:pt x="50" y="242"/>
                      </a:lnTo>
                      <a:lnTo>
                        <a:pt x="50" y="240"/>
                      </a:lnTo>
                      <a:lnTo>
                        <a:pt x="44" y="238"/>
                      </a:lnTo>
                      <a:lnTo>
                        <a:pt x="38" y="236"/>
                      </a:lnTo>
                      <a:lnTo>
                        <a:pt x="38" y="234"/>
                      </a:lnTo>
                      <a:lnTo>
                        <a:pt x="38" y="232"/>
                      </a:lnTo>
                      <a:lnTo>
                        <a:pt x="38" y="230"/>
                      </a:lnTo>
                      <a:lnTo>
                        <a:pt x="40" y="230"/>
                      </a:lnTo>
                      <a:lnTo>
                        <a:pt x="42" y="228"/>
                      </a:lnTo>
                      <a:lnTo>
                        <a:pt x="44" y="228"/>
                      </a:lnTo>
                      <a:lnTo>
                        <a:pt x="50" y="232"/>
                      </a:lnTo>
                      <a:lnTo>
                        <a:pt x="54" y="236"/>
                      </a:lnTo>
                      <a:lnTo>
                        <a:pt x="56" y="236"/>
                      </a:lnTo>
                      <a:lnTo>
                        <a:pt x="60" y="232"/>
                      </a:lnTo>
                      <a:lnTo>
                        <a:pt x="62" y="230"/>
                      </a:lnTo>
                      <a:lnTo>
                        <a:pt x="60" y="230"/>
                      </a:lnTo>
                      <a:lnTo>
                        <a:pt x="58" y="228"/>
                      </a:lnTo>
                      <a:lnTo>
                        <a:pt x="58" y="226"/>
                      </a:lnTo>
                      <a:lnTo>
                        <a:pt x="56" y="226"/>
                      </a:lnTo>
                      <a:lnTo>
                        <a:pt x="54" y="228"/>
                      </a:lnTo>
                      <a:lnTo>
                        <a:pt x="52" y="228"/>
                      </a:lnTo>
                      <a:lnTo>
                        <a:pt x="50" y="226"/>
                      </a:lnTo>
                      <a:lnTo>
                        <a:pt x="46" y="224"/>
                      </a:lnTo>
                      <a:lnTo>
                        <a:pt x="46" y="222"/>
                      </a:lnTo>
                      <a:lnTo>
                        <a:pt x="46" y="220"/>
                      </a:lnTo>
                      <a:lnTo>
                        <a:pt x="46" y="218"/>
                      </a:lnTo>
                      <a:lnTo>
                        <a:pt x="46" y="216"/>
                      </a:lnTo>
                      <a:lnTo>
                        <a:pt x="50" y="216"/>
                      </a:lnTo>
                      <a:lnTo>
                        <a:pt x="52" y="218"/>
                      </a:lnTo>
                      <a:lnTo>
                        <a:pt x="54" y="216"/>
                      </a:lnTo>
                      <a:lnTo>
                        <a:pt x="58" y="216"/>
                      </a:lnTo>
                      <a:lnTo>
                        <a:pt x="62" y="218"/>
                      </a:lnTo>
                      <a:lnTo>
                        <a:pt x="66" y="218"/>
                      </a:lnTo>
                      <a:lnTo>
                        <a:pt x="66" y="216"/>
                      </a:lnTo>
                      <a:lnTo>
                        <a:pt x="66" y="214"/>
                      </a:lnTo>
                      <a:lnTo>
                        <a:pt x="66" y="212"/>
                      </a:lnTo>
                      <a:lnTo>
                        <a:pt x="60" y="212"/>
                      </a:lnTo>
                      <a:lnTo>
                        <a:pt x="58" y="210"/>
                      </a:lnTo>
                      <a:lnTo>
                        <a:pt x="54" y="206"/>
                      </a:lnTo>
                      <a:lnTo>
                        <a:pt x="54" y="204"/>
                      </a:lnTo>
                      <a:lnTo>
                        <a:pt x="54" y="202"/>
                      </a:lnTo>
                      <a:lnTo>
                        <a:pt x="60" y="196"/>
                      </a:lnTo>
                      <a:lnTo>
                        <a:pt x="62" y="192"/>
                      </a:lnTo>
                      <a:lnTo>
                        <a:pt x="60" y="190"/>
                      </a:lnTo>
                      <a:lnTo>
                        <a:pt x="58" y="190"/>
                      </a:lnTo>
                      <a:lnTo>
                        <a:pt x="54" y="188"/>
                      </a:lnTo>
                      <a:lnTo>
                        <a:pt x="54" y="186"/>
                      </a:lnTo>
                      <a:lnTo>
                        <a:pt x="54" y="184"/>
                      </a:lnTo>
                      <a:lnTo>
                        <a:pt x="56" y="184"/>
                      </a:lnTo>
                      <a:lnTo>
                        <a:pt x="58" y="182"/>
                      </a:lnTo>
                      <a:lnTo>
                        <a:pt x="60" y="180"/>
                      </a:lnTo>
                      <a:lnTo>
                        <a:pt x="62" y="186"/>
                      </a:lnTo>
                      <a:lnTo>
                        <a:pt x="66" y="188"/>
                      </a:lnTo>
                      <a:lnTo>
                        <a:pt x="66" y="186"/>
                      </a:lnTo>
                      <a:lnTo>
                        <a:pt x="68" y="186"/>
                      </a:lnTo>
                      <a:lnTo>
                        <a:pt x="68" y="184"/>
                      </a:lnTo>
                      <a:lnTo>
                        <a:pt x="66" y="182"/>
                      </a:lnTo>
                      <a:lnTo>
                        <a:pt x="66" y="178"/>
                      </a:lnTo>
                      <a:lnTo>
                        <a:pt x="66" y="178"/>
                      </a:lnTo>
                      <a:lnTo>
                        <a:pt x="70" y="178"/>
                      </a:lnTo>
                      <a:lnTo>
                        <a:pt x="72" y="176"/>
                      </a:lnTo>
                      <a:lnTo>
                        <a:pt x="76" y="176"/>
                      </a:lnTo>
                      <a:lnTo>
                        <a:pt x="76" y="174"/>
                      </a:lnTo>
                      <a:lnTo>
                        <a:pt x="76" y="172"/>
                      </a:lnTo>
                      <a:lnTo>
                        <a:pt x="78" y="168"/>
                      </a:lnTo>
                      <a:lnTo>
                        <a:pt x="78" y="166"/>
                      </a:lnTo>
                      <a:lnTo>
                        <a:pt x="76" y="164"/>
                      </a:lnTo>
                      <a:lnTo>
                        <a:pt x="72" y="166"/>
                      </a:lnTo>
                      <a:lnTo>
                        <a:pt x="68" y="164"/>
                      </a:lnTo>
                      <a:lnTo>
                        <a:pt x="66" y="162"/>
                      </a:lnTo>
                      <a:lnTo>
                        <a:pt x="66" y="160"/>
                      </a:lnTo>
                      <a:lnTo>
                        <a:pt x="68" y="158"/>
                      </a:lnTo>
                      <a:lnTo>
                        <a:pt x="72" y="154"/>
                      </a:lnTo>
                      <a:lnTo>
                        <a:pt x="74" y="154"/>
                      </a:lnTo>
                      <a:lnTo>
                        <a:pt x="78" y="158"/>
                      </a:lnTo>
                      <a:lnTo>
                        <a:pt x="82" y="158"/>
                      </a:lnTo>
                      <a:lnTo>
                        <a:pt x="84" y="158"/>
                      </a:lnTo>
                      <a:lnTo>
                        <a:pt x="86" y="156"/>
                      </a:lnTo>
                      <a:lnTo>
                        <a:pt x="86" y="154"/>
                      </a:lnTo>
                      <a:lnTo>
                        <a:pt x="86" y="152"/>
                      </a:lnTo>
                      <a:lnTo>
                        <a:pt x="84" y="150"/>
                      </a:lnTo>
                      <a:lnTo>
                        <a:pt x="80" y="150"/>
                      </a:lnTo>
                      <a:lnTo>
                        <a:pt x="78" y="152"/>
                      </a:lnTo>
                      <a:lnTo>
                        <a:pt x="76" y="150"/>
                      </a:lnTo>
                      <a:lnTo>
                        <a:pt x="76" y="152"/>
                      </a:lnTo>
                      <a:lnTo>
                        <a:pt x="72" y="150"/>
                      </a:lnTo>
                      <a:lnTo>
                        <a:pt x="68" y="146"/>
                      </a:lnTo>
                      <a:lnTo>
                        <a:pt x="68" y="144"/>
                      </a:lnTo>
                      <a:lnTo>
                        <a:pt x="70" y="142"/>
                      </a:lnTo>
                      <a:lnTo>
                        <a:pt x="72" y="142"/>
                      </a:lnTo>
                      <a:lnTo>
                        <a:pt x="74" y="144"/>
                      </a:lnTo>
                      <a:lnTo>
                        <a:pt x="74" y="146"/>
                      </a:lnTo>
                      <a:lnTo>
                        <a:pt x="76" y="146"/>
                      </a:lnTo>
                      <a:lnTo>
                        <a:pt x="80" y="146"/>
                      </a:lnTo>
                      <a:lnTo>
                        <a:pt x="80" y="148"/>
                      </a:lnTo>
                      <a:lnTo>
                        <a:pt x="82" y="144"/>
                      </a:lnTo>
                      <a:lnTo>
                        <a:pt x="82" y="142"/>
                      </a:lnTo>
                      <a:lnTo>
                        <a:pt x="82" y="136"/>
                      </a:lnTo>
                      <a:lnTo>
                        <a:pt x="84" y="136"/>
                      </a:lnTo>
                      <a:lnTo>
                        <a:pt x="86" y="136"/>
                      </a:lnTo>
                      <a:lnTo>
                        <a:pt x="90" y="136"/>
                      </a:lnTo>
                      <a:lnTo>
                        <a:pt x="92" y="134"/>
                      </a:lnTo>
                      <a:lnTo>
                        <a:pt x="94" y="132"/>
                      </a:lnTo>
                      <a:lnTo>
                        <a:pt x="94" y="130"/>
                      </a:lnTo>
                      <a:lnTo>
                        <a:pt x="92" y="128"/>
                      </a:lnTo>
                      <a:lnTo>
                        <a:pt x="90" y="126"/>
                      </a:lnTo>
                      <a:lnTo>
                        <a:pt x="90" y="124"/>
                      </a:lnTo>
                      <a:lnTo>
                        <a:pt x="90" y="122"/>
                      </a:lnTo>
                      <a:lnTo>
                        <a:pt x="92" y="122"/>
                      </a:lnTo>
                      <a:lnTo>
                        <a:pt x="96" y="122"/>
                      </a:lnTo>
                      <a:lnTo>
                        <a:pt x="102" y="120"/>
                      </a:lnTo>
                      <a:lnTo>
                        <a:pt x="100" y="124"/>
                      </a:lnTo>
                      <a:lnTo>
                        <a:pt x="100" y="126"/>
                      </a:lnTo>
                      <a:lnTo>
                        <a:pt x="100" y="128"/>
                      </a:lnTo>
                      <a:lnTo>
                        <a:pt x="100" y="130"/>
                      </a:lnTo>
                      <a:lnTo>
                        <a:pt x="102" y="130"/>
                      </a:lnTo>
                      <a:lnTo>
                        <a:pt x="104" y="130"/>
                      </a:lnTo>
                      <a:lnTo>
                        <a:pt x="104" y="128"/>
                      </a:lnTo>
                      <a:lnTo>
                        <a:pt x="102" y="124"/>
                      </a:lnTo>
                      <a:lnTo>
                        <a:pt x="102" y="122"/>
                      </a:lnTo>
                      <a:lnTo>
                        <a:pt x="104" y="120"/>
                      </a:lnTo>
                      <a:lnTo>
                        <a:pt x="106" y="118"/>
                      </a:lnTo>
                      <a:lnTo>
                        <a:pt x="108" y="116"/>
                      </a:lnTo>
                      <a:lnTo>
                        <a:pt x="114" y="114"/>
                      </a:lnTo>
                      <a:lnTo>
                        <a:pt x="114" y="112"/>
                      </a:lnTo>
                      <a:lnTo>
                        <a:pt x="114" y="110"/>
                      </a:lnTo>
                      <a:lnTo>
                        <a:pt x="114" y="108"/>
                      </a:lnTo>
                      <a:lnTo>
                        <a:pt x="112" y="106"/>
                      </a:lnTo>
                      <a:lnTo>
                        <a:pt x="112" y="102"/>
                      </a:lnTo>
                      <a:lnTo>
                        <a:pt x="112" y="100"/>
                      </a:lnTo>
                      <a:lnTo>
                        <a:pt x="112" y="98"/>
                      </a:lnTo>
                      <a:lnTo>
                        <a:pt x="114" y="96"/>
                      </a:lnTo>
                      <a:lnTo>
                        <a:pt x="116" y="94"/>
                      </a:lnTo>
                      <a:lnTo>
                        <a:pt x="116" y="94"/>
                      </a:lnTo>
                      <a:lnTo>
                        <a:pt x="116" y="92"/>
                      </a:lnTo>
                      <a:lnTo>
                        <a:pt x="112" y="86"/>
                      </a:lnTo>
                      <a:lnTo>
                        <a:pt x="110" y="82"/>
                      </a:lnTo>
                      <a:lnTo>
                        <a:pt x="110" y="82"/>
                      </a:lnTo>
                      <a:lnTo>
                        <a:pt x="110" y="78"/>
                      </a:lnTo>
                      <a:lnTo>
                        <a:pt x="110" y="74"/>
                      </a:lnTo>
                      <a:lnTo>
                        <a:pt x="112" y="70"/>
                      </a:lnTo>
                      <a:lnTo>
                        <a:pt x="114" y="70"/>
                      </a:lnTo>
                      <a:lnTo>
                        <a:pt x="116" y="70"/>
                      </a:lnTo>
                      <a:lnTo>
                        <a:pt x="116" y="74"/>
                      </a:lnTo>
                      <a:lnTo>
                        <a:pt x="114" y="76"/>
                      </a:lnTo>
                      <a:lnTo>
                        <a:pt x="114" y="78"/>
                      </a:lnTo>
                      <a:lnTo>
                        <a:pt x="116" y="80"/>
                      </a:lnTo>
                      <a:lnTo>
                        <a:pt x="118" y="80"/>
                      </a:lnTo>
                      <a:lnTo>
                        <a:pt x="120" y="80"/>
                      </a:lnTo>
                      <a:lnTo>
                        <a:pt x="124" y="76"/>
                      </a:lnTo>
                      <a:lnTo>
                        <a:pt x="126" y="74"/>
                      </a:lnTo>
                      <a:lnTo>
                        <a:pt x="126" y="70"/>
                      </a:lnTo>
                      <a:lnTo>
                        <a:pt x="124" y="70"/>
                      </a:lnTo>
                      <a:lnTo>
                        <a:pt x="118" y="70"/>
                      </a:lnTo>
                      <a:lnTo>
                        <a:pt x="116" y="70"/>
                      </a:lnTo>
                      <a:lnTo>
                        <a:pt x="114" y="70"/>
                      </a:lnTo>
                      <a:lnTo>
                        <a:pt x="112" y="66"/>
                      </a:lnTo>
                      <a:lnTo>
                        <a:pt x="112" y="64"/>
                      </a:lnTo>
                      <a:lnTo>
                        <a:pt x="116" y="62"/>
                      </a:lnTo>
                      <a:lnTo>
                        <a:pt x="114" y="58"/>
                      </a:lnTo>
                      <a:lnTo>
                        <a:pt x="114" y="56"/>
                      </a:lnTo>
                      <a:lnTo>
                        <a:pt x="116" y="54"/>
                      </a:lnTo>
                      <a:lnTo>
                        <a:pt x="118" y="54"/>
                      </a:lnTo>
                      <a:lnTo>
                        <a:pt x="120" y="58"/>
                      </a:lnTo>
                      <a:lnTo>
                        <a:pt x="120" y="60"/>
                      </a:lnTo>
                      <a:lnTo>
                        <a:pt x="118" y="62"/>
                      </a:lnTo>
                      <a:lnTo>
                        <a:pt x="118" y="64"/>
                      </a:lnTo>
                      <a:lnTo>
                        <a:pt x="120" y="66"/>
                      </a:lnTo>
                      <a:lnTo>
                        <a:pt x="122" y="66"/>
                      </a:lnTo>
                      <a:lnTo>
                        <a:pt x="124" y="64"/>
                      </a:lnTo>
                      <a:lnTo>
                        <a:pt x="126" y="64"/>
                      </a:lnTo>
                      <a:lnTo>
                        <a:pt x="126" y="62"/>
                      </a:lnTo>
                      <a:lnTo>
                        <a:pt x="124" y="56"/>
                      </a:lnTo>
                      <a:lnTo>
                        <a:pt x="124" y="54"/>
                      </a:lnTo>
                      <a:lnTo>
                        <a:pt x="124" y="52"/>
                      </a:lnTo>
                      <a:lnTo>
                        <a:pt x="126" y="50"/>
                      </a:lnTo>
                      <a:lnTo>
                        <a:pt x="122" y="44"/>
                      </a:lnTo>
                      <a:lnTo>
                        <a:pt x="120" y="42"/>
                      </a:lnTo>
                      <a:lnTo>
                        <a:pt x="122" y="40"/>
                      </a:lnTo>
                      <a:lnTo>
                        <a:pt x="124" y="40"/>
                      </a:lnTo>
                      <a:lnTo>
                        <a:pt x="128" y="40"/>
                      </a:lnTo>
                      <a:lnTo>
                        <a:pt x="128" y="42"/>
                      </a:lnTo>
                      <a:lnTo>
                        <a:pt x="128" y="44"/>
                      </a:lnTo>
                      <a:lnTo>
                        <a:pt x="128" y="46"/>
                      </a:lnTo>
                      <a:lnTo>
                        <a:pt x="130" y="48"/>
                      </a:lnTo>
                      <a:lnTo>
                        <a:pt x="134" y="46"/>
                      </a:lnTo>
                      <a:lnTo>
                        <a:pt x="138" y="44"/>
                      </a:lnTo>
                      <a:lnTo>
                        <a:pt x="140" y="44"/>
                      </a:lnTo>
                      <a:lnTo>
                        <a:pt x="142" y="46"/>
                      </a:lnTo>
                      <a:lnTo>
                        <a:pt x="144" y="46"/>
                      </a:lnTo>
                      <a:lnTo>
                        <a:pt x="144" y="44"/>
                      </a:lnTo>
                      <a:lnTo>
                        <a:pt x="144" y="42"/>
                      </a:lnTo>
                      <a:lnTo>
                        <a:pt x="150" y="34"/>
                      </a:lnTo>
                      <a:lnTo>
                        <a:pt x="152" y="32"/>
                      </a:lnTo>
                      <a:lnTo>
                        <a:pt x="152" y="30"/>
                      </a:lnTo>
                      <a:lnTo>
                        <a:pt x="150" y="28"/>
                      </a:lnTo>
                      <a:lnTo>
                        <a:pt x="146" y="26"/>
                      </a:lnTo>
                      <a:lnTo>
                        <a:pt x="144" y="24"/>
                      </a:lnTo>
                      <a:lnTo>
                        <a:pt x="142" y="22"/>
                      </a:lnTo>
                      <a:lnTo>
                        <a:pt x="254" y="14"/>
                      </a:lnTo>
                      <a:lnTo>
                        <a:pt x="412" y="0"/>
                      </a:lnTo>
                      <a:lnTo>
                        <a:pt x="414" y="4"/>
                      </a:lnTo>
                      <a:lnTo>
                        <a:pt x="416" y="6"/>
                      </a:lnTo>
                      <a:lnTo>
                        <a:pt x="418" y="12"/>
                      </a:lnTo>
                      <a:lnTo>
                        <a:pt x="420" y="14"/>
                      </a:lnTo>
                      <a:lnTo>
                        <a:pt x="426" y="16"/>
                      </a:lnTo>
                      <a:lnTo>
                        <a:pt x="422" y="186"/>
                      </a:lnTo>
                      <a:lnTo>
                        <a:pt x="420" y="398"/>
                      </a:lnTo>
                      <a:lnTo>
                        <a:pt x="418" y="486"/>
                      </a:lnTo>
                      <a:lnTo>
                        <a:pt x="440" y="646"/>
                      </a:lnTo>
                      <a:lnTo>
                        <a:pt x="450" y="720"/>
                      </a:lnTo>
                      <a:lnTo>
                        <a:pt x="450" y="718"/>
                      </a:lnTo>
                      <a:lnTo>
                        <a:pt x="448" y="718"/>
                      </a:lnTo>
                      <a:lnTo>
                        <a:pt x="448" y="720"/>
                      </a:lnTo>
                      <a:lnTo>
                        <a:pt x="450" y="720"/>
                      </a:lnTo>
                      <a:lnTo>
                        <a:pt x="448" y="720"/>
                      </a:lnTo>
                      <a:lnTo>
                        <a:pt x="448" y="722"/>
                      </a:lnTo>
                      <a:lnTo>
                        <a:pt x="450" y="722"/>
                      </a:lnTo>
                      <a:lnTo>
                        <a:pt x="450" y="724"/>
                      </a:lnTo>
                      <a:lnTo>
                        <a:pt x="450" y="726"/>
                      </a:lnTo>
                      <a:lnTo>
                        <a:pt x="448" y="726"/>
                      </a:lnTo>
                      <a:lnTo>
                        <a:pt x="446" y="726"/>
                      </a:lnTo>
                      <a:lnTo>
                        <a:pt x="444" y="724"/>
                      </a:lnTo>
                      <a:lnTo>
                        <a:pt x="444" y="726"/>
                      </a:lnTo>
                      <a:lnTo>
                        <a:pt x="444" y="728"/>
                      </a:lnTo>
                      <a:lnTo>
                        <a:pt x="442" y="728"/>
                      </a:lnTo>
                      <a:lnTo>
                        <a:pt x="440" y="732"/>
                      </a:lnTo>
                      <a:lnTo>
                        <a:pt x="436" y="732"/>
                      </a:lnTo>
                      <a:lnTo>
                        <a:pt x="436" y="730"/>
                      </a:lnTo>
                      <a:lnTo>
                        <a:pt x="434" y="730"/>
                      </a:lnTo>
                      <a:lnTo>
                        <a:pt x="432" y="728"/>
                      </a:lnTo>
                      <a:lnTo>
                        <a:pt x="430" y="728"/>
                      </a:lnTo>
                      <a:lnTo>
                        <a:pt x="426" y="728"/>
                      </a:lnTo>
                      <a:lnTo>
                        <a:pt x="424" y="728"/>
                      </a:lnTo>
                      <a:lnTo>
                        <a:pt x="424" y="726"/>
                      </a:lnTo>
                      <a:lnTo>
                        <a:pt x="424" y="724"/>
                      </a:lnTo>
                      <a:lnTo>
                        <a:pt x="422" y="726"/>
                      </a:lnTo>
                      <a:lnTo>
                        <a:pt x="424" y="724"/>
                      </a:lnTo>
                      <a:lnTo>
                        <a:pt x="422" y="724"/>
                      </a:lnTo>
                      <a:lnTo>
                        <a:pt x="422" y="726"/>
                      </a:lnTo>
                      <a:lnTo>
                        <a:pt x="422" y="724"/>
                      </a:lnTo>
                      <a:lnTo>
                        <a:pt x="420" y="724"/>
                      </a:lnTo>
                      <a:lnTo>
                        <a:pt x="418" y="726"/>
                      </a:lnTo>
                      <a:lnTo>
                        <a:pt x="416" y="726"/>
                      </a:lnTo>
                      <a:lnTo>
                        <a:pt x="414" y="726"/>
                      </a:lnTo>
                      <a:lnTo>
                        <a:pt x="408" y="730"/>
                      </a:lnTo>
                      <a:lnTo>
                        <a:pt x="404" y="730"/>
                      </a:lnTo>
                      <a:lnTo>
                        <a:pt x="402" y="730"/>
                      </a:lnTo>
                      <a:lnTo>
                        <a:pt x="398" y="728"/>
                      </a:lnTo>
                      <a:lnTo>
                        <a:pt x="392" y="724"/>
                      </a:lnTo>
                      <a:lnTo>
                        <a:pt x="394" y="724"/>
                      </a:lnTo>
                      <a:lnTo>
                        <a:pt x="392" y="724"/>
                      </a:lnTo>
                      <a:lnTo>
                        <a:pt x="388" y="722"/>
                      </a:lnTo>
                      <a:lnTo>
                        <a:pt x="388" y="720"/>
                      </a:lnTo>
                      <a:lnTo>
                        <a:pt x="386" y="720"/>
                      </a:lnTo>
                      <a:lnTo>
                        <a:pt x="386" y="718"/>
                      </a:lnTo>
                      <a:lnTo>
                        <a:pt x="388" y="718"/>
                      </a:lnTo>
                      <a:lnTo>
                        <a:pt x="388" y="720"/>
                      </a:lnTo>
                      <a:lnTo>
                        <a:pt x="390" y="720"/>
                      </a:lnTo>
                      <a:lnTo>
                        <a:pt x="388" y="718"/>
                      </a:lnTo>
                      <a:lnTo>
                        <a:pt x="386" y="718"/>
                      </a:lnTo>
                      <a:lnTo>
                        <a:pt x="384" y="718"/>
                      </a:lnTo>
                      <a:lnTo>
                        <a:pt x="384" y="720"/>
                      </a:lnTo>
                      <a:lnTo>
                        <a:pt x="384" y="722"/>
                      </a:lnTo>
                      <a:lnTo>
                        <a:pt x="386" y="722"/>
                      </a:lnTo>
                      <a:lnTo>
                        <a:pt x="386" y="724"/>
                      </a:lnTo>
                      <a:lnTo>
                        <a:pt x="378" y="724"/>
                      </a:lnTo>
                      <a:lnTo>
                        <a:pt x="370" y="726"/>
                      </a:lnTo>
                      <a:lnTo>
                        <a:pt x="364" y="728"/>
                      </a:lnTo>
                      <a:lnTo>
                        <a:pt x="356" y="730"/>
                      </a:lnTo>
                      <a:lnTo>
                        <a:pt x="356" y="732"/>
                      </a:lnTo>
                      <a:lnTo>
                        <a:pt x="356" y="730"/>
                      </a:lnTo>
                      <a:lnTo>
                        <a:pt x="354" y="732"/>
                      </a:lnTo>
                      <a:lnTo>
                        <a:pt x="356" y="732"/>
                      </a:lnTo>
                      <a:lnTo>
                        <a:pt x="354" y="732"/>
                      </a:lnTo>
                      <a:lnTo>
                        <a:pt x="354" y="734"/>
                      </a:lnTo>
                      <a:lnTo>
                        <a:pt x="354" y="732"/>
                      </a:lnTo>
                      <a:lnTo>
                        <a:pt x="342" y="738"/>
                      </a:lnTo>
                      <a:lnTo>
                        <a:pt x="334" y="740"/>
                      </a:lnTo>
                      <a:lnTo>
                        <a:pt x="334" y="742"/>
                      </a:lnTo>
                      <a:lnTo>
                        <a:pt x="334" y="740"/>
                      </a:lnTo>
                      <a:lnTo>
                        <a:pt x="334" y="742"/>
                      </a:lnTo>
                      <a:lnTo>
                        <a:pt x="328" y="742"/>
                      </a:lnTo>
                      <a:lnTo>
                        <a:pt x="328" y="738"/>
                      </a:lnTo>
                      <a:lnTo>
                        <a:pt x="330" y="738"/>
                      </a:lnTo>
                      <a:lnTo>
                        <a:pt x="330" y="736"/>
                      </a:lnTo>
                      <a:lnTo>
                        <a:pt x="332" y="736"/>
                      </a:lnTo>
                      <a:lnTo>
                        <a:pt x="330" y="736"/>
                      </a:lnTo>
                      <a:lnTo>
                        <a:pt x="328" y="734"/>
                      </a:lnTo>
                      <a:lnTo>
                        <a:pt x="330" y="734"/>
                      </a:lnTo>
                      <a:lnTo>
                        <a:pt x="326" y="732"/>
                      </a:lnTo>
                      <a:lnTo>
                        <a:pt x="326" y="734"/>
                      </a:lnTo>
                      <a:lnTo>
                        <a:pt x="324" y="734"/>
                      </a:lnTo>
                      <a:lnTo>
                        <a:pt x="324" y="732"/>
                      </a:lnTo>
                      <a:lnTo>
                        <a:pt x="326" y="732"/>
                      </a:lnTo>
                      <a:lnTo>
                        <a:pt x="324" y="732"/>
                      </a:lnTo>
                      <a:lnTo>
                        <a:pt x="322" y="732"/>
                      </a:lnTo>
                      <a:lnTo>
                        <a:pt x="320" y="732"/>
                      </a:lnTo>
                      <a:lnTo>
                        <a:pt x="318" y="736"/>
                      </a:lnTo>
                      <a:lnTo>
                        <a:pt x="318" y="738"/>
                      </a:lnTo>
                      <a:lnTo>
                        <a:pt x="320" y="738"/>
                      </a:lnTo>
                      <a:lnTo>
                        <a:pt x="322" y="738"/>
                      </a:lnTo>
                      <a:lnTo>
                        <a:pt x="322" y="740"/>
                      </a:lnTo>
                      <a:lnTo>
                        <a:pt x="324" y="740"/>
                      </a:lnTo>
                      <a:lnTo>
                        <a:pt x="324" y="742"/>
                      </a:lnTo>
                      <a:lnTo>
                        <a:pt x="322" y="744"/>
                      </a:lnTo>
                      <a:lnTo>
                        <a:pt x="318" y="746"/>
                      </a:lnTo>
                      <a:lnTo>
                        <a:pt x="316" y="750"/>
                      </a:lnTo>
                      <a:lnTo>
                        <a:pt x="312" y="752"/>
                      </a:lnTo>
                      <a:lnTo>
                        <a:pt x="310" y="754"/>
                      </a:lnTo>
                      <a:lnTo>
                        <a:pt x="312" y="754"/>
                      </a:lnTo>
                      <a:lnTo>
                        <a:pt x="312" y="756"/>
                      </a:lnTo>
                      <a:lnTo>
                        <a:pt x="310" y="756"/>
                      </a:lnTo>
                      <a:lnTo>
                        <a:pt x="310" y="758"/>
                      </a:lnTo>
                      <a:lnTo>
                        <a:pt x="308" y="760"/>
                      </a:lnTo>
                      <a:lnTo>
                        <a:pt x="308" y="762"/>
                      </a:lnTo>
                      <a:lnTo>
                        <a:pt x="306" y="766"/>
                      </a:lnTo>
                      <a:lnTo>
                        <a:pt x="306" y="764"/>
                      </a:lnTo>
                      <a:lnTo>
                        <a:pt x="306" y="762"/>
                      </a:lnTo>
                      <a:lnTo>
                        <a:pt x="304" y="762"/>
                      </a:lnTo>
                      <a:lnTo>
                        <a:pt x="302" y="762"/>
                      </a:lnTo>
                      <a:lnTo>
                        <a:pt x="302" y="764"/>
                      </a:lnTo>
                      <a:lnTo>
                        <a:pt x="298" y="764"/>
                      </a:lnTo>
                      <a:lnTo>
                        <a:pt x="296" y="762"/>
                      </a:lnTo>
                      <a:lnTo>
                        <a:pt x="294" y="762"/>
                      </a:lnTo>
                      <a:lnTo>
                        <a:pt x="294" y="764"/>
                      </a:lnTo>
                      <a:lnTo>
                        <a:pt x="294" y="764"/>
                      </a:lnTo>
                      <a:lnTo>
                        <a:pt x="292" y="764"/>
                      </a:lnTo>
                      <a:lnTo>
                        <a:pt x="288" y="760"/>
                      </a:lnTo>
                      <a:lnTo>
                        <a:pt x="284" y="758"/>
                      </a:lnTo>
                      <a:lnTo>
                        <a:pt x="284" y="756"/>
                      </a:lnTo>
                      <a:lnTo>
                        <a:pt x="282" y="754"/>
                      </a:lnTo>
                      <a:lnTo>
                        <a:pt x="282" y="752"/>
                      </a:lnTo>
                      <a:lnTo>
                        <a:pt x="282" y="750"/>
                      </a:lnTo>
                      <a:lnTo>
                        <a:pt x="282" y="748"/>
                      </a:lnTo>
                      <a:lnTo>
                        <a:pt x="282" y="746"/>
                      </a:lnTo>
                      <a:lnTo>
                        <a:pt x="282" y="746"/>
                      </a:lnTo>
                      <a:lnTo>
                        <a:pt x="282" y="744"/>
                      </a:lnTo>
                      <a:lnTo>
                        <a:pt x="282" y="744"/>
                      </a:lnTo>
                      <a:lnTo>
                        <a:pt x="282" y="744"/>
                      </a:lnTo>
                      <a:lnTo>
                        <a:pt x="282" y="742"/>
                      </a:lnTo>
                      <a:lnTo>
                        <a:pt x="282" y="742"/>
                      </a:lnTo>
                      <a:lnTo>
                        <a:pt x="282" y="740"/>
                      </a:lnTo>
                      <a:lnTo>
                        <a:pt x="282" y="740"/>
                      </a:lnTo>
                      <a:lnTo>
                        <a:pt x="280" y="738"/>
                      </a:lnTo>
                      <a:lnTo>
                        <a:pt x="278" y="738"/>
                      </a:lnTo>
                      <a:lnTo>
                        <a:pt x="278" y="736"/>
                      </a:lnTo>
                      <a:lnTo>
                        <a:pt x="278" y="734"/>
                      </a:lnTo>
                      <a:lnTo>
                        <a:pt x="276" y="732"/>
                      </a:lnTo>
                      <a:lnTo>
                        <a:pt x="276" y="730"/>
                      </a:lnTo>
                      <a:lnTo>
                        <a:pt x="272" y="730"/>
                      </a:lnTo>
                      <a:lnTo>
                        <a:pt x="276" y="730"/>
                      </a:lnTo>
                      <a:lnTo>
                        <a:pt x="276" y="728"/>
                      </a:lnTo>
                      <a:lnTo>
                        <a:pt x="276" y="726"/>
                      </a:lnTo>
                      <a:lnTo>
                        <a:pt x="272" y="726"/>
                      </a:lnTo>
                      <a:lnTo>
                        <a:pt x="272" y="724"/>
                      </a:lnTo>
                      <a:lnTo>
                        <a:pt x="272" y="722"/>
                      </a:lnTo>
                      <a:lnTo>
                        <a:pt x="270" y="722"/>
                      </a:lnTo>
                      <a:lnTo>
                        <a:pt x="270" y="720"/>
                      </a:lnTo>
                      <a:lnTo>
                        <a:pt x="270" y="720"/>
                      </a:lnTo>
                      <a:lnTo>
                        <a:pt x="270" y="718"/>
                      </a:lnTo>
                      <a:lnTo>
                        <a:pt x="268" y="720"/>
                      </a:lnTo>
                      <a:lnTo>
                        <a:pt x="270" y="718"/>
                      </a:lnTo>
                      <a:lnTo>
                        <a:pt x="268" y="718"/>
                      </a:lnTo>
                      <a:lnTo>
                        <a:pt x="268" y="716"/>
                      </a:lnTo>
                      <a:lnTo>
                        <a:pt x="266" y="718"/>
                      </a:lnTo>
                      <a:lnTo>
                        <a:pt x="266" y="716"/>
                      </a:lnTo>
                      <a:lnTo>
                        <a:pt x="264" y="716"/>
                      </a:lnTo>
                      <a:lnTo>
                        <a:pt x="264" y="714"/>
                      </a:lnTo>
                      <a:lnTo>
                        <a:pt x="262" y="714"/>
                      </a:lnTo>
                      <a:lnTo>
                        <a:pt x="262" y="712"/>
                      </a:lnTo>
                      <a:lnTo>
                        <a:pt x="260" y="712"/>
                      </a:lnTo>
                      <a:lnTo>
                        <a:pt x="262" y="710"/>
                      </a:lnTo>
                      <a:lnTo>
                        <a:pt x="260" y="710"/>
                      </a:lnTo>
                      <a:lnTo>
                        <a:pt x="258" y="710"/>
                      </a:lnTo>
                      <a:lnTo>
                        <a:pt x="258" y="708"/>
                      </a:lnTo>
                      <a:lnTo>
                        <a:pt x="256" y="708"/>
                      </a:lnTo>
                      <a:lnTo>
                        <a:pt x="258" y="706"/>
                      </a:lnTo>
                      <a:lnTo>
                        <a:pt x="258" y="708"/>
                      </a:lnTo>
                      <a:lnTo>
                        <a:pt x="258" y="706"/>
                      </a:lnTo>
                      <a:lnTo>
                        <a:pt x="260" y="706"/>
                      </a:lnTo>
                      <a:lnTo>
                        <a:pt x="258" y="706"/>
                      </a:lnTo>
                      <a:lnTo>
                        <a:pt x="256" y="706"/>
                      </a:lnTo>
                      <a:lnTo>
                        <a:pt x="256" y="704"/>
                      </a:lnTo>
                      <a:lnTo>
                        <a:pt x="256" y="702"/>
                      </a:lnTo>
                      <a:lnTo>
                        <a:pt x="254" y="702"/>
                      </a:lnTo>
                      <a:lnTo>
                        <a:pt x="256" y="702"/>
                      </a:lnTo>
                      <a:lnTo>
                        <a:pt x="254" y="700"/>
                      </a:lnTo>
                      <a:lnTo>
                        <a:pt x="254" y="698"/>
                      </a:lnTo>
                      <a:lnTo>
                        <a:pt x="252" y="698"/>
                      </a:lnTo>
                      <a:lnTo>
                        <a:pt x="254" y="698"/>
                      </a:lnTo>
                      <a:lnTo>
                        <a:pt x="254" y="696"/>
                      </a:lnTo>
                      <a:lnTo>
                        <a:pt x="254" y="694"/>
                      </a:lnTo>
                      <a:lnTo>
                        <a:pt x="252" y="694"/>
                      </a:lnTo>
                      <a:lnTo>
                        <a:pt x="254" y="694"/>
                      </a:lnTo>
                      <a:lnTo>
                        <a:pt x="252" y="694"/>
                      </a:lnTo>
                      <a:lnTo>
                        <a:pt x="252" y="692"/>
                      </a:lnTo>
                      <a:lnTo>
                        <a:pt x="250" y="694"/>
                      </a:lnTo>
                      <a:lnTo>
                        <a:pt x="250" y="692"/>
                      </a:lnTo>
                      <a:lnTo>
                        <a:pt x="252" y="690"/>
                      </a:lnTo>
                      <a:lnTo>
                        <a:pt x="250" y="690"/>
                      </a:lnTo>
                      <a:lnTo>
                        <a:pt x="252" y="690"/>
                      </a:lnTo>
                      <a:lnTo>
                        <a:pt x="250" y="688"/>
                      </a:lnTo>
                      <a:lnTo>
                        <a:pt x="252" y="688"/>
                      </a:lnTo>
                      <a:lnTo>
                        <a:pt x="250" y="686"/>
                      </a:lnTo>
                      <a:lnTo>
                        <a:pt x="250" y="684"/>
                      </a:lnTo>
                      <a:lnTo>
                        <a:pt x="250" y="682"/>
                      </a:lnTo>
                      <a:lnTo>
                        <a:pt x="252" y="684"/>
                      </a:lnTo>
                      <a:lnTo>
                        <a:pt x="252" y="682"/>
                      </a:lnTo>
                      <a:lnTo>
                        <a:pt x="250" y="682"/>
                      </a:lnTo>
                      <a:lnTo>
                        <a:pt x="252" y="680"/>
                      </a:lnTo>
                      <a:lnTo>
                        <a:pt x="250" y="680"/>
                      </a:lnTo>
                      <a:lnTo>
                        <a:pt x="254" y="680"/>
                      </a:lnTo>
                      <a:lnTo>
                        <a:pt x="252" y="680"/>
                      </a:lnTo>
                      <a:lnTo>
                        <a:pt x="252" y="678"/>
                      </a:lnTo>
                      <a:lnTo>
                        <a:pt x="250" y="678"/>
                      </a:lnTo>
                      <a:lnTo>
                        <a:pt x="250" y="676"/>
                      </a:lnTo>
                      <a:lnTo>
                        <a:pt x="252" y="676"/>
                      </a:lnTo>
                      <a:lnTo>
                        <a:pt x="250" y="674"/>
                      </a:lnTo>
                      <a:lnTo>
                        <a:pt x="250" y="676"/>
                      </a:lnTo>
                      <a:lnTo>
                        <a:pt x="252" y="674"/>
                      </a:lnTo>
                      <a:lnTo>
                        <a:pt x="250" y="674"/>
                      </a:lnTo>
                      <a:lnTo>
                        <a:pt x="252" y="672"/>
                      </a:lnTo>
                      <a:lnTo>
                        <a:pt x="252" y="674"/>
                      </a:lnTo>
                      <a:lnTo>
                        <a:pt x="252" y="672"/>
                      </a:lnTo>
                      <a:lnTo>
                        <a:pt x="252" y="670"/>
                      </a:lnTo>
                      <a:lnTo>
                        <a:pt x="254" y="670"/>
                      </a:lnTo>
                      <a:lnTo>
                        <a:pt x="254" y="672"/>
                      </a:lnTo>
                      <a:lnTo>
                        <a:pt x="254" y="670"/>
                      </a:lnTo>
                      <a:lnTo>
                        <a:pt x="254" y="672"/>
                      </a:lnTo>
                      <a:lnTo>
                        <a:pt x="254" y="670"/>
                      </a:lnTo>
                      <a:lnTo>
                        <a:pt x="252" y="670"/>
                      </a:lnTo>
                      <a:lnTo>
                        <a:pt x="254" y="670"/>
                      </a:lnTo>
                      <a:lnTo>
                        <a:pt x="254" y="668"/>
                      </a:lnTo>
                      <a:lnTo>
                        <a:pt x="256" y="668"/>
                      </a:lnTo>
                      <a:lnTo>
                        <a:pt x="254" y="668"/>
                      </a:lnTo>
                      <a:lnTo>
                        <a:pt x="254" y="666"/>
                      </a:lnTo>
                      <a:lnTo>
                        <a:pt x="256" y="666"/>
                      </a:lnTo>
                      <a:lnTo>
                        <a:pt x="258" y="666"/>
                      </a:lnTo>
                      <a:lnTo>
                        <a:pt x="256" y="666"/>
                      </a:lnTo>
                      <a:lnTo>
                        <a:pt x="256" y="664"/>
                      </a:lnTo>
                      <a:lnTo>
                        <a:pt x="256" y="662"/>
                      </a:lnTo>
                      <a:lnTo>
                        <a:pt x="256" y="660"/>
                      </a:lnTo>
                      <a:lnTo>
                        <a:pt x="258" y="660"/>
                      </a:lnTo>
                      <a:lnTo>
                        <a:pt x="258" y="658"/>
                      </a:lnTo>
                      <a:lnTo>
                        <a:pt x="256" y="658"/>
                      </a:lnTo>
                      <a:lnTo>
                        <a:pt x="256" y="656"/>
                      </a:lnTo>
                      <a:lnTo>
                        <a:pt x="258" y="656"/>
                      </a:lnTo>
                      <a:lnTo>
                        <a:pt x="258" y="654"/>
                      </a:lnTo>
                      <a:lnTo>
                        <a:pt x="260" y="654"/>
                      </a:lnTo>
                      <a:lnTo>
                        <a:pt x="258" y="652"/>
                      </a:lnTo>
                      <a:lnTo>
                        <a:pt x="260" y="652"/>
                      </a:lnTo>
                      <a:lnTo>
                        <a:pt x="260" y="650"/>
                      </a:lnTo>
                      <a:lnTo>
                        <a:pt x="260" y="648"/>
                      </a:lnTo>
                      <a:lnTo>
                        <a:pt x="260" y="646"/>
                      </a:lnTo>
                      <a:lnTo>
                        <a:pt x="262" y="642"/>
                      </a:lnTo>
                      <a:lnTo>
                        <a:pt x="262" y="640"/>
                      </a:lnTo>
                      <a:lnTo>
                        <a:pt x="262" y="638"/>
                      </a:lnTo>
                      <a:lnTo>
                        <a:pt x="262" y="636"/>
                      </a:lnTo>
                      <a:lnTo>
                        <a:pt x="262" y="638"/>
                      </a:lnTo>
                      <a:lnTo>
                        <a:pt x="260" y="638"/>
                      </a:lnTo>
                      <a:lnTo>
                        <a:pt x="258" y="638"/>
                      </a:lnTo>
                      <a:lnTo>
                        <a:pt x="250" y="638"/>
                      </a:lnTo>
                      <a:lnTo>
                        <a:pt x="4" y="654"/>
                      </a:lnTo>
                      <a:lnTo>
                        <a:pt x="12" y="650"/>
                      </a:lnTo>
                      <a:lnTo>
                        <a:pt x="14" y="646"/>
                      </a:lnTo>
                      <a:lnTo>
                        <a:pt x="14" y="644"/>
                      </a:lnTo>
                      <a:lnTo>
                        <a:pt x="14" y="642"/>
                      </a:lnTo>
                      <a:lnTo>
                        <a:pt x="6" y="636"/>
                      </a:lnTo>
                      <a:lnTo>
                        <a:pt x="6" y="634"/>
                      </a:lnTo>
                      <a:lnTo>
                        <a:pt x="6" y="632"/>
                      </a:lnTo>
                      <a:lnTo>
                        <a:pt x="8" y="628"/>
                      </a:lnTo>
                      <a:lnTo>
                        <a:pt x="10" y="624"/>
                      </a:lnTo>
                      <a:lnTo>
                        <a:pt x="8" y="622"/>
                      </a:lnTo>
                      <a:lnTo>
                        <a:pt x="4" y="618"/>
                      </a:lnTo>
                      <a:lnTo>
                        <a:pt x="2" y="616"/>
                      </a:lnTo>
                      <a:lnTo>
                        <a:pt x="0" y="614"/>
                      </a:lnTo>
                      <a:lnTo>
                        <a:pt x="0" y="614"/>
                      </a:lnTo>
                      <a:close/>
                    </a:path>
                  </a:pathLst>
                </a:custGeom>
                <a:solidFill>
                  <a:srgbClr val="005496"/>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85" name="Freeform 154">
                  <a:extLst>
                    <a:ext uri="{FF2B5EF4-FFF2-40B4-BE49-F238E27FC236}">
                      <a16:creationId xmlns:a16="http://schemas.microsoft.com/office/drawing/2014/main" id="{6A9A4680-C8BE-DF33-5949-4EBE17672EAE}"/>
                    </a:ext>
                  </a:extLst>
                </p:cNvPr>
                <p:cNvSpPr>
                  <a:spLocks/>
                </p:cNvSpPr>
                <p:nvPr/>
              </p:nvSpPr>
              <p:spPr bwMode="auto">
                <a:xfrm>
                  <a:off x="4492625" y="800100"/>
                  <a:ext cx="1282700" cy="1454150"/>
                </a:xfrm>
                <a:custGeom>
                  <a:avLst/>
                  <a:gdLst>
                    <a:gd name="T0" fmla="*/ 254 w 808"/>
                    <a:gd name="T1" fmla="*/ 18 h 916"/>
                    <a:gd name="T2" fmla="*/ 252 w 808"/>
                    <a:gd name="T3" fmla="*/ 26 h 916"/>
                    <a:gd name="T4" fmla="*/ 280 w 808"/>
                    <a:gd name="T5" fmla="*/ 52 h 916"/>
                    <a:gd name="T6" fmla="*/ 298 w 808"/>
                    <a:gd name="T7" fmla="*/ 36 h 916"/>
                    <a:gd name="T8" fmla="*/ 284 w 808"/>
                    <a:gd name="T9" fmla="*/ 60 h 916"/>
                    <a:gd name="T10" fmla="*/ 286 w 808"/>
                    <a:gd name="T11" fmla="*/ 106 h 916"/>
                    <a:gd name="T12" fmla="*/ 358 w 808"/>
                    <a:gd name="T13" fmla="*/ 132 h 916"/>
                    <a:gd name="T14" fmla="*/ 410 w 808"/>
                    <a:gd name="T15" fmla="*/ 112 h 916"/>
                    <a:gd name="T16" fmla="*/ 484 w 808"/>
                    <a:gd name="T17" fmla="*/ 140 h 916"/>
                    <a:gd name="T18" fmla="*/ 514 w 808"/>
                    <a:gd name="T19" fmla="*/ 158 h 916"/>
                    <a:gd name="T20" fmla="*/ 544 w 808"/>
                    <a:gd name="T21" fmla="*/ 164 h 916"/>
                    <a:gd name="T22" fmla="*/ 574 w 808"/>
                    <a:gd name="T23" fmla="*/ 186 h 916"/>
                    <a:gd name="T24" fmla="*/ 614 w 808"/>
                    <a:gd name="T25" fmla="*/ 192 h 916"/>
                    <a:gd name="T26" fmla="*/ 666 w 808"/>
                    <a:gd name="T27" fmla="*/ 162 h 916"/>
                    <a:gd name="T28" fmla="*/ 696 w 808"/>
                    <a:gd name="T29" fmla="*/ 180 h 916"/>
                    <a:gd name="T30" fmla="*/ 742 w 808"/>
                    <a:gd name="T31" fmla="*/ 178 h 916"/>
                    <a:gd name="T32" fmla="*/ 778 w 808"/>
                    <a:gd name="T33" fmla="*/ 190 h 916"/>
                    <a:gd name="T34" fmla="*/ 802 w 808"/>
                    <a:gd name="T35" fmla="*/ 192 h 916"/>
                    <a:gd name="T36" fmla="*/ 778 w 808"/>
                    <a:gd name="T37" fmla="*/ 210 h 916"/>
                    <a:gd name="T38" fmla="*/ 742 w 808"/>
                    <a:gd name="T39" fmla="*/ 228 h 916"/>
                    <a:gd name="T40" fmla="*/ 666 w 808"/>
                    <a:gd name="T41" fmla="*/ 272 h 916"/>
                    <a:gd name="T42" fmla="*/ 632 w 808"/>
                    <a:gd name="T43" fmla="*/ 308 h 916"/>
                    <a:gd name="T44" fmla="*/ 612 w 808"/>
                    <a:gd name="T45" fmla="*/ 336 h 916"/>
                    <a:gd name="T46" fmla="*/ 586 w 808"/>
                    <a:gd name="T47" fmla="*/ 358 h 916"/>
                    <a:gd name="T48" fmla="*/ 542 w 808"/>
                    <a:gd name="T49" fmla="*/ 400 h 916"/>
                    <a:gd name="T50" fmla="*/ 526 w 808"/>
                    <a:gd name="T51" fmla="*/ 418 h 916"/>
                    <a:gd name="T52" fmla="*/ 496 w 808"/>
                    <a:gd name="T53" fmla="*/ 528 h 916"/>
                    <a:gd name="T54" fmla="*/ 466 w 808"/>
                    <a:gd name="T55" fmla="*/ 576 h 916"/>
                    <a:gd name="T56" fmla="*/ 492 w 808"/>
                    <a:gd name="T57" fmla="*/ 614 h 916"/>
                    <a:gd name="T58" fmla="*/ 486 w 808"/>
                    <a:gd name="T59" fmla="*/ 660 h 916"/>
                    <a:gd name="T60" fmla="*/ 482 w 808"/>
                    <a:gd name="T61" fmla="*/ 718 h 916"/>
                    <a:gd name="T62" fmla="*/ 532 w 808"/>
                    <a:gd name="T63" fmla="*/ 744 h 916"/>
                    <a:gd name="T64" fmla="*/ 582 w 808"/>
                    <a:gd name="T65" fmla="*/ 778 h 916"/>
                    <a:gd name="T66" fmla="*/ 614 w 808"/>
                    <a:gd name="T67" fmla="*/ 816 h 916"/>
                    <a:gd name="T68" fmla="*/ 656 w 808"/>
                    <a:gd name="T69" fmla="*/ 848 h 916"/>
                    <a:gd name="T70" fmla="*/ 76 w 808"/>
                    <a:gd name="T71" fmla="*/ 916 h 916"/>
                    <a:gd name="T72" fmla="*/ 60 w 808"/>
                    <a:gd name="T73" fmla="*/ 558 h 916"/>
                    <a:gd name="T74" fmla="*/ 68 w 808"/>
                    <a:gd name="T75" fmla="*/ 508 h 916"/>
                    <a:gd name="T76" fmla="*/ 62 w 808"/>
                    <a:gd name="T77" fmla="*/ 488 h 916"/>
                    <a:gd name="T78" fmla="*/ 54 w 808"/>
                    <a:gd name="T79" fmla="*/ 462 h 916"/>
                    <a:gd name="T80" fmla="*/ 46 w 808"/>
                    <a:gd name="T81" fmla="*/ 450 h 916"/>
                    <a:gd name="T82" fmla="*/ 46 w 808"/>
                    <a:gd name="T83" fmla="*/ 436 h 916"/>
                    <a:gd name="T84" fmla="*/ 44 w 808"/>
                    <a:gd name="T85" fmla="*/ 424 h 916"/>
                    <a:gd name="T86" fmla="*/ 44 w 808"/>
                    <a:gd name="T87" fmla="*/ 402 h 916"/>
                    <a:gd name="T88" fmla="*/ 44 w 808"/>
                    <a:gd name="T89" fmla="*/ 384 h 916"/>
                    <a:gd name="T90" fmla="*/ 42 w 808"/>
                    <a:gd name="T91" fmla="*/ 368 h 916"/>
                    <a:gd name="T92" fmla="*/ 40 w 808"/>
                    <a:gd name="T93" fmla="*/ 350 h 916"/>
                    <a:gd name="T94" fmla="*/ 38 w 808"/>
                    <a:gd name="T95" fmla="*/ 334 h 916"/>
                    <a:gd name="T96" fmla="*/ 40 w 808"/>
                    <a:gd name="T97" fmla="*/ 316 h 916"/>
                    <a:gd name="T98" fmla="*/ 38 w 808"/>
                    <a:gd name="T99" fmla="*/ 296 h 916"/>
                    <a:gd name="T100" fmla="*/ 38 w 808"/>
                    <a:gd name="T101" fmla="*/ 280 h 916"/>
                    <a:gd name="T102" fmla="*/ 28 w 808"/>
                    <a:gd name="T103" fmla="*/ 252 h 916"/>
                    <a:gd name="T104" fmla="*/ 22 w 808"/>
                    <a:gd name="T105" fmla="*/ 232 h 916"/>
                    <a:gd name="T106" fmla="*/ 12 w 808"/>
                    <a:gd name="T107" fmla="*/ 198 h 916"/>
                    <a:gd name="T108" fmla="*/ 12 w 808"/>
                    <a:gd name="T109" fmla="*/ 180 h 916"/>
                    <a:gd name="T110" fmla="*/ 10 w 808"/>
                    <a:gd name="T111" fmla="*/ 162 h 916"/>
                    <a:gd name="T112" fmla="*/ 10 w 808"/>
                    <a:gd name="T113" fmla="*/ 146 h 916"/>
                    <a:gd name="T114" fmla="*/ 10 w 808"/>
                    <a:gd name="T115" fmla="*/ 128 h 916"/>
                    <a:gd name="T116" fmla="*/ 14 w 808"/>
                    <a:gd name="T117" fmla="*/ 112 h 916"/>
                    <a:gd name="T118" fmla="*/ 6 w 808"/>
                    <a:gd name="T119" fmla="*/ 90 h 916"/>
                    <a:gd name="T120" fmla="*/ 0 w 808"/>
                    <a:gd name="T121" fmla="*/ 58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8" h="916">
                      <a:moveTo>
                        <a:pt x="2" y="58"/>
                      </a:moveTo>
                      <a:lnTo>
                        <a:pt x="208" y="58"/>
                      </a:lnTo>
                      <a:lnTo>
                        <a:pt x="214" y="58"/>
                      </a:lnTo>
                      <a:lnTo>
                        <a:pt x="214" y="32"/>
                      </a:lnTo>
                      <a:lnTo>
                        <a:pt x="214" y="0"/>
                      </a:lnTo>
                      <a:lnTo>
                        <a:pt x="218" y="2"/>
                      </a:lnTo>
                      <a:lnTo>
                        <a:pt x="224" y="4"/>
                      </a:lnTo>
                      <a:lnTo>
                        <a:pt x="228" y="4"/>
                      </a:lnTo>
                      <a:lnTo>
                        <a:pt x="230" y="2"/>
                      </a:lnTo>
                      <a:lnTo>
                        <a:pt x="232" y="2"/>
                      </a:lnTo>
                      <a:lnTo>
                        <a:pt x="232" y="0"/>
                      </a:lnTo>
                      <a:lnTo>
                        <a:pt x="234" y="0"/>
                      </a:lnTo>
                      <a:lnTo>
                        <a:pt x="234" y="2"/>
                      </a:lnTo>
                      <a:lnTo>
                        <a:pt x="240" y="6"/>
                      </a:lnTo>
                      <a:lnTo>
                        <a:pt x="242" y="8"/>
                      </a:lnTo>
                      <a:lnTo>
                        <a:pt x="246" y="8"/>
                      </a:lnTo>
                      <a:lnTo>
                        <a:pt x="248" y="10"/>
                      </a:lnTo>
                      <a:lnTo>
                        <a:pt x="248" y="12"/>
                      </a:lnTo>
                      <a:lnTo>
                        <a:pt x="250" y="14"/>
                      </a:lnTo>
                      <a:lnTo>
                        <a:pt x="252" y="16"/>
                      </a:lnTo>
                      <a:lnTo>
                        <a:pt x="254" y="18"/>
                      </a:lnTo>
                      <a:lnTo>
                        <a:pt x="258" y="16"/>
                      </a:lnTo>
                      <a:lnTo>
                        <a:pt x="260" y="16"/>
                      </a:lnTo>
                      <a:lnTo>
                        <a:pt x="262" y="16"/>
                      </a:lnTo>
                      <a:lnTo>
                        <a:pt x="264" y="14"/>
                      </a:lnTo>
                      <a:lnTo>
                        <a:pt x="264" y="12"/>
                      </a:lnTo>
                      <a:lnTo>
                        <a:pt x="264" y="10"/>
                      </a:lnTo>
                      <a:lnTo>
                        <a:pt x="266" y="12"/>
                      </a:lnTo>
                      <a:lnTo>
                        <a:pt x="268" y="14"/>
                      </a:lnTo>
                      <a:lnTo>
                        <a:pt x="266" y="18"/>
                      </a:lnTo>
                      <a:lnTo>
                        <a:pt x="268" y="20"/>
                      </a:lnTo>
                      <a:lnTo>
                        <a:pt x="270" y="20"/>
                      </a:lnTo>
                      <a:lnTo>
                        <a:pt x="268" y="20"/>
                      </a:lnTo>
                      <a:lnTo>
                        <a:pt x="268" y="22"/>
                      </a:lnTo>
                      <a:lnTo>
                        <a:pt x="266" y="26"/>
                      </a:lnTo>
                      <a:lnTo>
                        <a:pt x="264" y="20"/>
                      </a:lnTo>
                      <a:lnTo>
                        <a:pt x="260" y="26"/>
                      </a:lnTo>
                      <a:lnTo>
                        <a:pt x="258" y="30"/>
                      </a:lnTo>
                      <a:lnTo>
                        <a:pt x="256" y="30"/>
                      </a:lnTo>
                      <a:lnTo>
                        <a:pt x="254" y="26"/>
                      </a:lnTo>
                      <a:lnTo>
                        <a:pt x="252" y="22"/>
                      </a:lnTo>
                      <a:lnTo>
                        <a:pt x="252" y="26"/>
                      </a:lnTo>
                      <a:lnTo>
                        <a:pt x="254" y="38"/>
                      </a:lnTo>
                      <a:lnTo>
                        <a:pt x="254" y="42"/>
                      </a:lnTo>
                      <a:lnTo>
                        <a:pt x="256" y="42"/>
                      </a:lnTo>
                      <a:lnTo>
                        <a:pt x="258" y="42"/>
                      </a:lnTo>
                      <a:lnTo>
                        <a:pt x="256" y="44"/>
                      </a:lnTo>
                      <a:lnTo>
                        <a:pt x="258" y="44"/>
                      </a:lnTo>
                      <a:lnTo>
                        <a:pt x="258" y="46"/>
                      </a:lnTo>
                      <a:lnTo>
                        <a:pt x="262" y="44"/>
                      </a:lnTo>
                      <a:lnTo>
                        <a:pt x="266" y="44"/>
                      </a:lnTo>
                      <a:lnTo>
                        <a:pt x="268" y="44"/>
                      </a:lnTo>
                      <a:lnTo>
                        <a:pt x="268" y="46"/>
                      </a:lnTo>
                      <a:lnTo>
                        <a:pt x="266" y="50"/>
                      </a:lnTo>
                      <a:lnTo>
                        <a:pt x="268" y="54"/>
                      </a:lnTo>
                      <a:lnTo>
                        <a:pt x="270" y="54"/>
                      </a:lnTo>
                      <a:lnTo>
                        <a:pt x="270" y="52"/>
                      </a:lnTo>
                      <a:lnTo>
                        <a:pt x="272" y="50"/>
                      </a:lnTo>
                      <a:lnTo>
                        <a:pt x="272" y="52"/>
                      </a:lnTo>
                      <a:lnTo>
                        <a:pt x="272" y="56"/>
                      </a:lnTo>
                      <a:lnTo>
                        <a:pt x="276" y="56"/>
                      </a:lnTo>
                      <a:lnTo>
                        <a:pt x="280" y="54"/>
                      </a:lnTo>
                      <a:lnTo>
                        <a:pt x="280" y="52"/>
                      </a:lnTo>
                      <a:lnTo>
                        <a:pt x="280" y="50"/>
                      </a:lnTo>
                      <a:lnTo>
                        <a:pt x="282" y="48"/>
                      </a:lnTo>
                      <a:lnTo>
                        <a:pt x="284" y="50"/>
                      </a:lnTo>
                      <a:lnTo>
                        <a:pt x="282" y="52"/>
                      </a:lnTo>
                      <a:lnTo>
                        <a:pt x="284" y="52"/>
                      </a:lnTo>
                      <a:lnTo>
                        <a:pt x="286" y="50"/>
                      </a:lnTo>
                      <a:lnTo>
                        <a:pt x="286" y="48"/>
                      </a:lnTo>
                      <a:lnTo>
                        <a:pt x="290" y="48"/>
                      </a:lnTo>
                      <a:lnTo>
                        <a:pt x="290" y="46"/>
                      </a:lnTo>
                      <a:lnTo>
                        <a:pt x="290" y="44"/>
                      </a:lnTo>
                      <a:lnTo>
                        <a:pt x="286" y="44"/>
                      </a:lnTo>
                      <a:lnTo>
                        <a:pt x="282" y="44"/>
                      </a:lnTo>
                      <a:lnTo>
                        <a:pt x="282" y="38"/>
                      </a:lnTo>
                      <a:lnTo>
                        <a:pt x="284" y="36"/>
                      </a:lnTo>
                      <a:lnTo>
                        <a:pt x="286" y="36"/>
                      </a:lnTo>
                      <a:lnTo>
                        <a:pt x="288" y="36"/>
                      </a:lnTo>
                      <a:lnTo>
                        <a:pt x="288" y="32"/>
                      </a:lnTo>
                      <a:lnTo>
                        <a:pt x="294" y="32"/>
                      </a:lnTo>
                      <a:lnTo>
                        <a:pt x="296" y="32"/>
                      </a:lnTo>
                      <a:lnTo>
                        <a:pt x="298" y="34"/>
                      </a:lnTo>
                      <a:lnTo>
                        <a:pt x="298" y="36"/>
                      </a:lnTo>
                      <a:lnTo>
                        <a:pt x="296" y="38"/>
                      </a:lnTo>
                      <a:lnTo>
                        <a:pt x="296" y="42"/>
                      </a:lnTo>
                      <a:lnTo>
                        <a:pt x="296" y="44"/>
                      </a:lnTo>
                      <a:lnTo>
                        <a:pt x="296" y="44"/>
                      </a:lnTo>
                      <a:lnTo>
                        <a:pt x="296" y="44"/>
                      </a:lnTo>
                      <a:lnTo>
                        <a:pt x="296" y="46"/>
                      </a:lnTo>
                      <a:lnTo>
                        <a:pt x="296" y="48"/>
                      </a:lnTo>
                      <a:lnTo>
                        <a:pt x="296" y="48"/>
                      </a:lnTo>
                      <a:lnTo>
                        <a:pt x="296" y="50"/>
                      </a:lnTo>
                      <a:lnTo>
                        <a:pt x="296" y="50"/>
                      </a:lnTo>
                      <a:lnTo>
                        <a:pt x="296" y="52"/>
                      </a:lnTo>
                      <a:lnTo>
                        <a:pt x="294" y="50"/>
                      </a:lnTo>
                      <a:lnTo>
                        <a:pt x="294" y="52"/>
                      </a:lnTo>
                      <a:lnTo>
                        <a:pt x="294" y="54"/>
                      </a:lnTo>
                      <a:lnTo>
                        <a:pt x="290" y="54"/>
                      </a:lnTo>
                      <a:lnTo>
                        <a:pt x="290" y="56"/>
                      </a:lnTo>
                      <a:lnTo>
                        <a:pt x="290" y="58"/>
                      </a:lnTo>
                      <a:lnTo>
                        <a:pt x="288" y="58"/>
                      </a:lnTo>
                      <a:lnTo>
                        <a:pt x="286" y="58"/>
                      </a:lnTo>
                      <a:lnTo>
                        <a:pt x="284" y="58"/>
                      </a:lnTo>
                      <a:lnTo>
                        <a:pt x="284" y="60"/>
                      </a:lnTo>
                      <a:lnTo>
                        <a:pt x="282" y="62"/>
                      </a:lnTo>
                      <a:lnTo>
                        <a:pt x="280" y="64"/>
                      </a:lnTo>
                      <a:lnTo>
                        <a:pt x="276" y="62"/>
                      </a:lnTo>
                      <a:lnTo>
                        <a:pt x="272" y="64"/>
                      </a:lnTo>
                      <a:lnTo>
                        <a:pt x="264" y="74"/>
                      </a:lnTo>
                      <a:lnTo>
                        <a:pt x="264" y="76"/>
                      </a:lnTo>
                      <a:lnTo>
                        <a:pt x="264" y="80"/>
                      </a:lnTo>
                      <a:lnTo>
                        <a:pt x="264" y="82"/>
                      </a:lnTo>
                      <a:lnTo>
                        <a:pt x="262" y="84"/>
                      </a:lnTo>
                      <a:lnTo>
                        <a:pt x="262" y="86"/>
                      </a:lnTo>
                      <a:lnTo>
                        <a:pt x="262" y="88"/>
                      </a:lnTo>
                      <a:lnTo>
                        <a:pt x="264" y="92"/>
                      </a:lnTo>
                      <a:lnTo>
                        <a:pt x="268" y="96"/>
                      </a:lnTo>
                      <a:lnTo>
                        <a:pt x="268" y="98"/>
                      </a:lnTo>
                      <a:lnTo>
                        <a:pt x="270" y="98"/>
                      </a:lnTo>
                      <a:lnTo>
                        <a:pt x="272" y="100"/>
                      </a:lnTo>
                      <a:lnTo>
                        <a:pt x="272" y="102"/>
                      </a:lnTo>
                      <a:lnTo>
                        <a:pt x="278" y="102"/>
                      </a:lnTo>
                      <a:lnTo>
                        <a:pt x="280" y="104"/>
                      </a:lnTo>
                      <a:lnTo>
                        <a:pt x="284" y="106"/>
                      </a:lnTo>
                      <a:lnTo>
                        <a:pt x="286" y="106"/>
                      </a:lnTo>
                      <a:lnTo>
                        <a:pt x="288" y="106"/>
                      </a:lnTo>
                      <a:lnTo>
                        <a:pt x="290" y="104"/>
                      </a:lnTo>
                      <a:lnTo>
                        <a:pt x="296" y="102"/>
                      </a:lnTo>
                      <a:lnTo>
                        <a:pt x="296" y="104"/>
                      </a:lnTo>
                      <a:lnTo>
                        <a:pt x="300" y="104"/>
                      </a:lnTo>
                      <a:lnTo>
                        <a:pt x="302" y="102"/>
                      </a:lnTo>
                      <a:lnTo>
                        <a:pt x="304" y="104"/>
                      </a:lnTo>
                      <a:lnTo>
                        <a:pt x="306" y="106"/>
                      </a:lnTo>
                      <a:lnTo>
                        <a:pt x="308" y="106"/>
                      </a:lnTo>
                      <a:lnTo>
                        <a:pt x="308" y="112"/>
                      </a:lnTo>
                      <a:lnTo>
                        <a:pt x="314" y="112"/>
                      </a:lnTo>
                      <a:lnTo>
                        <a:pt x="322" y="114"/>
                      </a:lnTo>
                      <a:lnTo>
                        <a:pt x="334" y="112"/>
                      </a:lnTo>
                      <a:lnTo>
                        <a:pt x="340" y="114"/>
                      </a:lnTo>
                      <a:lnTo>
                        <a:pt x="344" y="114"/>
                      </a:lnTo>
                      <a:lnTo>
                        <a:pt x="350" y="114"/>
                      </a:lnTo>
                      <a:lnTo>
                        <a:pt x="352" y="116"/>
                      </a:lnTo>
                      <a:lnTo>
                        <a:pt x="354" y="122"/>
                      </a:lnTo>
                      <a:lnTo>
                        <a:pt x="354" y="130"/>
                      </a:lnTo>
                      <a:lnTo>
                        <a:pt x="356" y="132"/>
                      </a:lnTo>
                      <a:lnTo>
                        <a:pt x="358" y="132"/>
                      </a:lnTo>
                      <a:lnTo>
                        <a:pt x="362" y="132"/>
                      </a:lnTo>
                      <a:lnTo>
                        <a:pt x="370" y="132"/>
                      </a:lnTo>
                      <a:lnTo>
                        <a:pt x="372" y="132"/>
                      </a:lnTo>
                      <a:lnTo>
                        <a:pt x="372" y="130"/>
                      </a:lnTo>
                      <a:lnTo>
                        <a:pt x="374" y="130"/>
                      </a:lnTo>
                      <a:lnTo>
                        <a:pt x="376" y="130"/>
                      </a:lnTo>
                      <a:lnTo>
                        <a:pt x="378" y="130"/>
                      </a:lnTo>
                      <a:lnTo>
                        <a:pt x="382" y="130"/>
                      </a:lnTo>
                      <a:lnTo>
                        <a:pt x="390" y="126"/>
                      </a:lnTo>
                      <a:lnTo>
                        <a:pt x="390" y="124"/>
                      </a:lnTo>
                      <a:lnTo>
                        <a:pt x="390" y="122"/>
                      </a:lnTo>
                      <a:lnTo>
                        <a:pt x="390" y="120"/>
                      </a:lnTo>
                      <a:lnTo>
                        <a:pt x="394" y="118"/>
                      </a:lnTo>
                      <a:lnTo>
                        <a:pt x="396" y="116"/>
                      </a:lnTo>
                      <a:lnTo>
                        <a:pt x="398" y="116"/>
                      </a:lnTo>
                      <a:lnTo>
                        <a:pt x="398" y="118"/>
                      </a:lnTo>
                      <a:lnTo>
                        <a:pt x="400" y="118"/>
                      </a:lnTo>
                      <a:lnTo>
                        <a:pt x="400" y="116"/>
                      </a:lnTo>
                      <a:lnTo>
                        <a:pt x="402" y="116"/>
                      </a:lnTo>
                      <a:lnTo>
                        <a:pt x="402" y="114"/>
                      </a:lnTo>
                      <a:lnTo>
                        <a:pt x="410" y="112"/>
                      </a:lnTo>
                      <a:lnTo>
                        <a:pt x="412" y="110"/>
                      </a:lnTo>
                      <a:lnTo>
                        <a:pt x="418" y="110"/>
                      </a:lnTo>
                      <a:lnTo>
                        <a:pt x="420" y="114"/>
                      </a:lnTo>
                      <a:lnTo>
                        <a:pt x="422" y="114"/>
                      </a:lnTo>
                      <a:lnTo>
                        <a:pt x="428" y="112"/>
                      </a:lnTo>
                      <a:lnTo>
                        <a:pt x="440" y="112"/>
                      </a:lnTo>
                      <a:lnTo>
                        <a:pt x="444" y="112"/>
                      </a:lnTo>
                      <a:lnTo>
                        <a:pt x="444" y="116"/>
                      </a:lnTo>
                      <a:lnTo>
                        <a:pt x="446" y="116"/>
                      </a:lnTo>
                      <a:lnTo>
                        <a:pt x="468" y="124"/>
                      </a:lnTo>
                      <a:lnTo>
                        <a:pt x="468" y="126"/>
                      </a:lnTo>
                      <a:lnTo>
                        <a:pt x="476" y="124"/>
                      </a:lnTo>
                      <a:lnTo>
                        <a:pt x="478" y="124"/>
                      </a:lnTo>
                      <a:lnTo>
                        <a:pt x="478" y="128"/>
                      </a:lnTo>
                      <a:lnTo>
                        <a:pt x="478" y="130"/>
                      </a:lnTo>
                      <a:lnTo>
                        <a:pt x="472" y="130"/>
                      </a:lnTo>
                      <a:lnTo>
                        <a:pt x="470" y="132"/>
                      </a:lnTo>
                      <a:lnTo>
                        <a:pt x="470" y="138"/>
                      </a:lnTo>
                      <a:lnTo>
                        <a:pt x="472" y="140"/>
                      </a:lnTo>
                      <a:lnTo>
                        <a:pt x="476" y="142"/>
                      </a:lnTo>
                      <a:lnTo>
                        <a:pt x="484" y="140"/>
                      </a:lnTo>
                      <a:lnTo>
                        <a:pt x="488" y="138"/>
                      </a:lnTo>
                      <a:lnTo>
                        <a:pt x="490" y="138"/>
                      </a:lnTo>
                      <a:lnTo>
                        <a:pt x="492" y="140"/>
                      </a:lnTo>
                      <a:lnTo>
                        <a:pt x="494" y="142"/>
                      </a:lnTo>
                      <a:lnTo>
                        <a:pt x="496" y="144"/>
                      </a:lnTo>
                      <a:lnTo>
                        <a:pt x="496" y="146"/>
                      </a:lnTo>
                      <a:lnTo>
                        <a:pt x="494" y="150"/>
                      </a:lnTo>
                      <a:lnTo>
                        <a:pt x="496" y="152"/>
                      </a:lnTo>
                      <a:lnTo>
                        <a:pt x="496" y="156"/>
                      </a:lnTo>
                      <a:lnTo>
                        <a:pt x="500" y="160"/>
                      </a:lnTo>
                      <a:lnTo>
                        <a:pt x="502" y="162"/>
                      </a:lnTo>
                      <a:lnTo>
                        <a:pt x="506" y="172"/>
                      </a:lnTo>
                      <a:lnTo>
                        <a:pt x="508" y="172"/>
                      </a:lnTo>
                      <a:lnTo>
                        <a:pt x="510" y="172"/>
                      </a:lnTo>
                      <a:lnTo>
                        <a:pt x="514" y="170"/>
                      </a:lnTo>
                      <a:lnTo>
                        <a:pt x="514" y="168"/>
                      </a:lnTo>
                      <a:lnTo>
                        <a:pt x="514" y="166"/>
                      </a:lnTo>
                      <a:lnTo>
                        <a:pt x="514" y="166"/>
                      </a:lnTo>
                      <a:lnTo>
                        <a:pt x="514" y="162"/>
                      </a:lnTo>
                      <a:lnTo>
                        <a:pt x="514" y="160"/>
                      </a:lnTo>
                      <a:lnTo>
                        <a:pt x="514" y="158"/>
                      </a:lnTo>
                      <a:lnTo>
                        <a:pt x="514" y="156"/>
                      </a:lnTo>
                      <a:lnTo>
                        <a:pt x="514" y="154"/>
                      </a:lnTo>
                      <a:lnTo>
                        <a:pt x="514" y="152"/>
                      </a:lnTo>
                      <a:lnTo>
                        <a:pt x="516" y="152"/>
                      </a:lnTo>
                      <a:lnTo>
                        <a:pt x="520" y="152"/>
                      </a:lnTo>
                      <a:lnTo>
                        <a:pt x="524" y="152"/>
                      </a:lnTo>
                      <a:lnTo>
                        <a:pt x="526" y="152"/>
                      </a:lnTo>
                      <a:lnTo>
                        <a:pt x="526" y="150"/>
                      </a:lnTo>
                      <a:lnTo>
                        <a:pt x="528" y="150"/>
                      </a:lnTo>
                      <a:lnTo>
                        <a:pt x="528" y="152"/>
                      </a:lnTo>
                      <a:lnTo>
                        <a:pt x="536" y="152"/>
                      </a:lnTo>
                      <a:lnTo>
                        <a:pt x="538" y="150"/>
                      </a:lnTo>
                      <a:lnTo>
                        <a:pt x="538" y="150"/>
                      </a:lnTo>
                      <a:lnTo>
                        <a:pt x="538" y="152"/>
                      </a:lnTo>
                      <a:lnTo>
                        <a:pt x="538" y="154"/>
                      </a:lnTo>
                      <a:lnTo>
                        <a:pt x="540" y="156"/>
                      </a:lnTo>
                      <a:lnTo>
                        <a:pt x="544" y="156"/>
                      </a:lnTo>
                      <a:lnTo>
                        <a:pt x="542" y="158"/>
                      </a:lnTo>
                      <a:lnTo>
                        <a:pt x="542" y="160"/>
                      </a:lnTo>
                      <a:lnTo>
                        <a:pt x="542" y="162"/>
                      </a:lnTo>
                      <a:lnTo>
                        <a:pt x="544" y="164"/>
                      </a:lnTo>
                      <a:lnTo>
                        <a:pt x="546" y="166"/>
                      </a:lnTo>
                      <a:lnTo>
                        <a:pt x="544" y="168"/>
                      </a:lnTo>
                      <a:lnTo>
                        <a:pt x="548" y="168"/>
                      </a:lnTo>
                      <a:lnTo>
                        <a:pt x="548" y="170"/>
                      </a:lnTo>
                      <a:lnTo>
                        <a:pt x="550" y="170"/>
                      </a:lnTo>
                      <a:lnTo>
                        <a:pt x="552" y="168"/>
                      </a:lnTo>
                      <a:lnTo>
                        <a:pt x="554" y="168"/>
                      </a:lnTo>
                      <a:lnTo>
                        <a:pt x="556" y="170"/>
                      </a:lnTo>
                      <a:lnTo>
                        <a:pt x="558" y="172"/>
                      </a:lnTo>
                      <a:lnTo>
                        <a:pt x="558" y="174"/>
                      </a:lnTo>
                      <a:lnTo>
                        <a:pt x="562" y="172"/>
                      </a:lnTo>
                      <a:lnTo>
                        <a:pt x="564" y="172"/>
                      </a:lnTo>
                      <a:lnTo>
                        <a:pt x="566" y="174"/>
                      </a:lnTo>
                      <a:lnTo>
                        <a:pt x="570" y="174"/>
                      </a:lnTo>
                      <a:lnTo>
                        <a:pt x="574" y="174"/>
                      </a:lnTo>
                      <a:lnTo>
                        <a:pt x="574" y="176"/>
                      </a:lnTo>
                      <a:lnTo>
                        <a:pt x="574" y="178"/>
                      </a:lnTo>
                      <a:lnTo>
                        <a:pt x="576" y="178"/>
                      </a:lnTo>
                      <a:lnTo>
                        <a:pt x="576" y="182"/>
                      </a:lnTo>
                      <a:lnTo>
                        <a:pt x="576" y="184"/>
                      </a:lnTo>
                      <a:lnTo>
                        <a:pt x="574" y="186"/>
                      </a:lnTo>
                      <a:lnTo>
                        <a:pt x="576" y="186"/>
                      </a:lnTo>
                      <a:lnTo>
                        <a:pt x="578" y="186"/>
                      </a:lnTo>
                      <a:lnTo>
                        <a:pt x="578" y="188"/>
                      </a:lnTo>
                      <a:lnTo>
                        <a:pt x="582" y="186"/>
                      </a:lnTo>
                      <a:lnTo>
                        <a:pt x="582" y="190"/>
                      </a:lnTo>
                      <a:lnTo>
                        <a:pt x="584" y="188"/>
                      </a:lnTo>
                      <a:lnTo>
                        <a:pt x="588" y="188"/>
                      </a:lnTo>
                      <a:lnTo>
                        <a:pt x="592" y="188"/>
                      </a:lnTo>
                      <a:lnTo>
                        <a:pt x="590" y="190"/>
                      </a:lnTo>
                      <a:lnTo>
                        <a:pt x="590" y="194"/>
                      </a:lnTo>
                      <a:lnTo>
                        <a:pt x="590" y="196"/>
                      </a:lnTo>
                      <a:lnTo>
                        <a:pt x="590" y="198"/>
                      </a:lnTo>
                      <a:lnTo>
                        <a:pt x="598" y="194"/>
                      </a:lnTo>
                      <a:lnTo>
                        <a:pt x="602" y="194"/>
                      </a:lnTo>
                      <a:lnTo>
                        <a:pt x="602" y="192"/>
                      </a:lnTo>
                      <a:lnTo>
                        <a:pt x="604" y="192"/>
                      </a:lnTo>
                      <a:lnTo>
                        <a:pt x="604" y="194"/>
                      </a:lnTo>
                      <a:lnTo>
                        <a:pt x="604" y="196"/>
                      </a:lnTo>
                      <a:lnTo>
                        <a:pt x="608" y="194"/>
                      </a:lnTo>
                      <a:lnTo>
                        <a:pt x="612" y="192"/>
                      </a:lnTo>
                      <a:lnTo>
                        <a:pt x="614" y="192"/>
                      </a:lnTo>
                      <a:lnTo>
                        <a:pt x="616" y="192"/>
                      </a:lnTo>
                      <a:lnTo>
                        <a:pt x="618" y="192"/>
                      </a:lnTo>
                      <a:lnTo>
                        <a:pt x="624" y="190"/>
                      </a:lnTo>
                      <a:lnTo>
                        <a:pt x="626" y="188"/>
                      </a:lnTo>
                      <a:lnTo>
                        <a:pt x="628" y="186"/>
                      </a:lnTo>
                      <a:lnTo>
                        <a:pt x="630" y="184"/>
                      </a:lnTo>
                      <a:lnTo>
                        <a:pt x="632" y="182"/>
                      </a:lnTo>
                      <a:lnTo>
                        <a:pt x="634" y="178"/>
                      </a:lnTo>
                      <a:lnTo>
                        <a:pt x="636" y="176"/>
                      </a:lnTo>
                      <a:lnTo>
                        <a:pt x="638" y="176"/>
                      </a:lnTo>
                      <a:lnTo>
                        <a:pt x="638" y="174"/>
                      </a:lnTo>
                      <a:lnTo>
                        <a:pt x="640" y="174"/>
                      </a:lnTo>
                      <a:lnTo>
                        <a:pt x="642" y="172"/>
                      </a:lnTo>
                      <a:lnTo>
                        <a:pt x="644" y="172"/>
                      </a:lnTo>
                      <a:lnTo>
                        <a:pt x="646" y="172"/>
                      </a:lnTo>
                      <a:lnTo>
                        <a:pt x="652" y="166"/>
                      </a:lnTo>
                      <a:lnTo>
                        <a:pt x="658" y="164"/>
                      </a:lnTo>
                      <a:lnTo>
                        <a:pt x="660" y="162"/>
                      </a:lnTo>
                      <a:lnTo>
                        <a:pt x="662" y="162"/>
                      </a:lnTo>
                      <a:lnTo>
                        <a:pt x="664" y="162"/>
                      </a:lnTo>
                      <a:lnTo>
                        <a:pt x="666" y="162"/>
                      </a:lnTo>
                      <a:lnTo>
                        <a:pt x="666" y="166"/>
                      </a:lnTo>
                      <a:lnTo>
                        <a:pt x="666" y="172"/>
                      </a:lnTo>
                      <a:lnTo>
                        <a:pt x="668" y="172"/>
                      </a:lnTo>
                      <a:lnTo>
                        <a:pt x="668" y="170"/>
                      </a:lnTo>
                      <a:lnTo>
                        <a:pt x="668" y="172"/>
                      </a:lnTo>
                      <a:lnTo>
                        <a:pt x="670" y="172"/>
                      </a:lnTo>
                      <a:lnTo>
                        <a:pt x="670" y="174"/>
                      </a:lnTo>
                      <a:lnTo>
                        <a:pt x="672" y="174"/>
                      </a:lnTo>
                      <a:lnTo>
                        <a:pt x="672" y="176"/>
                      </a:lnTo>
                      <a:lnTo>
                        <a:pt x="672" y="178"/>
                      </a:lnTo>
                      <a:lnTo>
                        <a:pt x="672" y="180"/>
                      </a:lnTo>
                      <a:lnTo>
                        <a:pt x="674" y="182"/>
                      </a:lnTo>
                      <a:lnTo>
                        <a:pt x="674" y="184"/>
                      </a:lnTo>
                      <a:lnTo>
                        <a:pt x="676" y="186"/>
                      </a:lnTo>
                      <a:lnTo>
                        <a:pt x="680" y="184"/>
                      </a:lnTo>
                      <a:lnTo>
                        <a:pt x="684" y="184"/>
                      </a:lnTo>
                      <a:lnTo>
                        <a:pt x="688" y="182"/>
                      </a:lnTo>
                      <a:lnTo>
                        <a:pt x="692" y="180"/>
                      </a:lnTo>
                      <a:lnTo>
                        <a:pt x="694" y="178"/>
                      </a:lnTo>
                      <a:lnTo>
                        <a:pt x="694" y="180"/>
                      </a:lnTo>
                      <a:lnTo>
                        <a:pt x="696" y="180"/>
                      </a:lnTo>
                      <a:lnTo>
                        <a:pt x="696" y="182"/>
                      </a:lnTo>
                      <a:lnTo>
                        <a:pt x="702" y="182"/>
                      </a:lnTo>
                      <a:lnTo>
                        <a:pt x="704" y="182"/>
                      </a:lnTo>
                      <a:lnTo>
                        <a:pt x="706" y="180"/>
                      </a:lnTo>
                      <a:lnTo>
                        <a:pt x="710" y="182"/>
                      </a:lnTo>
                      <a:lnTo>
                        <a:pt x="712" y="180"/>
                      </a:lnTo>
                      <a:lnTo>
                        <a:pt x="716" y="182"/>
                      </a:lnTo>
                      <a:lnTo>
                        <a:pt x="718" y="182"/>
                      </a:lnTo>
                      <a:lnTo>
                        <a:pt x="720" y="182"/>
                      </a:lnTo>
                      <a:lnTo>
                        <a:pt x="720" y="180"/>
                      </a:lnTo>
                      <a:lnTo>
                        <a:pt x="722" y="180"/>
                      </a:lnTo>
                      <a:lnTo>
                        <a:pt x="724" y="180"/>
                      </a:lnTo>
                      <a:lnTo>
                        <a:pt x="726" y="180"/>
                      </a:lnTo>
                      <a:lnTo>
                        <a:pt x="728" y="180"/>
                      </a:lnTo>
                      <a:lnTo>
                        <a:pt x="732" y="180"/>
                      </a:lnTo>
                      <a:lnTo>
                        <a:pt x="734" y="180"/>
                      </a:lnTo>
                      <a:lnTo>
                        <a:pt x="736" y="178"/>
                      </a:lnTo>
                      <a:lnTo>
                        <a:pt x="738" y="178"/>
                      </a:lnTo>
                      <a:lnTo>
                        <a:pt x="740" y="178"/>
                      </a:lnTo>
                      <a:lnTo>
                        <a:pt x="742" y="178"/>
                      </a:lnTo>
                      <a:lnTo>
                        <a:pt x="742" y="178"/>
                      </a:lnTo>
                      <a:lnTo>
                        <a:pt x="746" y="178"/>
                      </a:lnTo>
                      <a:lnTo>
                        <a:pt x="748" y="180"/>
                      </a:lnTo>
                      <a:lnTo>
                        <a:pt x="752" y="180"/>
                      </a:lnTo>
                      <a:lnTo>
                        <a:pt x="752" y="182"/>
                      </a:lnTo>
                      <a:lnTo>
                        <a:pt x="754" y="184"/>
                      </a:lnTo>
                      <a:lnTo>
                        <a:pt x="754" y="186"/>
                      </a:lnTo>
                      <a:lnTo>
                        <a:pt x="754" y="188"/>
                      </a:lnTo>
                      <a:lnTo>
                        <a:pt x="754" y="190"/>
                      </a:lnTo>
                      <a:lnTo>
                        <a:pt x="756" y="190"/>
                      </a:lnTo>
                      <a:lnTo>
                        <a:pt x="758" y="192"/>
                      </a:lnTo>
                      <a:lnTo>
                        <a:pt x="762" y="192"/>
                      </a:lnTo>
                      <a:lnTo>
                        <a:pt x="764" y="192"/>
                      </a:lnTo>
                      <a:lnTo>
                        <a:pt x="764" y="194"/>
                      </a:lnTo>
                      <a:lnTo>
                        <a:pt x="766" y="194"/>
                      </a:lnTo>
                      <a:lnTo>
                        <a:pt x="766" y="196"/>
                      </a:lnTo>
                      <a:lnTo>
                        <a:pt x="768" y="196"/>
                      </a:lnTo>
                      <a:lnTo>
                        <a:pt x="770" y="194"/>
                      </a:lnTo>
                      <a:lnTo>
                        <a:pt x="770" y="192"/>
                      </a:lnTo>
                      <a:lnTo>
                        <a:pt x="772" y="194"/>
                      </a:lnTo>
                      <a:lnTo>
                        <a:pt x="774" y="190"/>
                      </a:lnTo>
                      <a:lnTo>
                        <a:pt x="778" y="190"/>
                      </a:lnTo>
                      <a:lnTo>
                        <a:pt x="778" y="190"/>
                      </a:lnTo>
                      <a:lnTo>
                        <a:pt x="780" y="188"/>
                      </a:lnTo>
                      <a:lnTo>
                        <a:pt x="782" y="190"/>
                      </a:lnTo>
                      <a:lnTo>
                        <a:pt x="784" y="190"/>
                      </a:lnTo>
                      <a:lnTo>
                        <a:pt x="786" y="192"/>
                      </a:lnTo>
                      <a:lnTo>
                        <a:pt x="788" y="190"/>
                      </a:lnTo>
                      <a:lnTo>
                        <a:pt x="790" y="190"/>
                      </a:lnTo>
                      <a:lnTo>
                        <a:pt x="792" y="192"/>
                      </a:lnTo>
                      <a:lnTo>
                        <a:pt x="792" y="190"/>
                      </a:lnTo>
                      <a:lnTo>
                        <a:pt x="792" y="192"/>
                      </a:lnTo>
                      <a:lnTo>
                        <a:pt x="792" y="190"/>
                      </a:lnTo>
                      <a:lnTo>
                        <a:pt x="794" y="190"/>
                      </a:lnTo>
                      <a:lnTo>
                        <a:pt x="796" y="188"/>
                      </a:lnTo>
                      <a:lnTo>
                        <a:pt x="796" y="190"/>
                      </a:lnTo>
                      <a:lnTo>
                        <a:pt x="798" y="192"/>
                      </a:lnTo>
                      <a:lnTo>
                        <a:pt x="800" y="192"/>
                      </a:lnTo>
                      <a:lnTo>
                        <a:pt x="804" y="190"/>
                      </a:lnTo>
                      <a:lnTo>
                        <a:pt x="806" y="190"/>
                      </a:lnTo>
                      <a:lnTo>
                        <a:pt x="808" y="190"/>
                      </a:lnTo>
                      <a:lnTo>
                        <a:pt x="806" y="190"/>
                      </a:lnTo>
                      <a:lnTo>
                        <a:pt x="802" y="192"/>
                      </a:lnTo>
                      <a:lnTo>
                        <a:pt x="800" y="192"/>
                      </a:lnTo>
                      <a:lnTo>
                        <a:pt x="800" y="194"/>
                      </a:lnTo>
                      <a:lnTo>
                        <a:pt x="796" y="194"/>
                      </a:lnTo>
                      <a:lnTo>
                        <a:pt x="796" y="192"/>
                      </a:lnTo>
                      <a:lnTo>
                        <a:pt x="794" y="192"/>
                      </a:lnTo>
                      <a:lnTo>
                        <a:pt x="792" y="196"/>
                      </a:lnTo>
                      <a:lnTo>
                        <a:pt x="792" y="198"/>
                      </a:lnTo>
                      <a:lnTo>
                        <a:pt x="792" y="200"/>
                      </a:lnTo>
                      <a:lnTo>
                        <a:pt x="792" y="198"/>
                      </a:lnTo>
                      <a:lnTo>
                        <a:pt x="790" y="198"/>
                      </a:lnTo>
                      <a:lnTo>
                        <a:pt x="788" y="198"/>
                      </a:lnTo>
                      <a:lnTo>
                        <a:pt x="788" y="200"/>
                      </a:lnTo>
                      <a:lnTo>
                        <a:pt x="786" y="202"/>
                      </a:lnTo>
                      <a:lnTo>
                        <a:pt x="786" y="204"/>
                      </a:lnTo>
                      <a:lnTo>
                        <a:pt x="784" y="204"/>
                      </a:lnTo>
                      <a:lnTo>
                        <a:pt x="782" y="206"/>
                      </a:lnTo>
                      <a:lnTo>
                        <a:pt x="784" y="206"/>
                      </a:lnTo>
                      <a:lnTo>
                        <a:pt x="780" y="208"/>
                      </a:lnTo>
                      <a:lnTo>
                        <a:pt x="782" y="208"/>
                      </a:lnTo>
                      <a:lnTo>
                        <a:pt x="780" y="208"/>
                      </a:lnTo>
                      <a:lnTo>
                        <a:pt x="778" y="210"/>
                      </a:lnTo>
                      <a:lnTo>
                        <a:pt x="778" y="210"/>
                      </a:lnTo>
                      <a:lnTo>
                        <a:pt x="774" y="212"/>
                      </a:lnTo>
                      <a:lnTo>
                        <a:pt x="772" y="212"/>
                      </a:lnTo>
                      <a:lnTo>
                        <a:pt x="772" y="214"/>
                      </a:lnTo>
                      <a:lnTo>
                        <a:pt x="770" y="214"/>
                      </a:lnTo>
                      <a:lnTo>
                        <a:pt x="768" y="214"/>
                      </a:lnTo>
                      <a:lnTo>
                        <a:pt x="766" y="214"/>
                      </a:lnTo>
                      <a:lnTo>
                        <a:pt x="766" y="216"/>
                      </a:lnTo>
                      <a:lnTo>
                        <a:pt x="766" y="216"/>
                      </a:lnTo>
                      <a:lnTo>
                        <a:pt x="766" y="218"/>
                      </a:lnTo>
                      <a:lnTo>
                        <a:pt x="762" y="220"/>
                      </a:lnTo>
                      <a:lnTo>
                        <a:pt x="758" y="220"/>
                      </a:lnTo>
                      <a:lnTo>
                        <a:pt x="756" y="222"/>
                      </a:lnTo>
                      <a:lnTo>
                        <a:pt x="754" y="224"/>
                      </a:lnTo>
                      <a:lnTo>
                        <a:pt x="754" y="224"/>
                      </a:lnTo>
                      <a:lnTo>
                        <a:pt x="750" y="224"/>
                      </a:lnTo>
                      <a:lnTo>
                        <a:pt x="750" y="226"/>
                      </a:lnTo>
                      <a:lnTo>
                        <a:pt x="748" y="226"/>
                      </a:lnTo>
                      <a:lnTo>
                        <a:pt x="746" y="228"/>
                      </a:lnTo>
                      <a:lnTo>
                        <a:pt x="742" y="228"/>
                      </a:lnTo>
                      <a:lnTo>
                        <a:pt x="742" y="228"/>
                      </a:lnTo>
                      <a:lnTo>
                        <a:pt x="740" y="230"/>
                      </a:lnTo>
                      <a:lnTo>
                        <a:pt x="738" y="230"/>
                      </a:lnTo>
                      <a:lnTo>
                        <a:pt x="736" y="232"/>
                      </a:lnTo>
                      <a:lnTo>
                        <a:pt x="732" y="232"/>
                      </a:lnTo>
                      <a:lnTo>
                        <a:pt x="726" y="234"/>
                      </a:lnTo>
                      <a:lnTo>
                        <a:pt x="724" y="236"/>
                      </a:lnTo>
                      <a:lnTo>
                        <a:pt x="722" y="236"/>
                      </a:lnTo>
                      <a:lnTo>
                        <a:pt x="718" y="238"/>
                      </a:lnTo>
                      <a:lnTo>
                        <a:pt x="712" y="240"/>
                      </a:lnTo>
                      <a:lnTo>
                        <a:pt x="710" y="242"/>
                      </a:lnTo>
                      <a:lnTo>
                        <a:pt x="706" y="244"/>
                      </a:lnTo>
                      <a:lnTo>
                        <a:pt x="704" y="244"/>
                      </a:lnTo>
                      <a:lnTo>
                        <a:pt x="702" y="246"/>
                      </a:lnTo>
                      <a:lnTo>
                        <a:pt x="698" y="248"/>
                      </a:lnTo>
                      <a:lnTo>
                        <a:pt x="690" y="254"/>
                      </a:lnTo>
                      <a:lnTo>
                        <a:pt x="686" y="256"/>
                      </a:lnTo>
                      <a:lnTo>
                        <a:pt x="678" y="260"/>
                      </a:lnTo>
                      <a:lnTo>
                        <a:pt x="676" y="264"/>
                      </a:lnTo>
                      <a:lnTo>
                        <a:pt x="670" y="270"/>
                      </a:lnTo>
                      <a:lnTo>
                        <a:pt x="668" y="270"/>
                      </a:lnTo>
                      <a:lnTo>
                        <a:pt x="666" y="272"/>
                      </a:lnTo>
                      <a:lnTo>
                        <a:pt x="662" y="274"/>
                      </a:lnTo>
                      <a:lnTo>
                        <a:pt x="660" y="276"/>
                      </a:lnTo>
                      <a:lnTo>
                        <a:pt x="658" y="282"/>
                      </a:lnTo>
                      <a:lnTo>
                        <a:pt x="656" y="282"/>
                      </a:lnTo>
                      <a:lnTo>
                        <a:pt x="656" y="284"/>
                      </a:lnTo>
                      <a:lnTo>
                        <a:pt x="652" y="284"/>
                      </a:lnTo>
                      <a:lnTo>
                        <a:pt x="650" y="284"/>
                      </a:lnTo>
                      <a:lnTo>
                        <a:pt x="650" y="286"/>
                      </a:lnTo>
                      <a:lnTo>
                        <a:pt x="648" y="290"/>
                      </a:lnTo>
                      <a:lnTo>
                        <a:pt x="646" y="290"/>
                      </a:lnTo>
                      <a:lnTo>
                        <a:pt x="646" y="292"/>
                      </a:lnTo>
                      <a:lnTo>
                        <a:pt x="644" y="292"/>
                      </a:lnTo>
                      <a:lnTo>
                        <a:pt x="644" y="296"/>
                      </a:lnTo>
                      <a:lnTo>
                        <a:pt x="640" y="298"/>
                      </a:lnTo>
                      <a:lnTo>
                        <a:pt x="638" y="300"/>
                      </a:lnTo>
                      <a:lnTo>
                        <a:pt x="638" y="302"/>
                      </a:lnTo>
                      <a:lnTo>
                        <a:pt x="638" y="304"/>
                      </a:lnTo>
                      <a:lnTo>
                        <a:pt x="636" y="304"/>
                      </a:lnTo>
                      <a:lnTo>
                        <a:pt x="634" y="306"/>
                      </a:lnTo>
                      <a:lnTo>
                        <a:pt x="634" y="308"/>
                      </a:lnTo>
                      <a:lnTo>
                        <a:pt x="632" y="308"/>
                      </a:lnTo>
                      <a:lnTo>
                        <a:pt x="632" y="310"/>
                      </a:lnTo>
                      <a:lnTo>
                        <a:pt x="630" y="312"/>
                      </a:lnTo>
                      <a:lnTo>
                        <a:pt x="630" y="314"/>
                      </a:lnTo>
                      <a:lnTo>
                        <a:pt x="630" y="312"/>
                      </a:lnTo>
                      <a:lnTo>
                        <a:pt x="628" y="314"/>
                      </a:lnTo>
                      <a:lnTo>
                        <a:pt x="628" y="316"/>
                      </a:lnTo>
                      <a:lnTo>
                        <a:pt x="626" y="318"/>
                      </a:lnTo>
                      <a:lnTo>
                        <a:pt x="624" y="320"/>
                      </a:lnTo>
                      <a:lnTo>
                        <a:pt x="622" y="320"/>
                      </a:lnTo>
                      <a:lnTo>
                        <a:pt x="622" y="322"/>
                      </a:lnTo>
                      <a:lnTo>
                        <a:pt x="622" y="324"/>
                      </a:lnTo>
                      <a:lnTo>
                        <a:pt x="620" y="324"/>
                      </a:lnTo>
                      <a:lnTo>
                        <a:pt x="620" y="326"/>
                      </a:lnTo>
                      <a:lnTo>
                        <a:pt x="618" y="326"/>
                      </a:lnTo>
                      <a:lnTo>
                        <a:pt x="618" y="328"/>
                      </a:lnTo>
                      <a:lnTo>
                        <a:pt x="616" y="330"/>
                      </a:lnTo>
                      <a:lnTo>
                        <a:pt x="614" y="330"/>
                      </a:lnTo>
                      <a:lnTo>
                        <a:pt x="614" y="332"/>
                      </a:lnTo>
                      <a:lnTo>
                        <a:pt x="612" y="332"/>
                      </a:lnTo>
                      <a:lnTo>
                        <a:pt x="612" y="334"/>
                      </a:lnTo>
                      <a:lnTo>
                        <a:pt x="612" y="336"/>
                      </a:lnTo>
                      <a:lnTo>
                        <a:pt x="610" y="336"/>
                      </a:lnTo>
                      <a:lnTo>
                        <a:pt x="608" y="338"/>
                      </a:lnTo>
                      <a:lnTo>
                        <a:pt x="608" y="340"/>
                      </a:lnTo>
                      <a:lnTo>
                        <a:pt x="606" y="340"/>
                      </a:lnTo>
                      <a:lnTo>
                        <a:pt x="604" y="340"/>
                      </a:lnTo>
                      <a:lnTo>
                        <a:pt x="604" y="342"/>
                      </a:lnTo>
                      <a:lnTo>
                        <a:pt x="602" y="344"/>
                      </a:lnTo>
                      <a:lnTo>
                        <a:pt x="600" y="344"/>
                      </a:lnTo>
                      <a:lnTo>
                        <a:pt x="598" y="346"/>
                      </a:lnTo>
                      <a:lnTo>
                        <a:pt x="596" y="346"/>
                      </a:lnTo>
                      <a:lnTo>
                        <a:pt x="596" y="348"/>
                      </a:lnTo>
                      <a:lnTo>
                        <a:pt x="596" y="350"/>
                      </a:lnTo>
                      <a:lnTo>
                        <a:pt x="594" y="350"/>
                      </a:lnTo>
                      <a:lnTo>
                        <a:pt x="592" y="352"/>
                      </a:lnTo>
                      <a:lnTo>
                        <a:pt x="592" y="354"/>
                      </a:lnTo>
                      <a:lnTo>
                        <a:pt x="592" y="356"/>
                      </a:lnTo>
                      <a:lnTo>
                        <a:pt x="590" y="356"/>
                      </a:lnTo>
                      <a:lnTo>
                        <a:pt x="588" y="356"/>
                      </a:lnTo>
                      <a:lnTo>
                        <a:pt x="590" y="356"/>
                      </a:lnTo>
                      <a:lnTo>
                        <a:pt x="588" y="358"/>
                      </a:lnTo>
                      <a:lnTo>
                        <a:pt x="586" y="358"/>
                      </a:lnTo>
                      <a:lnTo>
                        <a:pt x="584" y="360"/>
                      </a:lnTo>
                      <a:lnTo>
                        <a:pt x="576" y="368"/>
                      </a:lnTo>
                      <a:lnTo>
                        <a:pt x="576" y="370"/>
                      </a:lnTo>
                      <a:lnTo>
                        <a:pt x="574" y="370"/>
                      </a:lnTo>
                      <a:lnTo>
                        <a:pt x="572" y="372"/>
                      </a:lnTo>
                      <a:lnTo>
                        <a:pt x="570" y="372"/>
                      </a:lnTo>
                      <a:lnTo>
                        <a:pt x="568" y="374"/>
                      </a:lnTo>
                      <a:lnTo>
                        <a:pt x="566" y="376"/>
                      </a:lnTo>
                      <a:lnTo>
                        <a:pt x="562" y="380"/>
                      </a:lnTo>
                      <a:lnTo>
                        <a:pt x="558" y="382"/>
                      </a:lnTo>
                      <a:lnTo>
                        <a:pt x="556" y="386"/>
                      </a:lnTo>
                      <a:lnTo>
                        <a:pt x="554" y="386"/>
                      </a:lnTo>
                      <a:lnTo>
                        <a:pt x="552" y="388"/>
                      </a:lnTo>
                      <a:lnTo>
                        <a:pt x="550" y="390"/>
                      </a:lnTo>
                      <a:lnTo>
                        <a:pt x="548" y="392"/>
                      </a:lnTo>
                      <a:lnTo>
                        <a:pt x="544" y="394"/>
                      </a:lnTo>
                      <a:lnTo>
                        <a:pt x="544" y="396"/>
                      </a:lnTo>
                      <a:lnTo>
                        <a:pt x="544" y="398"/>
                      </a:lnTo>
                      <a:lnTo>
                        <a:pt x="544" y="400"/>
                      </a:lnTo>
                      <a:lnTo>
                        <a:pt x="544" y="402"/>
                      </a:lnTo>
                      <a:lnTo>
                        <a:pt x="542" y="400"/>
                      </a:lnTo>
                      <a:lnTo>
                        <a:pt x="542" y="402"/>
                      </a:lnTo>
                      <a:lnTo>
                        <a:pt x="540" y="402"/>
                      </a:lnTo>
                      <a:lnTo>
                        <a:pt x="540" y="404"/>
                      </a:lnTo>
                      <a:lnTo>
                        <a:pt x="538" y="404"/>
                      </a:lnTo>
                      <a:lnTo>
                        <a:pt x="538" y="406"/>
                      </a:lnTo>
                      <a:lnTo>
                        <a:pt x="538" y="406"/>
                      </a:lnTo>
                      <a:lnTo>
                        <a:pt x="536" y="406"/>
                      </a:lnTo>
                      <a:lnTo>
                        <a:pt x="536" y="408"/>
                      </a:lnTo>
                      <a:lnTo>
                        <a:pt x="532" y="410"/>
                      </a:lnTo>
                      <a:lnTo>
                        <a:pt x="536" y="410"/>
                      </a:lnTo>
                      <a:lnTo>
                        <a:pt x="538" y="410"/>
                      </a:lnTo>
                      <a:lnTo>
                        <a:pt x="538" y="412"/>
                      </a:lnTo>
                      <a:lnTo>
                        <a:pt x="536" y="414"/>
                      </a:lnTo>
                      <a:lnTo>
                        <a:pt x="532" y="414"/>
                      </a:lnTo>
                      <a:lnTo>
                        <a:pt x="532" y="416"/>
                      </a:lnTo>
                      <a:lnTo>
                        <a:pt x="536" y="416"/>
                      </a:lnTo>
                      <a:lnTo>
                        <a:pt x="532" y="418"/>
                      </a:lnTo>
                      <a:lnTo>
                        <a:pt x="530" y="418"/>
                      </a:lnTo>
                      <a:lnTo>
                        <a:pt x="528" y="418"/>
                      </a:lnTo>
                      <a:lnTo>
                        <a:pt x="528" y="416"/>
                      </a:lnTo>
                      <a:lnTo>
                        <a:pt x="526" y="418"/>
                      </a:lnTo>
                      <a:lnTo>
                        <a:pt x="526" y="416"/>
                      </a:lnTo>
                      <a:lnTo>
                        <a:pt x="526" y="416"/>
                      </a:lnTo>
                      <a:lnTo>
                        <a:pt x="528" y="508"/>
                      </a:lnTo>
                      <a:lnTo>
                        <a:pt x="526" y="508"/>
                      </a:lnTo>
                      <a:lnTo>
                        <a:pt x="526" y="510"/>
                      </a:lnTo>
                      <a:lnTo>
                        <a:pt x="524" y="512"/>
                      </a:lnTo>
                      <a:lnTo>
                        <a:pt x="524" y="514"/>
                      </a:lnTo>
                      <a:lnTo>
                        <a:pt x="524" y="518"/>
                      </a:lnTo>
                      <a:lnTo>
                        <a:pt x="522" y="518"/>
                      </a:lnTo>
                      <a:lnTo>
                        <a:pt x="514" y="514"/>
                      </a:lnTo>
                      <a:lnTo>
                        <a:pt x="514" y="514"/>
                      </a:lnTo>
                      <a:lnTo>
                        <a:pt x="514" y="518"/>
                      </a:lnTo>
                      <a:lnTo>
                        <a:pt x="512" y="522"/>
                      </a:lnTo>
                      <a:lnTo>
                        <a:pt x="512" y="524"/>
                      </a:lnTo>
                      <a:lnTo>
                        <a:pt x="510" y="524"/>
                      </a:lnTo>
                      <a:lnTo>
                        <a:pt x="508" y="524"/>
                      </a:lnTo>
                      <a:lnTo>
                        <a:pt x="506" y="524"/>
                      </a:lnTo>
                      <a:lnTo>
                        <a:pt x="504" y="524"/>
                      </a:lnTo>
                      <a:lnTo>
                        <a:pt x="502" y="524"/>
                      </a:lnTo>
                      <a:lnTo>
                        <a:pt x="502" y="526"/>
                      </a:lnTo>
                      <a:lnTo>
                        <a:pt x="496" y="528"/>
                      </a:lnTo>
                      <a:lnTo>
                        <a:pt x="496" y="530"/>
                      </a:lnTo>
                      <a:lnTo>
                        <a:pt x="494" y="530"/>
                      </a:lnTo>
                      <a:lnTo>
                        <a:pt x="492" y="530"/>
                      </a:lnTo>
                      <a:lnTo>
                        <a:pt x="492" y="534"/>
                      </a:lnTo>
                      <a:lnTo>
                        <a:pt x="490" y="534"/>
                      </a:lnTo>
                      <a:lnTo>
                        <a:pt x="488" y="536"/>
                      </a:lnTo>
                      <a:lnTo>
                        <a:pt x="484" y="536"/>
                      </a:lnTo>
                      <a:lnTo>
                        <a:pt x="482" y="542"/>
                      </a:lnTo>
                      <a:lnTo>
                        <a:pt x="482" y="544"/>
                      </a:lnTo>
                      <a:lnTo>
                        <a:pt x="480" y="546"/>
                      </a:lnTo>
                      <a:lnTo>
                        <a:pt x="480" y="550"/>
                      </a:lnTo>
                      <a:lnTo>
                        <a:pt x="478" y="552"/>
                      </a:lnTo>
                      <a:lnTo>
                        <a:pt x="478" y="556"/>
                      </a:lnTo>
                      <a:lnTo>
                        <a:pt x="474" y="560"/>
                      </a:lnTo>
                      <a:lnTo>
                        <a:pt x="472" y="562"/>
                      </a:lnTo>
                      <a:lnTo>
                        <a:pt x="470" y="562"/>
                      </a:lnTo>
                      <a:lnTo>
                        <a:pt x="470" y="564"/>
                      </a:lnTo>
                      <a:lnTo>
                        <a:pt x="468" y="564"/>
                      </a:lnTo>
                      <a:lnTo>
                        <a:pt x="468" y="568"/>
                      </a:lnTo>
                      <a:lnTo>
                        <a:pt x="468" y="572"/>
                      </a:lnTo>
                      <a:lnTo>
                        <a:pt x="466" y="576"/>
                      </a:lnTo>
                      <a:lnTo>
                        <a:pt x="468" y="578"/>
                      </a:lnTo>
                      <a:lnTo>
                        <a:pt x="466" y="578"/>
                      </a:lnTo>
                      <a:lnTo>
                        <a:pt x="468" y="582"/>
                      </a:lnTo>
                      <a:lnTo>
                        <a:pt x="468" y="584"/>
                      </a:lnTo>
                      <a:lnTo>
                        <a:pt x="468" y="586"/>
                      </a:lnTo>
                      <a:lnTo>
                        <a:pt x="470" y="588"/>
                      </a:lnTo>
                      <a:lnTo>
                        <a:pt x="472" y="588"/>
                      </a:lnTo>
                      <a:lnTo>
                        <a:pt x="474" y="588"/>
                      </a:lnTo>
                      <a:lnTo>
                        <a:pt x="476" y="588"/>
                      </a:lnTo>
                      <a:lnTo>
                        <a:pt x="478" y="588"/>
                      </a:lnTo>
                      <a:lnTo>
                        <a:pt x="480" y="588"/>
                      </a:lnTo>
                      <a:lnTo>
                        <a:pt x="486" y="592"/>
                      </a:lnTo>
                      <a:lnTo>
                        <a:pt x="486" y="596"/>
                      </a:lnTo>
                      <a:lnTo>
                        <a:pt x="486" y="598"/>
                      </a:lnTo>
                      <a:lnTo>
                        <a:pt x="490" y="604"/>
                      </a:lnTo>
                      <a:lnTo>
                        <a:pt x="494" y="604"/>
                      </a:lnTo>
                      <a:lnTo>
                        <a:pt x="494" y="606"/>
                      </a:lnTo>
                      <a:lnTo>
                        <a:pt x="494" y="610"/>
                      </a:lnTo>
                      <a:lnTo>
                        <a:pt x="494" y="612"/>
                      </a:lnTo>
                      <a:lnTo>
                        <a:pt x="494" y="614"/>
                      </a:lnTo>
                      <a:lnTo>
                        <a:pt x="492" y="614"/>
                      </a:lnTo>
                      <a:lnTo>
                        <a:pt x="492" y="616"/>
                      </a:lnTo>
                      <a:lnTo>
                        <a:pt x="492" y="618"/>
                      </a:lnTo>
                      <a:lnTo>
                        <a:pt x="488" y="620"/>
                      </a:lnTo>
                      <a:lnTo>
                        <a:pt x="490" y="624"/>
                      </a:lnTo>
                      <a:lnTo>
                        <a:pt x="488" y="626"/>
                      </a:lnTo>
                      <a:lnTo>
                        <a:pt x="486" y="630"/>
                      </a:lnTo>
                      <a:lnTo>
                        <a:pt x="482" y="630"/>
                      </a:lnTo>
                      <a:lnTo>
                        <a:pt x="482" y="632"/>
                      </a:lnTo>
                      <a:lnTo>
                        <a:pt x="484" y="634"/>
                      </a:lnTo>
                      <a:lnTo>
                        <a:pt x="484" y="638"/>
                      </a:lnTo>
                      <a:lnTo>
                        <a:pt x="484" y="640"/>
                      </a:lnTo>
                      <a:lnTo>
                        <a:pt x="484" y="642"/>
                      </a:lnTo>
                      <a:lnTo>
                        <a:pt x="484" y="644"/>
                      </a:lnTo>
                      <a:lnTo>
                        <a:pt x="482" y="646"/>
                      </a:lnTo>
                      <a:lnTo>
                        <a:pt x="484" y="648"/>
                      </a:lnTo>
                      <a:lnTo>
                        <a:pt x="484" y="650"/>
                      </a:lnTo>
                      <a:lnTo>
                        <a:pt x="484" y="652"/>
                      </a:lnTo>
                      <a:lnTo>
                        <a:pt x="484" y="654"/>
                      </a:lnTo>
                      <a:lnTo>
                        <a:pt x="486" y="656"/>
                      </a:lnTo>
                      <a:lnTo>
                        <a:pt x="486" y="658"/>
                      </a:lnTo>
                      <a:lnTo>
                        <a:pt x="486" y="660"/>
                      </a:lnTo>
                      <a:lnTo>
                        <a:pt x="480" y="664"/>
                      </a:lnTo>
                      <a:lnTo>
                        <a:pt x="480" y="666"/>
                      </a:lnTo>
                      <a:lnTo>
                        <a:pt x="480" y="668"/>
                      </a:lnTo>
                      <a:lnTo>
                        <a:pt x="484" y="672"/>
                      </a:lnTo>
                      <a:lnTo>
                        <a:pt x="484" y="676"/>
                      </a:lnTo>
                      <a:lnTo>
                        <a:pt x="484" y="680"/>
                      </a:lnTo>
                      <a:lnTo>
                        <a:pt x="484" y="682"/>
                      </a:lnTo>
                      <a:lnTo>
                        <a:pt x="486" y="684"/>
                      </a:lnTo>
                      <a:lnTo>
                        <a:pt x="486" y="686"/>
                      </a:lnTo>
                      <a:lnTo>
                        <a:pt x="486" y="690"/>
                      </a:lnTo>
                      <a:lnTo>
                        <a:pt x="484" y="692"/>
                      </a:lnTo>
                      <a:lnTo>
                        <a:pt x="484" y="694"/>
                      </a:lnTo>
                      <a:lnTo>
                        <a:pt x="486" y="696"/>
                      </a:lnTo>
                      <a:lnTo>
                        <a:pt x="484" y="698"/>
                      </a:lnTo>
                      <a:lnTo>
                        <a:pt x="486" y="702"/>
                      </a:lnTo>
                      <a:lnTo>
                        <a:pt x="484" y="704"/>
                      </a:lnTo>
                      <a:lnTo>
                        <a:pt x="484" y="706"/>
                      </a:lnTo>
                      <a:lnTo>
                        <a:pt x="484" y="708"/>
                      </a:lnTo>
                      <a:lnTo>
                        <a:pt x="482" y="712"/>
                      </a:lnTo>
                      <a:lnTo>
                        <a:pt x="480" y="716"/>
                      </a:lnTo>
                      <a:lnTo>
                        <a:pt x="482" y="718"/>
                      </a:lnTo>
                      <a:lnTo>
                        <a:pt x="488" y="720"/>
                      </a:lnTo>
                      <a:lnTo>
                        <a:pt x="494" y="724"/>
                      </a:lnTo>
                      <a:lnTo>
                        <a:pt x="498" y="728"/>
                      </a:lnTo>
                      <a:lnTo>
                        <a:pt x="502" y="730"/>
                      </a:lnTo>
                      <a:lnTo>
                        <a:pt x="502" y="732"/>
                      </a:lnTo>
                      <a:lnTo>
                        <a:pt x="502" y="734"/>
                      </a:lnTo>
                      <a:lnTo>
                        <a:pt x="502" y="736"/>
                      </a:lnTo>
                      <a:lnTo>
                        <a:pt x="504" y="736"/>
                      </a:lnTo>
                      <a:lnTo>
                        <a:pt x="506" y="738"/>
                      </a:lnTo>
                      <a:lnTo>
                        <a:pt x="508" y="738"/>
                      </a:lnTo>
                      <a:lnTo>
                        <a:pt x="510" y="740"/>
                      </a:lnTo>
                      <a:lnTo>
                        <a:pt x="510" y="742"/>
                      </a:lnTo>
                      <a:lnTo>
                        <a:pt x="512" y="742"/>
                      </a:lnTo>
                      <a:lnTo>
                        <a:pt x="514" y="742"/>
                      </a:lnTo>
                      <a:lnTo>
                        <a:pt x="514" y="742"/>
                      </a:lnTo>
                      <a:lnTo>
                        <a:pt x="516" y="742"/>
                      </a:lnTo>
                      <a:lnTo>
                        <a:pt x="522" y="744"/>
                      </a:lnTo>
                      <a:lnTo>
                        <a:pt x="524" y="742"/>
                      </a:lnTo>
                      <a:lnTo>
                        <a:pt x="526" y="744"/>
                      </a:lnTo>
                      <a:lnTo>
                        <a:pt x="530" y="744"/>
                      </a:lnTo>
                      <a:lnTo>
                        <a:pt x="532" y="744"/>
                      </a:lnTo>
                      <a:lnTo>
                        <a:pt x="536" y="746"/>
                      </a:lnTo>
                      <a:lnTo>
                        <a:pt x="538" y="746"/>
                      </a:lnTo>
                      <a:lnTo>
                        <a:pt x="538" y="750"/>
                      </a:lnTo>
                      <a:lnTo>
                        <a:pt x="538" y="752"/>
                      </a:lnTo>
                      <a:lnTo>
                        <a:pt x="538" y="754"/>
                      </a:lnTo>
                      <a:lnTo>
                        <a:pt x="540" y="756"/>
                      </a:lnTo>
                      <a:lnTo>
                        <a:pt x="544" y="758"/>
                      </a:lnTo>
                      <a:lnTo>
                        <a:pt x="546" y="760"/>
                      </a:lnTo>
                      <a:lnTo>
                        <a:pt x="550" y="762"/>
                      </a:lnTo>
                      <a:lnTo>
                        <a:pt x="558" y="764"/>
                      </a:lnTo>
                      <a:lnTo>
                        <a:pt x="562" y="766"/>
                      </a:lnTo>
                      <a:lnTo>
                        <a:pt x="564" y="766"/>
                      </a:lnTo>
                      <a:lnTo>
                        <a:pt x="568" y="766"/>
                      </a:lnTo>
                      <a:lnTo>
                        <a:pt x="570" y="768"/>
                      </a:lnTo>
                      <a:lnTo>
                        <a:pt x="572" y="772"/>
                      </a:lnTo>
                      <a:lnTo>
                        <a:pt x="574" y="772"/>
                      </a:lnTo>
                      <a:lnTo>
                        <a:pt x="576" y="772"/>
                      </a:lnTo>
                      <a:lnTo>
                        <a:pt x="578" y="776"/>
                      </a:lnTo>
                      <a:lnTo>
                        <a:pt x="580" y="776"/>
                      </a:lnTo>
                      <a:lnTo>
                        <a:pt x="580" y="778"/>
                      </a:lnTo>
                      <a:lnTo>
                        <a:pt x="582" y="778"/>
                      </a:lnTo>
                      <a:lnTo>
                        <a:pt x="580" y="780"/>
                      </a:lnTo>
                      <a:lnTo>
                        <a:pt x="580" y="782"/>
                      </a:lnTo>
                      <a:lnTo>
                        <a:pt x="582" y="782"/>
                      </a:lnTo>
                      <a:lnTo>
                        <a:pt x="584" y="784"/>
                      </a:lnTo>
                      <a:lnTo>
                        <a:pt x="584" y="788"/>
                      </a:lnTo>
                      <a:lnTo>
                        <a:pt x="586" y="790"/>
                      </a:lnTo>
                      <a:lnTo>
                        <a:pt x="584" y="790"/>
                      </a:lnTo>
                      <a:lnTo>
                        <a:pt x="586" y="794"/>
                      </a:lnTo>
                      <a:lnTo>
                        <a:pt x="592" y="798"/>
                      </a:lnTo>
                      <a:lnTo>
                        <a:pt x="594" y="800"/>
                      </a:lnTo>
                      <a:lnTo>
                        <a:pt x="594" y="802"/>
                      </a:lnTo>
                      <a:lnTo>
                        <a:pt x="598" y="802"/>
                      </a:lnTo>
                      <a:lnTo>
                        <a:pt x="602" y="804"/>
                      </a:lnTo>
                      <a:lnTo>
                        <a:pt x="604" y="806"/>
                      </a:lnTo>
                      <a:lnTo>
                        <a:pt x="606" y="806"/>
                      </a:lnTo>
                      <a:lnTo>
                        <a:pt x="606" y="810"/>
                      </a:lnTo>
                      <a:lnTo>
                        <a:pt x="608" y="810"/>
                      </a:lnTo>
                      <a:lnTo>
                        <a:pt x="610" y="810"/>
                      </a:lnTo>
                      <a:lnTo>
                        <a:pt x="612" y="812"/>
                      </a:lnTo>
                      <a:lnTo>
                        <a:pt x="612" y="814"/>
                      </a:lnTo>
                      <a:lnTo>
                        <a:pt x="614" y="816"/>
                      </a:lnTo>
                      <a:lnTo>
                        <a:pt x="616" y="816"/>
                      </a:lnTo>
                      <a:lnTo>
                        <a:pt x="618" y="818"/>
                      </a:lnTo>
                      <a:lnTo>
                        <a:pt x="620" y="820"/>
                      </a:lnTo>
                      <a:lnTo>
                        <a:pt x="622" y="820"/>
                      </a:lnTo>
                      <a:lnTo>
                        <a:pt x="630" y="822"/>
                      </a:lnTo>
                      <a:lnTo>
                        <a:pt x="632" y="822"/>
                      </a:lnTo>
                      <a:lnTo>
                        <a:pt x="634" y="822"/>
                      </a:lnTo>
                      <a:lnTo>
                        <a:pt x="638" y="824"/>
                      </a:lnTo>
                      <a:lnTo>
                        <a:pt x="640" y="826"/>
                      </a:lnTo>
                      <a:lnTo>
                        <a:pt x="640" y="828"/>
                      </a:lnTo>
                      <a:lnTo>
                        <a:pt x="642" y="830"/>
                      </a:lnTo>
                      <a:lnTo>
                        <a:pt x="644" y="830"/>
                      </a:lnTo>
                      <a:lnTo>
                        <a:pt x="646" y="834"/>
                      </a:lnTo>
                      <a:lnTo>
                        <a:pt x="648" y="836"/>
                      </a:lnTo>
                      <a:lnTo>
                        <a:pt x="648" y="838"/>
                      </a:lnTo>
                      <a:lnTo>
                        <a:pt x="650" y="840"/>
                      </a:lnTo>
                      <a:lnTo>
                        <a:pt x="652" y="840"/>
                      </a:lnTo>
                      <a:lnTo>
                        <a:pt x="652" y="842"/>
                      </a:lnTo>
                      <a:lnTo>
                        <a:pt x="652" y="844"/>
                      </a:lnTo>
                      <a:lnTo>
                        <a:pt x="656" y="846"/>
                      </a:lnTo>
                      <a:lnTo>
                        <a:pt x="656" y="848"/>
                      </a:lnTo>
                      <a:lnTo>
                        <a:pt x="658" y="852"/>
                      </a:lnTo>
                      <a:lnTo>
                        <a:pt x="660" y="856"/>
                      </a:lnTo>
                      <a:lnTo>
                        <a:pt x="662" y="858"/>
                      </a:lnTo>
                      <a:lnTo>
                        <a:pt x="660" y="862"/>
                      </a:lnTo>
                      <a:lnTo>
                        <a:pt x="660" y="864"/>
                      </a:lnTo>
                      <a:lnTo>
                        <a:pt x="660" y="868"/>
                      </a:lnTo>
                      <a:lnTo>
                        <a:pt x="660" y="870"/>
                      </a:lnTo>
                      <a:lnTo>
                        <a:pt x="658" y="874"/>
                      </a:lnTo>
                      <a:lnTo>
                        <a:pt x="660" y="876"/>
                      </a:lnTo>
                      <a:lnTo>
                        <a:pt x="660" y="878"/>
                      </a:lnTo>
                      <a:lnTo>
                        <a:pt x="660" y="880"/>
                      </a:lnTo>
                      <a:lnTo>
                        <a:pt x="660" y="882"/>
                      </a:lnTo>
                      <a:lnTo>
                        <a:pt x="660" y="884"/>
                      </a:lnTo>
                      <a:lnTo>
                        <a:pt x="664" y="888"/>
                      </a:lnTo>
                      <a:lnTo>
                        <a:pt x="664" y="890"/>
                      </a:lnTo>
                      <a:lnTo>
                        <a:pt x="664" y="892"/>
                      </a:lnTo>
                      <a:lnTo>
                        <a:pt x="664" y="894"/>
                      </a:lnTo>
                      <a:lnTo>
                        <a:pt x="664" y="896"/>
                      </a:lnTo>
                      <a:lnTo>
                        <a:pt x="666" y="898"/>
                      </a:lnTo>
                      <a:lnTo>
                        <a:pt x="666" y="900"/>
                      </a:lnTo>
                      <a:lnTo>
                        <a:pt x="76" y="916"/>
                      </a:lnTo>
                      <a:lnTo>
                        <a:pt x="76" y="726"/>
                      </a:lnTo>
                      <a:lnTo>
                        <a:pt x="76" y="636"/>
                      </a:lnTo>
                      <a:lnTo>
                        <a:pt x="74" y="626"/>
                      </a:lnTo>
                      <a:lnTo>
                        <a:pt x="70" y="624"/>
                      </a:lnTo>
                      <a:lnTo>
                        <a:pt x="68" y="622"/>
                      </a:lnTo>
                      <a:lnTo>
                        <a:pt x="58" y="618"/>
                      </a:lnTo>
                      <a:lnTo>
                        <a:pt x="54" y="618"/>
                      </a:lnTo>
                      <a:lnTo>
                        <a:pt x="52" y="618"/>
                      </a:lnTo>
                      <a:lnTo>
                        <a:pt x="46" y="610"/>
                      </a:lnTo>
                      <a:lnTo>
                        <a:pt x="44" y="606"/>
                      </a:lnTo>
                      <a:lnTo>
                        <a:pt x="44" y="602"/>
                      </a:lnTo>
                      <a:lnTo>
                        <a:pt x="42" y="596"/>
                      </a:lnTo>
                      <a:lnTo>
                        <a:pt x="34" y="588"/>
                      </a:lnTo>
                      <a:lnTo>
                        <a:pt x="36" y="582"/>
                      </a:lnTo>
                      <a:lnTo>
                        <a:pt x="44" y="574"/>
                      </a:lnTo>
                      <a:lnTo>
                        <a:pt x="46" y="572"/>
                      </a:lnTo>
                      <a:lnTo>
                        <a:pt x="56" y="566"/>
                      </a:lnTo>
                      <a:lnTo>
                        <a:pt x="56" y="564"/>
                      </a:lnTo>
                      <a:lnTo>
                        <a:pt x="56" y="562"/>
                      </a:lnTo>
                      <a:lnTo>
                        <a:pt x="58" y="560"/>
                      </a:lnTo>
                      <a:lnTo>
                        <a:pt x="60" y="558"/>
                      </a:lnTo>
                      <a:lnTo>
                        <a:pt x="62" y="556"/>
                      </a:lnTo>
                      <a:lnTo>
                        <a:pt x="66" y="554"/>
                      </a:lnTo>
                      <a:lnTo>
                        <a:pt x="66" y="550"/>
                      </a:lnTo>
                      <a:lnTo>
                        <a:pt x="66" y="546"/>
                      </a:lnTo>
                      <a:lnTo>
                        <a:pt x="66" y="544"/>
                      </a:lnTo>
                      <a:lnTo>
                        <a:pt x="66" y="542"/>
                      </a:lnTo>
                      <a:lnTo>
                        <a:pt x="68" y="540"/>
                      </a:lnTo>
                      <a:lnTo>
                        <a:pt x="66" y="540"/>
                      </a:lnTo>
                      <a:lnTo>
                        <a:pt x="68" y="538"/>
                      </a:lnTo>
                      <a:lnTo>
                        <a:pt x="68" y="536"/>
                      </a:lnTo>
                      <a:lnTo>
                        <a:pt x="68" y="536"/>
                      </a:lnTo>
                      <a:lnTo>
                        <a:pt x="66" y="534"/>
                      </a:lnTo>
                      <a:lnTo>
                        <a:pt x="66" y="524"/>
                      </a:lnTo>
                      <a:lnTo>
                        <a:pt x="66" y="524"/>
                      </a:lnTo>
                      <a:lnTo>
                        <a:pt x="68" y="520"/>
                      </a:lnTo>
                      <a:lnTo>
                        <a:pt x="68" y="518"/>
                      </a:lnTo>
                      <a:lnTo>
                        <a:pt x="68" y="512"/>
                      </a:lnTo>
                      <a:lnTo>
                        <a:pt x="68" y="512"/>
                      </a:lnTo>
                      <a:lnTo>
                        <a:pt x="68" y="510"/>
                      </a:lnTo>
                      <a:lnTo>
                        <a:pt x="66" y="508"/>
                      </a:lnTo>
                      <a:lnTo>
                        <a:pt x="68" y="508"/>
                      </a:lnTo>
                      <a:lnTo>
                        <a:pt x="66" y="504"/>
                      </a:lnTo>
                      <a:lnTo>
                        <a:pt x="66" y="502"/>
                      </a:lnTo>
                      <a:lnTo>
                        <a:pt x="66" y="500"/>
                      </a:lnTo>
                      <a:lnTo>
                        <a:pt x="66" y="502"/>
                      </a:lnTo>
                      <a:lnTo>
                        <a:pt x="66" y="500"/>
                      </a:lnTo>
                      <a:lnTo>
                        <a:pt x="62" y="500"/>
                      </a:lnTo>
                      <a:lnTo>
                        <a:pt x="66" y="500"/>
                      </a:lnTo>
                      <a:lnTo>
                        <a:pt x="62" y="500"/>
                      </a:lnTo>
                      <a:lnTo>
                        <a:pt x="66" y="498"/>
                      </a:lnTo>
                      <a:lnTo>
                        <a:pt x="62" y="498"/>
                      </a:lnTo>
                      <a:lnTo>
                        <a:pt x="66" y="498"/>
                      </a:lnTo>
                      <a:lnTo>
                        <a:pt x="62" y="498"/>
                      </a:lnTo>
                      <a:lnTo>
                        <a:pt x="66" y="498"/>
                      </a:lnTo>
                      <a:lnTo>
                        <a:pt x="66" y="496"/>
                      </a:lnTo>
                      <a:lnTo>
                        <a:pt x="62" y="496"/>
                      </a:lnTo>
                      <a:lnTo>
                        <a:pt x="66" y="496"/>
                      </a:lnTo>
                      <a:lnTo>
                        <a:pt x="62" y="496"/>
                      </a:lnTo>
                      <a:lnTo>
                        <a:pt x="62" y="494"/>
                      </a:lnTo>
                      <a:lnTo>
                        <a:pt x="62" y="490"/>
                      </a:lnTo>
                      <a:lnTo>
                        <a:pt x="66" y="488"/>
                      </a:lnTo>
                      <a:lnTo>
                        <a:pt x="62" y="488"/>
                      </a:lnTo>
                      <a:lnTo>
                        <a:pt x="62" y="486"/>
                      </a:lnTo>
                      <a:lnTo>
                        <a:pt x="62" y="484"/>
                      </a:lnTo>
                      <a:lnTo>
                        <a:pt x="62" y="482"/>
                      </a:lnTo>
                      <a:lnTo>
                        <a:pt x="62" y="480"/>
                      </a:lnTo>
                      <a:lnTo>
                        <a:pt x="62" y="478"/>
                      </a:lnTo>
                      <a:lnTo>
                        <a:pt x="62" y="476"/>
                      </a:lnTo>
                      <a:lnTo>
                        <a:pt x="60" y="476"/>
                      </a:lnTo>
                      <a:lnTo>
                        <a:pt x="60" y="474"/>
                      </a:lnTo>
                      <a:lnTo>
                        <a:pt x="58" y="474"/>
                      </a:lnTo>
                      <a:lnTo>
                        <a:pt x="58" y="472"/>
                      </a:lnTo>
                      <a:lnTo>
                        <a:pt x="56" y="474"/>
                      </a:lnTo>
                      <a:lnTo>
                        <a:pt x="56" y="472"/>
                      </a:lnTo>
                      <a:lnTo>
                        <a:pt x="58" y="472"/>
                      </a:lnTo>
                      <a:lnTo>
                        <a:pt x="56" y="470"/>
                      </a:lnTo>
                      <a:lnTo>
                        <a:pt x="56" y="470"/>
                      </a:lnTo>
                      <a:lnTo>
                        <a:pt x="56" y="468"/>
                      </a:lnTo>
                      <a:lnTo>
                        <a:pt x="56" y="466"/>
                      </a:lnTo>
                      <a:lnTo>
                        <a:pt x="56" y="464"/>
                      </a:lnTo>
                      <a:lnTo>
                        <a:pt x="54" y="464"/>
                      </a:lnTo>
                      <a:lnTo>
                        <a:pt x="52" y="462"/>
                      </a:lnTo>
                      <a:lnTo>
                        <a:pt x="54" y="462"/>
                      </a:lnTo>
                      <a:lnTo>
                        <a:pt x="52" y="462"/>
                      </a:lnTo>
                      <a:lnTo>
                        <a:pt x="54" y="462"/>
                      </a:lnTo>
                      <a:lnTo>
                        <a:pt x="52" y="462"/>
                      </a:lnTo>
                      <a:lnTo>
                        <a:pt x="52" y="460"/>
                      </a:lnTo>
                      <a:lnTo>
                        <a:pt x="50" y="460"/>
                      </a:lnTo>
                      <a:lnTo>
                        <a:pt x="52" y="458"/>
                      </a:lnTo>
                      <a:lnTo>
                        <a:pt x="50" y="458"/>
                      </a:lnTo>
                      <a:lnTo>
                        <a:pt x="52" y="458"/>
                      </a:lnTo>
                      <a:lnTo>
                        <a:pt x="52" y="456"/>
                      </a:lnTo>
                      <a:lnTo>
                        <a:pt x="52" y="454"/>
                      </a:lnTo>
                      <a:lnTo>
                        <a:pt x="50" y="454"/>
                      </a:lnTo>
                      <a:lnTo>
                        <a:pt x="52" y="454"/>
                      </a:lnTo>
                      <a:lnTo>
                        <a:pt x="50" y="454"/>
                      </a:lnTo>
                      <a:lnTo>
                        <a:pt x="50" y="452"/>
                      </a:lnTo>
                      <a:lnTo>
                        <a:pt x="50" y="454"/>
                      </a:lnTo>
                      <a:lnTo>
                        <a:pt x="46" y="452"/>
                      </a:lnTo>
                      <a:lnTo>
                        <a:pt x="50" y="452"/>
                      </a:lnTo>
                      <a:lnTo>
                        <a:pt x="46" y="452"/>
                      </a:lnTo>
                      <a:lnTo>
                        <a:pt x="50" y="452"/>
                      </a:lnTo>
                      <a:lnTo>
                        <a:pt x="50" y="450"/>
                      </a:lnTo>
                      <a:lnTo>
                        <a:pt x="46" y="450"/>
                      </a:lnTo>
                      <a:lnTo>
                        <a:pt x="50" y="448"/>
                      </a:lnTo>
                      <a:lnTo>
                        <a:pt x="46" y="448"/>
                      </a:lnTo>
                      <a:lnTo>
                        <a:pt x="50" y="448"/>
                      </a:lnTo>
                      <a:lnTo>
                        <a:pt x="50" y="446"/>
                      </a:lnTo>
                      <a:lnTo>
                        <a:pt x="46" y="446"/>
                      </a:lnTo>
                      <a:lnTo>
                        <a:pt x="50" y="446"/>
                      </a:lnTo>
                      <a:lnTo>
                        <a:pt x="46" y="446"/>
                      </a:lnTo>
                      <a:lnTo>
                        <a:pt x="46" y="444"/>
                      </a:lnTo>
                      <a:lnTo>
                        <a:pt x="50" y="444"/>
                      </a:lnTo>
                      <a:lnTo>
                        <a:pt x="46" y="444"/>
                      </a:lnTo>
                      <a:lnTo>
                        <a:pt x="50" y="444"/>
                      </a:lnTo>
                      <a:lnTo>
                        <a:pt x="46" y="444"/>
                      </a:lnTo>
                      <a:lnTo>
                        <a:pt x="50" y="442"/>
                      </a:lnTo>
                      <a:lnTo>
                        <a:pt x="46" y="442"/>
                      </a:lnTo>
                      <a:lnTo>
                        <a:pt x="46" y="440"/>
                      </a:lnTo>
                      <a:lnTo>
                        <a:pt x="46" y="438"/>
                      </a:lnTo>
                      <a:lnTo>
                        <a:pt x="46" y="436"/>
                      </a:lnTo>
                      <a:lnTo>
                        <a:pt x="44" y="436"/>
                      </a:lnTo>
                      <a:lnTo>
                        <a:pt x="46" y="436"/>
                      </a:lnTo>
                      <a:lnTo>
                        <a:pt x="44" y="436"/>
                      </a:lnTo>
                      <a:lnTo>
                        <a:pt x="46" y="436"/>
                      </a:lnTo>
                      <a:lnTo>
                        <a:pt x="46" y="434"/>
                      </a:lnTo>
                      <a:lnTo>
                        <a:pt x="44" y="434"/>
                      </a:lnTo>
                      <a:lnTo>
                        <a:pt x="44" y="432"/>
                      </a:lnTo>
                      <a:lnTo>
                        <a:pt x="44" y="432"/>
                      </a:lnTo>
                      <a:lnTo>
                        <a:pt x="44" y="432"/>
                      </a:lnTo>
                      <a:lnTo>
                        <a:pt x="44" y="432"/>
                      </a:lnTo>
                      <a:lnTo>
                        <a:pt x="44" y="432"/>
                      </a:lnTo>
                      <a:lnTo>
                        <a:pt x="44" y="430"/>
                      </a:lnTo>
                      <a:lnTo>
                        <a:pt x="44" y="430"/>
                      </a:lnTo>
                      <a:lnTo>
                        <a:pt x="44" y="428"/>
                      </a:lnTo>
                      <a:lnTo>
                        <a:pt x="44" y="430"/>
                      </a:lnTo>
                      <a:lnTo>
                        <a:pt x="44" y="428"/>
                      </a:lnTo>
                      <a:lnTo>
                        <a:pt x="44" y="430"/>
                      </a:lnTo>
                      <a:lnTo>
                        <a:pt x="42" y="430"/>
                      </a:lnTo>
                      <a:lnTo>
                        <a:pt x="44" y="428"/>
                      </a:lnTo>
                      <a:lnTo>
                        <a:pt x="44" y="426"/>
                      </a:lnTo>
                      <a:lnTo>
                        <a:pt x="42" y="426"/>
                      </a:lnTo>
                      <a:lnTo>
                        <a:pt x="42" y="424"/>
                      </a:lnTo>
                      <a:lnTo>
                        <a:pt x="44" y="424"/>
                      </a:lnTo>
                      <a:lnTo>
                        <a:pt x="42" y="424"/>
                      </a:lnTo>
                      <a:lnTo>
                        <a:pt x="44" y="424"/>
                      </a:lnTo>
                      <a:lnTo>
                        <a:pt x="44" y="422"/>
                      </a:lnTo>
                      <a:lnTo>
                        <a:pt x="42" y="422"/>
                      </a:lnTo>
                      <a:lnTo>
                        <a:pt x="44" y="422"/>
                      </a:lnTo>
                      <a:lnTo>
                        <a:pt x="44" y="420"/>
                      </a:lnTo>
                      <a:lnTo>
                        <a:pt x="44" y="422"/>
                      </a:lnTo>
                      <a:lnTo>
                        <a:pt x="44" y="420"/>
                      </a:lnTo>
                      <a:lnTo>
                        <a:pt x="44" y="418"/>
                      </a:lnTo>
                      <a:lnTo>
                        <a:pt x="44" y="416"/>
                      </a:lnTo>
                      <a:lnTo>
                        <a:pt x="44" y="414"/>
                      </a:lnTo>
                      <a:lnTo>
                        <a:pt x="44" y="412"/>
                      </a:lnTo>
                      <a:lnTo>
                        <a:pt x="44" y="410"/>
                      </a:lnTo>
                      <a:lnTo>
                        <a:pt x="44" y="408"/>
                      </a:lnTo>
                      <a:lnTo>
                        <a:pt x="44" y="408"/>
                      </a:lnTo>
                      <a:lnTo>
                        <a:pt x="44" y="408"/>
                      </a:lnTo>
                      <a:lnTo>
                        <a:pt x="44" y="408"/>
                      </a:lnTo>
                      <a:lnTo>
                        <a:pt x="44" y="406"/>
                      </a:lnTo>
                      <a:lnTo>
                        <a:pt x="44" y="404"/>
                      </a:lnTo>
                      <a:lnTo>
                        <a:pt x="42" y="402"/>
                      </a:lnTo>
                      <a:lnTo>
                        <a:pt x="44" y="402"/>
                      </a:lnTo>
                      <a:lnTo>
                        <a:pt x="42" y="402"/>
                      </a:lnTo>
                      <a:lnTo>
                        <a:pt x="44" y="402"/>
                      </a:lnTo>
                      <a:lnTo>
                        <a:pt x="42" y="400"/>
                      </a:lnTo>
                      <a:lnTo>
                        <a:pt x="44" y="398"/>
                      </a:lnTo>
                      <a:lnTo>
                        <a:pt x="44" y="396"/>
                      </a:lnTo>
                      <a:lnTo>
                        <a:pt x="44" y="396"/>
                      </a:lnTo>
                      <a:lnTo>
                        <a:pt x="44" y="396"/>
                      </a:lnTo>
                      <a:lnTo>
                        <a:pt x="44" y="394"/>
                      </a:lnTo>
                      <a:lnTo>
                        <a:pt x="44" y="394"/>
                      </a:lnTo>
                      <a:lnTo>
                        <a:pt x="44" y="394"/>
                      </a:lnTo>
                      <a:lnTo>
                        <a:pt x="44" y="392"/>
                      </a:lnTo>
                      <a:lnTo>
                        <a:pt x="44" y="392"/>
                      </a:lnTo>
                      <a:lnTo>
                        <a:pt x="44" y="392"/>
                      </a:lnTo>
                      <a:lnTo>
                        <a:pt x="44" y="390"/>
                      </a:lnTo>
                      <a:lnTo>
                        <a:pt x="44" y="390"/>
                      </a:lnTo>
                      <a:lnTo>
                        <a:pt x="44" y="390"/>
                      </a:lnTo>
                      <a:lnTo>
                        <a:pt x="44" y="388"/>
                      </a:lnTo>
                      <a:lnTo>
                        <a:pt x="44" y="386"/>
                      </a:lnTo>
                      <a:lnTo>
                        <a:pt x="44" y="384"/>
                      </a:lnTo>
                      <a:lnTo>
                        <a:pt x="46" y="384"/>
                      </a:lnTo>
                      <a:lnTo>
                        <a:pt x="44" y="384"/>
                      </a:lnTo>
                      <a:lnTo>
                        <a:pt x="46" y="384"/>
                      </a:lnTo>
                      <a:lnTo>
                        <a:pt x="44" y="384"/>
                      </a:lnTo>
                      <a:lnTo>
                        <a:pt x="46" y="382"/>
                      </a:lnTo>
                      <a:lnTo>
                        <a:pt x="44" y="382"/>
                      </a:lnTo>
                      <a:lnTo>
                        <a:pt x="46" y="382"/>
                      </a:lnTo>
                      <a:lnTo>
                        <a:pt x="44" y="382"/>
                      </a:lnTo>
                      <a:lnTo>
                        <a:pt x="44" y="382"/>
                      </a:lnTo>
                      <a:lnTo>
                        <a:pt x="44" y="380"/>
                      </a:lnTo>
                      <a:lnTo>
                        <a:pt x="42" y="380"/>
                      </a:lnTo>
                      <a:lnTo>
                        <a:pt x="44" y="378"/>
                      </a:lnTo>
                      <a:lnTo>
                        <a:pt x="42" y="378"/>
                      </a:lnTo>
                      <a:lnTo>
                        <a:pt x="44" y="378"/>
                      </a:lnTo>
                      <a:lnTo>
                        <a:pt x="44" y="376"/>
                      </a:lnTo>
                      <a:lnTo>
                        <a:pt x="42" y="376"/>
                      </a:lnTo>
                      <a:lnTo>
                        <a:pt x="40" y="376"/>
                      </a:lnTo>
                      <a:lnTo>
                        <a:pt x="40" y="374"/>
                      </a:lnTo>
                      <a:lnTo>
                        <a:pt x="40" y="372"/>
                      </a:lnTo>
                      <a:lnTo>
                        <a:pt x="42" y="372"/>
                      </a:lnTo>
                      <a:lnTo>
                        <a:pt x="40" y="370"/>
                      </a:lnTo>
                      <a:lnTo>
                        <a:pt x="38" y="370"/>
                      </a:lnTo>
                      <a:lnTo>
                        <a:pt x="40" y="370"/>
                      </a:lnTo>
                      <a:lnTo>
                        <a:pt x="40" y="368"/>
                      </a:lnTo>
                      <a:lnTo>
                        <a:pt x="42" y="368"/>
                      </a:lnTo>
                      <a:lnTo>
                        <a:pt x="40" y="366"/>
                      </a:lnTo>
                      <a:lnTo>
                        <a:pt x="42" y="366"/>
                      </a:lnTo>
                      <a:lnTo>
                        <a:pt x="42" y="364"/>
                      </a:lnTo>
                      <a:lnTo>
                        <a:pt x="40" y="366"/>
                      </a:lnTo>
                      <a:lnTo>
                        <a:pt x="42" y="364"/>
                      </a:lnTo>
                      <a:lnTo>
                        <a:pt x="40" y="364"/>
                      </a:lnTo>
                      <a:lnTo>
                        <a:pt x="42" y="362"/>
                      </a:lnTo>
                      <a:lnTo>
                        <a:pt x="40" y="362"/>
                      </a:lnTo>
                      <a:lnTo>
                        <a:pt x="42" y="362"/>
                      </a:lnTo>
                      <a:lnTo>
                        <a:pt x="40" y="360"/>
                      </a:lnTo>
                      <a:lnTo>
                        <a:pt x="42" y="360"/>
                      </a:lnTo>
                      <a:lnTo>
                        <a:pt x="40" y="360"/>
                      </a:lnTo>
                      <a:lnTo>
                        <a:pt x="42" y="358"/>
                      </a:lnTo>
                      <a:lnTo>
                        <a:pt x="40" y="358"/>
                      </a:lnTo>
                      <a:lnTo>
                        <a:pt x="42" y="356"/>
                      </a:lnTo>
                      <a:lnTo>
                        <a:pt x="40" y="356"/>
                      </a:lnTo>
                      <a:lnTo>
                        <a:pt x="42" y="354"/>
                      </a:lnTo>
                      <a:lnTo>
                        <a:pt x="40" y="354"/>
                      </a:lnTo>
                      <a:lnTo>
                        <a:pt x="40" y="352"/>
                      </a:lnTo>
                      <a:lnTo>
                        <a:pt x="42" y="350"/>
                      </a:lnTo>
                      <a:lnTo>
                        <a:pt x="40" y="350"/>
                      </a:lnTo>
                      <a:lnTo>
                        <a:pt x="40" y="348"/>
                      </a:lnTo>
                      <a:lnTo>
                        <a:pt x="38" y="348"/>
                      </a:lnTo>
                      <a:lnTo>
                        <a:pt x="40" y="346"/>
                      </a:lnTo>
                      <a:lnTo>
                        <a:pt x="42" y="346"/>
                      </a:lnTo>
                      <a:lnTo>
                        <a:pt x="40" y="344"/>
                      </a:lnTo>
                      <a:lnTo>
                        <a:pt x="40" y="342"/>
                      </a:lnTo>
                      <a:lnTo>
                        <a:pt x="42" y="342"/>
                      </a:lnTo>
                      <a:lnTo>
                        <a:pt x="40" y="342"/>
                      </a:lnTo>
                      <a:lnTo>
                        <a:pt x="40" y="340"/>
                      </a:lnTo>
                      <a:lnTo>
                        <a:pt x="40" y="342"/>
                      </a:lnTo>
                      <a:lnTo>
                        <a:pt x="38" y="340"/>
                      </a:lnTo>
                      <a:lnTo>
                        <a:pt x="40" y="340"/>
                      </a:lnTo>
                      <a:lnTo>
                        <a:pt x="40" y="338"/>
                      </a:lnTo>
                      <a:lnTo>
                        <a:pt x="40" y="336"/>
                      </a:lnTo>
                      <a:lnTo>
                        <a:pt x="38" y="336"/>
                      </a:lnTo>
                      <a:lnTo>
                        <a:pt x="40" y="336"/>
                      </a:lnTo>
                      <a:lnTo>
                        <a:pt x="38" y="334"/>
                      </a:lnTo>
                      <a:lnTo>
                        <a:pt x="40" y="334"/>
                      </a:lnTo>
                      <a:lnTo>
                        <a:pt x="40" y="332"/>
                      </a:lnTo>
                      <a:lnTo>
                        <a:pt x="40" y="334"/>
                      </a:lnTo>
                      <a:lnTo>
                        <a:pt x="38" y="334"/>
                      </a:lnTo>
                      <a:lnTo>
                        <a:pt x="40" y="332"/>
                      </a:lnTo>
                      <a:lnTo>
                        <a:pt x="38" y="332"/>
                      </a:lnTo>
                      <a:lnTo>
                        <a:pt x="40" y="330"/>
                      </a:lnTo>
                      <a:lnTo>
                        <a:pt x="38" y="330"/>
                      </a:lnTo>
                      <a:lnTo>
                        <a:pt x="40" y="330"/>
                      </a:lnTo>
                      <a:lnTo>
                        <a:pt x="38" y="330"/>
                      </a:lnTo>
                      <a:lnTo>
                        <a:pt x="40" y="330"/>
                      </a:lnTo>
                      <a:lnTo>
                        <a:pt x="40" y="328"/>
                      </a:lnTo>
                      <a:lnTo>
                        <a:pt x="38" y="328"/>
                      </a:lnTo>
                      <a:lnTo>
                        <a:pt x="40" y="328"/>
                      </a:lnTo>
                      <a:lnTo>
                        <a:pt x="38" y="324"/>
                      </a:lnTo>
                      <a:lnTo>
                        <a:pt x="40" y="322"/>
                      </a:lnTo>
                      <a:lnTo>
                        <a:pt x="38" y="322"/>
                      </a:lnTo>
                      <a:lnTo>
                        <a:pt x="40" y="322"/>
                      </a:lnTo>
                      <a:lnTo>
                        <a:pt x="38" y="322"/>
                      </a:lnTo>
                      <a:lnTo>
                        <a:pt x="40" y="320"/>
                      </a:lnTo>
                      <a:lnTo>
                        <a:pt x="38" y="320"/>
                      </a:lnTo>
                      <a:lnTo>
                        <a:pt x="38" y="318"/>
                      </a:lnTo>
                      <a:lnTo>
                        <a:pt x="40" y="318"/>
                      </a:lnTo>
                      <a:lnTo>
                        <a:pt x="38" y="316"/>
                      </a:lnTo>
                      <a:lnTo>
                        <a:pt x="40" y="316"/>
                      </a:lnTo>
                      <a:lnTo>
                        <a:pt x="38" y="314"/>
                      </a:lnTo>
                      <a:lnTo>
                        <a:pt x="38" y="312"/>
                      </a:lnTo>
                      <a:lnTo>
                        <a:pt x="38" y="314"/>
                      </a:lnTo>
                      <a:lnTo>
                        <a:pt x="40" y="312"/>
                      </a:lnTo>
                      <a:lnTo>
                        <a:pt x="38" y="312"/>
                      </a:lnTo>
                      <a:lnTo>
                        <a:pt x="40" y="312"/>
                      </a:lnTo>
                      <a:lnTo>
                        <a:pt x="40" y="310"/>
                      </a:lnTo>
                      <a:lnTo>
                        <a:pt x="38" y="310"/>
                      </a:lnTo>
                      <a:lnTo>
                        <a:pt x="40" y="308"/>
                      </a:lnTo>
                      <a:lnTo>
                        <a:pt x="38" y="308"/>
                      </a:lnTo>
                      <a:lnTo>
                        <a:pt x="40" y="306"/>
                      </a:lnTo>
                      <a:lnTo>
                        <a:pt x="38" y="306"/>
                      </a:lnTo>
                      <a:lnTo>
                        <a:pt x="36" y="306"/>
                      </a:lnTo>
                      <a:lnTo>
                        <a:pt x="38" y="304"/>
                      </a:lnTo>
                      <a:lnTo>
                        <a:pt x="36" y="304"/>
                      </a:lnTo>
                      <a:lnTo>
                        <a:pt x="38" y="304"/>
                      </a:lnTo>
                      <a:lnTo>
                        <a:pt x="38" y="302"/>
                      </a:lnTo>
                      <a:lnTo>
                        <a:pt x="38" y="300"/>
                      </a:lnTo>
                      <a:lnTo>
                        <a:pt x="36" y="300"/>
                      </a:lnTo>
                      <a:lnTo>
                        <a:pt x="38" y="298"/>
                      </a:lnTo>
                      <a:lnTo>
                        <a:pt x="38" y="296"/>
                      </a:lnTo>
                      <a:lnTo>
                        <a:pt x="36" y="296"/>
                      </a:lnTo>
                      <a:lnTo>
                        <a:pt x="38" y="296"/>
                      </a:lnTo>
                      <a:lnTo>
                        <a:pt x="38" y="296"/>
                      </a:lnTo>
                      <a:lnTo>
                        <a:pt x="38" y="296"/>
                      </a:lnTo>
                      <a:lnTo>
                        <a:pt x="36" y="296"/>
                      </a:lnTo>
                      <a:lnTo>
                        <a:pt x="38" y="292"/>
                      </a:lnTo>
                      <a:lnTo>
                        <a:pt x="40" y="292"/>
                      </a:lnTo>
                      <a:lnTo>
                        <a:pt x="38" y="290"/>
                      </a:lnTo>
                      <a:lnTo>
                        <a:pt x="40" y="290"/>
                      </a:lnTo>
                      <a:lnTo>
                        <a:pt x="38" y="290"/>
                      </a:lnTo>
                      <a:lnTo>
                        <a:pt x="36" y="288"/>
                      </a:lnTo>
                      <a:lnTo>
                        <a:pt x="38" y="288"/>
                      </a:lnTo>
                      <a:lnTo>
                        <a:pt x="38" y="286"/>
                      </a:lnTo>
                      <a:lnTo>
                        <a:pt x="40" y="286"/>
                      </a:lnTo>
                      <a:lnTo>
                        <a:pt x="38" y="286"/>
                      </a:lnTo>
                      <a:lnTo>
                        <a:pt x="38" y="284"/>
                      </a:lnTo>
                      <a:lnTo>
                        <a:pt x="38" y="284"/>
                      </a:lnTo>
                      <a:lnTo>
                        <a:pt x="36" y="284"/>
                      </a:lnTo>
                      <a:lnTo>
                        <a:pt x="38" y="284"/>
                      </a:lnTo>
                      <a:lnTo>
                        <a:pt x="38" y="282"/>
                      </a:lnTo>
                      <a:lnTo>
                        <a:pt x="38" y="280"/>
                      </a:lnTo>
                      <a:lnTo>
                        <a:pt x="38" y="276"/>
                      </a:lnTo>
                      <a:lnTo>
                        <a:pt x="36" y="274"/>
                      </a:lnTo>
                      <a:lnTo>
                        <a:pt x="36" y="272"/>
                      </a:lnTo>
                      <a:lnTo>
                        <a:pt x="34" y="272"/>
                      </a:lnTo>
                      <a:lnTo>
                        <a:pt x="36" y="272"/>
                      </a:lnTo>
                      <a:lnTo>
                        <a:pt x="36" y="270"/>
                      </a:lnTo>
                      <a:lnTo>
                        <a:pt x="34" y="270"/>
                      </a:lnTo>
                      <a:lnTo>
                        <a:pt x="34" y="268"/>
                      </a:lnTo>
                      <a:lnTo>
                        <a:pt x="36" y="268"/>
                      </a:lnTo>
                      <a:lnTo>
                        <a:pt x="34" y="266"/>
                      </a:lnTo>
                      <a:lnTo>
                        <a:pt x="34" y="264"/>
                      </a:lnTo>
                      <a:lnTo>
                        <a:pt x="32" y="264"/>
                      </a:lnTo>
                      <a:lnTo>
                        <a:pt x="32" y="260"/>
                      </a:lnTo>
                      <a:lnTo>
                        <a:pt x="32" y="260"/>
                      </a:lnTo>
                      <a:lnTo>
                        <a:pt x="30" y="260"/>
                      </a:lnTo>
                      <a:lnTo>
                        <a:pt x="32" y="260"/>
                      </a:lnTo>
                      <a:lnTo>
                        <a:pt x="30" y="258"/>
                      </a:lnTo>
                      <a:lnTo>
                        <a:pt x="30" y="256"/>
                      </a:lnTo>
                      <a:lnTo>
                        <a:pt x="30" y="254"/>
                      </a:lnTo>
                      <a:lnTo>
                        <a:pt x="30" y="252"/>
                      </a:lnTo>
                      <a:lnTo>
                        <a:pt x="28" y="252"/>
                      </a:lnTo>
                      <a:lnTo>
                        <a:pt x="28" y="250"/>
                      </a:lnTo>
                      <a:lnTo>
                        <a:pt x="26" y="250"/>
                      </a:lnTo>
                      <a:lnTo>
                        <a:pt x="28" y="248"/>
                      </a:lnTo>
                      <a:lnTo>
                        <a:pt x="26" y="248"/>
                      </a:lnTo>
                      <a:lnTo>
                        <a:pt x="26" y="246"/>
                      </a:lnTo>
                      <a:lnTo>
                        <a:pt x="24" y="246"/>
                      </a:lnTo>
                      <a:lnTo>
                        <a:pt x="26" y="246"/>
                      </a:lnTo>
                      <a:lnTo>
                        <a:pt x="26" y="244"/>
                      </a:lnTo>
                      <a:lnTo>
                        <a:pt x="24" y="244"/>
                      </a:lnTo>
                      <a:lnTo>
                        <a:pt x="26" y="242"/>
                      </a:lnTo>
                      <a:lnTo>
                        <a:pt x="24" y="242"/>
                      </a:lnTo>
                      <a:lnTo>
                        <a:pt x="24" y="240"/>
                      </a:lnTo>
                      <a:lnTo>
                        <a:pt x="24" y="238"/>
                      </a:lnTo>
                      <a:lnTo>
                        <a:pt x="22" y="238"/>
                      </a:lnTo>
                      <a:lnTo>
                        <a:pt x="22" y="236"/>
                      </a:lnTo>
                      <a:lnTo>
                        <a:pt x="20" y="236"/>
                      </a:lnTo>
                      <a:lnTo>
                        <a:pt x="22" y="234"/>
                      </a:lnTo>
                      <a:lnTo>
                        <a:pt x="20" y="234"/>
                      </a:lnTo>
                      <a:lnTo>
                        <a:pt x="22" y="232"/>
                      </a:lnTo>
                      <a:lnTo>
                        <a:pt x="20" y="232"/>
                      </a:lnTo>
                      <a:lnTo>
                        <a:pt x="22" y="232"/>
                      </a:lnTo>
                      <a:lnTo>
                        <a:pt x="20" y="230"/>
                      </a:lnTo>
                      <a:lnTo>
                        <a:pt x="22" y="230"/>
                      </a:lnTo>
                      <a:lnTo>
                        <a:pt x="20" y="228"/>
                      </a:lnTo>
                      <a:lnTo>
                        <a:pt x="22" y="228"/>
                      </a:lnTo>
                      <a:lnTo>
                        <a:pt x="20" y="226"/>
                      </a:lnTo>
                      <a:lnTo>
                        <a:pt x="18" y="224"/>
                      </a:lnTo>
                      <a:lnTo>
                        <a:pt x="18" y="222"/>
                      </a:lnTo>
                      <a:lnTo>
                        <a:pt x="16" y="222"/>
                      </a:lnTo>
                      <a:lnTo>
                        <a:pt x="18" y="220"/>
                      </a:lnTo>
                      <a:lnTo>
                        <a:pt x="18" y="218"/>
                      </a:lnTo>
                      <a:lnTo>
                        <a:pt x="16" y="216"/>
                      </a:lnTo>
                      <a:lnTo>
                        <a:pt x="16" y="214"/>
                      </a:lnTo>
                      <a:lnTo>
                        <a:pt x="16" y="212"/>
                      </a:lnTo>
                      <a:lnTo>
                        <a:pt x="16" y="208"/>
                      </a:lnTo>
                      <a:lnTo>
                        <a:pt x="14" y="206"/>
                      </a:lnTo>
                      <a:lnTo>
                        <a:pt x="14" y="204"/>
                      </a:lnTo>
                      <a:lnTo>
                        <a:pt x="12" y="204"/>
                      </a:lnTo>
                      <a:lnTo>
                        <a:pt x="14" y="202"/>
                      </a:lnTo>
                      <a:lnTo>
                        <a:pt x="12" y="202"/>
                      </a:lnTo>
                      <a:lnTo>
                        <a:pt x="12" y="200"/>
                      </a:lnTo>
                      <a:lnTo>
                        <a:pt x="12" y="198"/>
                      </a:lnTo>
                      <a:lnTo>
                        <a:pt x="10" y="198"/>
                      </a:lnTo>
                      <a:lnTo>
                        <a:pt x="10" y="194"/>
                      </a:lnTo>
                      <a:lnTo>
                        <a:pt x="10" y="192"/>
                      </a:lnTo>
                      <a:lnTo>
                        <a:pt x="8" y="194"/>
                      </a:lnTo>
                      <a:lnTo>
                        <a:pt x="8" y="192"/>
                      </a:lnTo>
                      <a:lnTo>
                        <a:pt x="10" y="190"/>
                      </a:lnTo>
                      <a:lnTo>
                        <a:pt x="8" y="190"/>
                      </a:lnTo>
                      <a:lnTo>
                        <a:pt x="8" y="188"/>
                      </a:lnTo>
                      <a:lnTo>
                        <a:pt x="10" y="188"/>
                      </a:lnTo>
                      <a:lnTo>
                        <a:pt x="10" y="186"/>
                      </a:lnTo>
                      <a:lnTo>
                        <a:pt x="8" y="186"/>
                      </a:lnTo>
                      <a:lnTo>
                        <a:pt x="10" y="184"/>
                      </a:lnTo>
                      <a:lnTo>
                        <a:pt x="8" y="184"/>
                      </a:lnTo>
                      <a:lnTo>
                        <a:pt x="10" y="182"/>
                      </a:lnTo>
                      <a:lnTo>
                        <a:pt x="12" y="182"/>
                      </a:lnTo>
                      <a:lnTo>
                        <a:pt x="10" y="182"/>
                      </a:lnTo>
                      <a:lnTo>
                        <a:pt x="10" y="180"/>
                      </a:lnTo>
                      <a:lnTo>
                        <a:pt x="8" y="182"/>
                      </a:lnTo>
                      <a:lnTo>
                        <a:pt x="8" y="180"/>
                      </a:lnTo>
                      <a:lnTo>
                        <a:pt x="10" y="180"/>
                      </a:lnTo>
                      <a:lnTo>
                        <a:pt x="12" y="180"/>
                      </a:lnTo>
                      <a:lnTo>
                        <a:pt x="10" y="180"/>
                      </a:lnTo>
                      <a:lnTo>
                        <a:pt x="8" y="178"/>
                      </a:lnTo>
                      <a:lnTo>
                        <a:pt x="10" y="178"/>
                      </a:lnTo>
                      <a:lnTo>
                        <a:pt x="8" y="178"/>
                      </a:lnTo>
                      <a:lnTo>
                        <a:pt x="8" y="176"/>
                      </a:lnTo>
                      <a:lnTo>
                        <a:pt x="10" y="176"/>
                      </a:lnTo>
                      <a:lnTo>
                        <a:pt x="10" y="174"/>
                      </a:lnTo>
                      <a:lnTo>
                        <a:pt x="8" y="174"/>
                      </a:lnTo>
                      <a:lnTo>
                        <a:pt x="10" y="172"/>
                      </a:lnTo>
                      <a:lnTo>
                        <a:pt x="12" y="172"/>
                      </a:lnTo>
                      <a:lnTo>
                        <a:pt x="12" y="170"/>
                      </a:lnTo>
                      <a:lnTo>
                        <a:pt x="10" y="170"/>
                      </a:lnTo>
                      <a:lnTo>
                        <a:pt x="10" y="168"/>
                      </a:lnTo>
                      <a:lnTo>
                        <a:pt x="12" y="170"/>
                      </a:lnTo>
                      <a:lnTo>
                        <a:pt x="12" y="168"/>
                      </a:lnTo>
                      <a:lnTo>
                        <a:pt x="10" y="168"/>
                      </a:lnTo>
                      <a:lnTo>
                        <a:pt x="12" y="166"/>
                      </a:lnTo>
                      <a:lnTo>
                        <a:pt x="10" y="166"/>
                      </a:lnTo>
                      <a:lnTo>
                        <a:pt x="12" y="164"/>
                      </a:lnTo>
                      <a:lnTo>
                        <a:pt x="10" y="164"/>
                      </a:lnTo>
                      <a:lnTo>
                        <a:pt x="10" y="162"/>
                      </a:lnTo>
                      <a:lnTo>
                        <a:pt x="10" y="160"/>
                      </a:lnTo>
                      <a:lnTo>
                        <a:pt x="8" y="160"/>
                      </a:lnTo>
                      <a:lnTo>
                        <a:pt x="8" y="158"/>
                      </a:lnTo>
                      <a:lnTo>
                        <a:pt x="10" y="158"/>
                      </a:lnTo>
                      <a:lnTo>
                        <a:pt x="10" y="156"/>
                      </a:lnTo>
                      <a:lnTo>
                        <a:pt x="8" y="156"/>
                      </a:lnTo>
                      <a:lnTo>
                        <a:pt x="8" y="154"/>
                      </a:lnTo>
                      <a:lnTo>
                        <a:pt x="6" y="154"/>
                      </a:lnTo>
                      <a:lnTo>
                        <a:pt x="8" y="154"/>
                      </a:lnTo>
                      <a:lnTo>
                        <a:pt x="8" y="152"/>
                      </a:lnTo>
                      <a:lnTo>
                        <a:pt x="10" y="152"/>
                      </a:lnTo>
                      <a:lnTo>
                        <a:pt x="10" y="150"/>
                      </a:lnTo>
                      <a:lnTo>
                        <a:pt x="8" y="150"/>
                      </a:lnTo>
                      <a:lnTo>
                        <a:pt x="10" y="150"/>
                      </a:lnTo>
                      <a:lnTo>
                        <a:pt x="12" y="150"/>
                      </a:lnTo>
                      <a:lnTo>
                        <a:pt x="12" y="148"/>
                      </a:lnTo>
                      <a:lnTo>
                        <a:pt x="10" y="148"/>
                      </a:lnTo>
                      <a:lnTo>
                        <a:pt x="8" y="148"/>
                      </a:lnTo>
                      <a:lnTo>
                        <a:pt x="10" y="148"/>
                      </a:lnTo>
                      <a:lnTo>
                        <a:pt x="12" y="146"/>
                      </a:lnTo>
                      <a:lnTo>
                        <a:pt x="10" y="146"/>
                      </a:lnTo>
                      <a:lnTo>
                        <a:pt x="8" y="146"/>
                      </a:lnTo>
                      <a:lnTo>
                        <a:pt x="10" y="144"/>
                      </a:lnTo>
                      <a:lnTo>
                        <a:pt x="10" y="142"/>
                      </a:lnTo>
                      <a:lnTo>
                        <a:pt x="8" y="142"/>
                      </a:lnTo>
                      <a:lnTo>
                        <a:pt x="10" y="140"/>
                      </a:lnTo>
                      <a:lnTo>
                        <a:pt x="10" y="142"/>
                      </a:lnTo>
                      <a:lnTo>
                        <a:pt x="10" y="140"/>
                      </a:lnTo>
                      <a:lnTo>
                        <a:pt x="8" y="140"/>
                      </a:lnTo>
                      <a:lnTo>
                        <a:pt x="10" y="140"/>
                      </a:lnTo>
                      <a:lnTo>
                        <a:pt x="10" y="138"/>
                      </a:lnTo>
                      <a:lnTo>
                        <a:pt x="8" y="136"/>
                      </a:lnTo>
                      <a:lnTo>
                        <a:pt x="8" y="134"/>
                      </a:lnTo>
                      <a:lnTo>
                        <a:pt x="10" y="134"/>
                      </a:lnTo>
                      <a:lnTo>
                        <a:pt x="12" y="134"/>
                      </a:lnTo>
                      <a:lnTo>
                        <a:pt x="10" y="134"/>
                      </a:lnTo>
                      <a:lnTo>
                        <a:pt x="8" y="134"/>
                      </a:lnTo>
                      <a:lnTo>
                        <a:pt x="8" y="132"/>
                      </a:lnTo>
                      <a:lnTo>
                        <a:pt x="10" y="132"/>
                      </a:lnTo>
                      <a:lnTo>
                        <a:pt x="8" y="130"/>
                      </a:lnTo>
                      <a:lnTo>
                        <a:pt x="8" y="128"/>
                      </a:lnTo>
                      <a:lnTo>
                        <a:pt x="10" y="128"/>
                      </a:lnTo>
                      <a:lnTo>
                        <a:pt x="6" y="128"/>
                      </a:lnTo>
                      <a:lnTo>
                        <a:pt x="6" y="126"/>
                      </a:lnTo>
                      <a:lnTo>
                        <a:pt x="8" y="126"/>
                      </a:lnTo>
                      <a:lnTo>
                        <a:pt x="8" y="124"/>
                      </a:lnTo>
                      <a:lnTo>
                        <a:pt x="10" y="124"/>
                      </a:lnTo>
                      <a:lnTo>
                        <a:pt x="10" y="122"/>
                      </a:lnTo>
                      <a:lnTo>
                        <a:pt x="8" y="122"/>
                      </a:lnTo>
                      <a:lnTo>
                        <a:pt x="10" y="122"/>
                      </a:lnTo>
                      <a:lnTo>
                        <a:pt x="10" y="120"/>
                      </a:lnTo>
                      <a:lnTo>
                        <a:pt x="8" y="120"/>
                      </a:lnTo>
                      <a:lnTo>
                        <a:pt x="10" y="118"/>
                      </a:lnTo>
                      <a:lnTo>
                        <a:pt x="12" y="118"/>
                      </a:lnTo>
                      <a:lnTo>
                        <a:pt x="10" y="118"/>
                      </a:lnTo>
                      <a:lnTo>
                        <a:pt x="12" y="118"/>
                      </a:lnTo>
                      <a:lnTo>
                        <a:pt x="10" y="116"/>
                      </a:lnTo>
                      <a:lnTo>
                        <a:pt x="12" y="116"/>
                      </a:lnTo>
                      <a:lnTo>
                        <a:pt x="14" y="116"/>
                      </a:lnTo>
                      <a:lnTo>
                        <a:pt x="14" y="114"/>
                      </a:lnTo>
                      <a:lnTo>
                        <a:pt x="12" y="114"/>
                      </a:lnTo>
                      <a:lnTo>
                        <a:pt x="14" y="114"/>
                      </a:lnTo>
                      <a:lnTo>
                        <a:pt x="14" y="112"/>
                      </a:lnTo>
                      <a:lnTo>
                        <a:pt x="14" y="110"/>
                      </a:lnTo>
                      <a:lnTo>
                        <a:pt x="14" y="108"/>
                      </a:lnTo>
                      <a:lnTo>
                        <a:pt x="16" y="108"/>
                      </a:lnTo>
                      <a:lnTo>
                        <a:pt x="14" y="106"/>
                      </a:lnTo>
                      <a:lnTo>
                        <a:pt x="12" y="104"/>
                      </a:lnTo>
                      <a:lnTo>
                        <a:pt x="14" y="104"/>
                      </a:lnTo>
                      <a:lnTo>
                        <a:pt x="12" y="104"/>
                      </a:lnTo>
                      <a:lnTo>
                        <a:pt x="12" y="102"/>
                      </a:lnTo>
                      <a:lnTo>
                        <a:pt x="10" y="100"/>
                      </a:lnTo>
                      <a:lnTo>
                        <a:pt x="12" y="100"/>
                      </a:lnTo>
                      <a:lnTo>
                        <a:pt x="10" y="100"/>
                      </a:lnTo>
                      <a:lnTo>
                        <a:pt x="10" y="98"/>
                      </a:lnTo>
                      <a:lnTo>
                        <a:pt x="8" y="96"/>
                      </a:lnTo>
                      <a:lnTo>
                        <a:pt x="10" y="94"/>
                      </a:lnTo>
                      <a:lnTo>
                        <a:pt x="8" y="94"/>
                      </a:lnTo>
                      <a:lnTo>
                        <a:pt x="10" y="92"/>
                      </a:lnTo>
                      <a:lnTo>
                        <a:pt x="8" y="92"/>
                      </a:lnTo>
                      <a:lnTo>
                        <a:pt x="8" y="90"/>
                      </a:lnTo>
                      <a:lnTo>
                        <a:pt x="6" y="90"/>
                      </a:lnTo>
                      <a:lnTo>
                        <a:pt x="8" y="90"/>
                      </a:lnTo>
                      <a:lnTo>
                        <a:pt x="6" y="90"/>
                      </a:lnTo>
                      <a:lnTo>
                        <a:pt x="8" y="88"/>
                      </a:lnTo>
                      <a:lnTo>
                        <a:pt x="6" y="86"/>
                      </a:lnTo>
                      <a:lnTo>
                        <a:pt x="6" y="84"/>
                      </a:lnTo>
                      <a:lnTo>
                        <a:pt x="6" y="82"/>
                      </a:lnTo>
                      <a:lnTo>
                        <a:pt x="6" y="80"/>
                      </a:lnTo>
                      <a:lnTo>
                        <a:pt x="6" y="78"/>
                      </a:lnTo>
                      <a:lnTo>
                        <a:pt x="4" y="76"/>
                      </a:lnTo>
                      <a:lnTo>
                        <a:pt x="4" y="74"/>
                      </a:lnTo>
                      <a:lnTo>
                        <a:pt x="6" y="74"/>
                      </a:lnTo>
                      <a:lnTo>
                        <a:pt x="4" y="72"/>
                      </a:lnTo>
                      <a:lnTo>
                        <a:pt x="2" y="72"/>
                      </a:lnTo>
                      <a:lnTo>
                        <a:pt x="4" y="70"/>
                      </a:lnTo>
                      <a:lnTo>
                        <a:pt x="2" y="70"/>
                      </a:lnTo>
                      <a:lnTo>
                        <a:pt x="2" y="68"/>
                      </a:lnTo>
                      <a:lnTo>
                        <a:pt x="2" y="66"/>
                      </a:lnTo>
                      <a:lnTo>
                        <a:pt x="0" y="66"/>
                      </a:lnTo>
                      <a:lnTo>
                        <a:pt x="2" y="64"/>
                      </a:lnTo>
                      <a:lnTo>
                        <a:pt x="0" y="64"/>
                      </a:lnTo>
                      <a:lnTo>
                        <a:pt x="0" y="60"/>
                      </a:lnTo>
                      <a:lnTo>
                        <a:pt x="2" y="58"/>
                      </a:lnTo>
                      <a:lnTo>
                        <a:pt x="0" y="58"/>
                      </a:lnTo>
                      <a:lnTo>
                        <a:pt x="2" y="58"/>
                      </a:lnTo>
                      <a:lnTo>
                        <a:pt x="2" y="58"/>
                      </a:lnTo>
                      <a:close/>
                    </a:path>
                  </a:pathLst>
                </a:custGeom>
                <a:solidFill>
                  <a:srgbClr val="E0E0E0"/>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86" name="Freeform 155">
                  <a:extLst>
                    <a:ext uri="{FF2B5EF4-FFF2-40B4-BE49-F238E27FC236}">
                      <a16:creationId xmlns:a16="http://schemas.microsoft.com/office/drawing/2014/main" id="{DCCE7A83-F09E-9757-F733-5E4D1FACF2D7}"/>
                    </a:ext>
                  </a:extLst>
                </p:cNvPr>
                <p:cNvSpPr>
                  <a:spLocks/>
                </p:cNvSpPr>
                <p:nvPr/>
              </p:nvSpPr>
              <p:spPr bwMode="auto">
                <a:xfrm>
                  <a:off x="3244850" y="1587500"/>
                  <a:ext cx="1371600" cy="914400"/>
                </a:xfrm>
                <a:custGeom>
                  <a:avLst/>
                  <a:gdLst>
                    <a:gd name="T0" fmla="*/ 652 w 864"/>
                    <a:gd name="T1" fmla="*/ 38 h 576"/>
                    <a:gd name="T2" fmla="*/ 852 w 864"/>
                    <a:gd name="T3" fmla="*/ 46 h 576"/>
                    <a:gd name="T4" fmla="*/ 848 w 864"/>
                    <a:gd name="T5" fmla="*/ 60 h 576"/>
                    <a:gd name="T6" fmla="*/ 842 w 864"/>
                    <a:gd name="T7" fmla="*/ 70 h 576"/>
                    <a:gd name="T8" fmla="*/ 828 w 864"/>
                    <a:gd name="T9" fmla="*/ 100 h 576"/>
                    <a:gd name="T10" fmla="*/ 840 w 864"/>
                    <a:gd name="T11" fmla="*/ 122 h 576"/>
                    <a:gd name="T12" fmla="*/ 862 w 864"/>
                    <a:gd name="T13" fmla="*/ 140 h 576"/>
                    <a:gd name="T14" fmla="*/ 846 w 864"/>
                    <a:gd name="T15" fmla="*/ 422 h 576"/>
                    <a:gd name="T16" fmla="*/ 846 w 864"/>
                    <a:gd name="T17" fmla="*/ 428 h 576"/>
                    <a:gd name="T18" fmla="*/ 852 w 864"/>
                    <a:gd name="T19" fmla="*/ 434 h 576"/>
                    <a:gd name="T20" fmla="*/ 854 w 864"/>
                    <a:gd name="T21" fmla="*/ 440 h 576"/>
                    <a:gd name="T22" fmla="*/ 854 w 864"/>
                    <a:gd name="T23" fmla="*/ 446 h 576"/>
                    <a:gd name="T24" fmla="*/ 854 w 864"/>
                    <a:gd name="T25" fmla="*/ 450 h 576"/>
                    <a:gd name="T26" fmla="*/ 846 w 864"/>
                    <a:gd name="T27" fmla="*/ 452 h 576"/>
                    <a:gd name="T28" fmla="*/ 852 w 864"/>
                    <a:gd name="T29" fmla="*/ 456 h 576"/>
                    <a:gd name="T30" fmla="*/ 854 w 864"/>
                    <a:gd name="T31" fmla="*/ 462 h 576"/>
                    <a:gd name="T32" fmla="*/ 860 w 864"/>
                    <a:gd name="T33" fmla="*/ 466 h 576"/>
                    <a:gd name="T34" fmla="*/ 860 w 864"/>
                    <a:gd name="T35" fmla="*/ 470 h 576"/>
                    <a:gd name="T36" fmla="*/ 864 w 864"/>
                    <a:gd name="T37" fmla="*/ 478 h 576"/>
                    <a:gd name="T38" fmla="*/ 858 w 864"/>
                    <a:gd name="T39" fmla="*/ 488 h 576"/>
                    <a:gd name="T40" fmla="*/ 856 w 864"/>
                    <a:gd name="T41" fmla="*/ 494 h 576"/>
                    <a:gd name="T42" fmla="*/ 854 w 864"/>
                    <a:gd name="T43" fmla="*/ 502 h 576"/>
                    <a:gd name="T44" fmla="*/ 854 w 864"/>
                    <a:gd name="T45" fmla="*/ 508 h 576"/>
                    <a:gd name="T46" fmla="*/ 854 w 864"/>
                    <a:gd name="T47" fmla="*/ 510 h 576"/>
                    <a:gd name="T48" fmla="*/ 854 w 864"/>
                    <a:gd name="T49" fmla="*/ 516 h 576"/>
                    <a:gd name="T50" fmla="*/ 852 w 864"/>
                    <a:gd name="T51" fmla="*/ 522 h 576"/>
                    <a:gd name="T52" fmla="*/ 846 w 864"/>
                    <a:gd name="T53" fmla="*/ 522 h 576"/>
                    <a:gd name="T54" fmla="*/ 844 w 864"/>
                    <a:gd name="T55" fmla="*/ 526 h 576"/>
                    <a:gd name="T56" fmla="*/ 842 w 864"/>
                    <a:gd name="T57" fmla="*/ 534 h 576"/>
                    <a:gd name="T58" fmla="*/ 842 w 864"/>
                    <a:gd name="T59" fmla="*/ 538 h 576"/>
                    <a:gd name="T60" fmla="*/ 842 w 864"/>
                    <a:gd name="T61" fmla="*/ 540 h 576"/>
                    <a:gd name="T62" fmla="*/ 844 w 864"/>
                    <a:gd name="T63" fmla="*/ 546 h 576"/>
                    <a:gd name="T64" fmla="*/ 848 w 864"/>
                    <a:gd name="T65" fmla="*/ 546 h 576"/>
                    <a:gd name="T66" fmla="*/ 854 w 864"/>
                    <a:gd name="T67" fmla="*/ 554 h 576"/>
                    <a:gd name="T68" fmla="*/ 856 w 864"/>
                    <a:gd name="T69" fmla="*/ 562 h 576"/>
                    <a:gd name="T70" fmla="*/ 858 w 864"/>
                    <a:gd name="T71" fmla="*/ 570 h 576"/>
                    <a:gd name="T72" fmla="*/ 860 w 864"/>
                    <a:gd name="T73" fmla="*/ 574 h 576"/>
                    <a:gd name="T74" fmla="*/ 854 w 864"/>
                    <a:gd name="T75" fmla="*/ 572 h 576"/>
                    <a:gd name="T76" fmla="*/ 842 w 864"/>
                    <a:gd name="T77" fmla="*/ 570 h 576"/>
                    <a:gd name="T78" fmla="*/ 832 w 864"/>
                    <a:gd name="T79" fmla="*/ 556 h 576"/>
                    <a:gd name="T80" fmla="*/ 828 w 864"/>
                    <a:gd name="T81" fmla="*/ 548 h 576"/>
                    <a:gd name="T82" fmla="*/ 818 w 864"/>
                    <a:gd name="T83" fmla="*/ 540 h 576"/>
                    <a:gd name="T84" fmla="*/ 806 w 864"/>
                    <a:gd name="T85" fmla="*/ 538 h 576"/>
                    <a:gd name="T86" fmla="*/ 798 w 864"/>
                    <a:gd name="T87" fmla="*/ 534 h 576"/>
                    <a:gd name="T88" fmla="*/ 780 w 864"/>
                    <a:gd name="T89" fmla="*/ 526 h 576"/>
                    <a:gd name="T90" fmla="*/ 772 w 864"/>
                    <a:gd name="T91" fmla="*/ 520 h 576"/>
                    <a:gd name="T92" fmla="*/ 758 w 864"/>
                    <a:gd name="T93" fmla="*/ 518 h 576"/>
                    <a:gd name="T94" fmla="*/ 750 w 864"/>
                    <a:gd name="T95" fmla="*/ 520 h 576"/>
                    <a:gd name="T96" fmla="*/ 730 w 864"/>
                    <a:gd name="T97" fmla="*/ 518 h 576"/>
                    <a:gd name="T98" fmla="*/ 706 w 864"/>
                    <a:gd name="T99" fmla="*/ 516 h 576"/>
                    <a:gd name="T100" fmla="*/ 692 w 864"/>
                    <a:gd name="T101" fmla="*/ 530 h 576"/>
                    <a:gd name="T102" fmla="*/ 678 w 864"/>
                    <a:gd name="T103" fmla="*/ 530 h 576"/>
                    <a:gd name="T104" fmla="*/ 668 w 864"/>
                    <a:gd name="T105" fmla="*/ 520 h 576"/>
                    <a:gd name="T106" fmla="*/ 654 w 864"/>
                    <a:gd name="T107" fmla="*/ 514 h 576"/>
                    <a:gd name="T108" fmla="*/ 632 w 864"/>
                    <a:gd name="T109" fmla="*/ 502 h 576"/>
                    <a:gd name="T110" fmla="*/ 250 w 864"/>
                    <a:gd name="T111" fmla="*/ 47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4" h="576">
                      <a:moveTo>
                        <a:pt x="28" y="146"/>
                      </a:moveTo>
                      <a:lnTo>
                        <a:pt x="30" y="146"/>
                      </a:lnTo>
                      <a:lnTo>
                        <a:pt x="42" y="0"/>
                      </a:lnTo>
                      <a:lnTo>
                        <a:pt x="432" y="28"/>
                      </a:lnTo>
                      <a:lnTo>
                        <a:pt x="652" y="38"/>
                      </a:lnTo>
                      <a:lnTo>
                        <a:pt x="854" y="40"/>
                      </a:lnTo>
                      <a:lnTo>
                        <a:pt x="854" y="42"/>
                      </a:lnTo>
                      <a:lnTo>
                        <a:pt x="852" y="44"/>
                      </a:lnTo>
                      <a:lnTo>
                        <a:pt x="854" y="44"/>
                      </a:lnTo>
                      <a:lnTo>
                        <a:pt x="852" y="46"/>
                      </a:lnTo>
                      <a:lnTo>
                        <a:pt x="852" y="48"/>
                      </a:lnTo>
                      <a:lnTo>
                        <a:pt x="852" y="50"/>
                      </a:lnTo>
                      <a:lnTo>
                        <a:pt x="852" y="54"/>
                      </a:lnTo>
                      <a:lnTo>
                        <a:pt x="852" y="58"/>
                      </a:lnTo>
                      <a:lnTo>
                        <a:pt x="848" y="60"/>
                      </a:lnTo>
                      <a:lnTo>
                        <a:pt x="846" y="62"/>
                      </a:lnTo>
                      <a:lnTo>
                        <a:pt x="844" y="64"/>
                      </a:lnTo>
                      <a:lnTo>
                        <a:pt x="842" y="66"/>
                      </a:lnTo>
                      <a:lnTo>
                        <a:pt x="842" y="68"/>
                      </a:lnTo>
                      <a:lnTo>
                        <a:pt x="842" y="70"/>
                      </a:lnTo>
                      <a:lnTo>
                        <a:pt x="832" y="76"/>
                      </a:lnTo>
                      <a:lnTo>
                        <a:pt x="830" y="78"/>
                      </a:lnTo>
                      <a:lnTo>
                        <a:pt x="822" y="86"/>
                      </a:lnTo>
                      <a:lnTo>
                        <a:pt x="820" y="92"/>
                      </a:lnTo>
                      <a:lnTo>
                        <a:pt x="828" y="100"/>
                      </a:lnTo>
                      <a:lnTo>
                        <a:pt x="830" y="106"/>
                      </a:lnTo>
                      <a:lnTo>
                        <a:pt x="830" y="110"/>
                      </a:lnTo>
                      <a:lnTo>
                        <a:pt x="832" y="114"/>
                      </a:lnTo>
                      <a:lnTo>
                        <a:pt x="838" y="122"/>
                      </a:lnTo>
                      <a:lnTo>
                        <a:pt x="840" y="122"/>
                      </a:lnTo>
                      <a:lnTo>
                        <a:pt x="844" y="122"/>
                      </a:lnTo>
                      <a:lnTo>
                        <a:pt x="854" y="126"/>
                      </a:lnTo>
                      <a:lnTo>
                        <a:pt x="856" y="128"/>
                      </a:lnTo>
                      <a:lnTo>
                        <a:pt x="860" y="130"/>
                      </a:lnTo>
                      <a:lnTo>
                        <a:pt x="862" y="140"/>
                      </a:lnTo>
                      <a:lnTo>
                        <a:pt x="862" y="230"/>
                      </a:lnTo>
                      <a:lnTo>
                        <a:pt x="862" y="420"/>
                      </a:lnTo>
                      <a:lnTo>
                        <a:pt x="844" y="420"/>
                      </a:lnTo>
                      <a:lnTo>
                        <a:pt x="846" y="420"/>
                      </a:lnTo>
                      <a:lnTo>
                        <a:pt x="846" y="422"/>
                      </a:lnTo>
                      <a:lnTo>
                        <a:pt x="846" y="424"/>
                      </a:lnTo>
                      <a:lnTo>
                        <a:pt x="846" y="426"/>
                      </a:lnTo>
                      <a:lnTo>
                        <a:pt x="844" y="426"/>
                      </a:lnTo>
                      <a:lnTo>
                        <a:pt x="844" y="428"/>
                      </a:lnTo>
                      <a:lnTo>
                        <a:pt x="846" y="428"/>
                      </a:lnTo>
                      <a:lnTo>
                        <a:pt x="846" y="430"/>
                      </a:lnTo>
                      <a:lnTo>
                        <a:pt x="848" y="430"/>
                      </a:lnTo>
                      <a:lnTo>
                        <a:pt x="848" y="432"/>
                      </a:lnTo>
                      <a:lnTo>
                        <a:pt x="852" y="432"/>
                      </a:lnTo>
                      <a:lnTo>
                        <a:pt x="852" y="434"/>
                      </a:lnTo>
                      <a:lnTo>
                        <a:pt x="854" y="436"/>
                      </a:lnTo>
                      <a:lnTo>
                        <a:pt x="854" y="436"/>
                      </a:lnTo>
                      <a:lnTo>
                        <a:pt x="854" y="438"/>
                      </a:lnTo>
                      <a:lnTo>
                        <a:pt x="854" y="440"/>
                      </a:lnTo>
                      <a:lnTo>
                        <a:pt x="854" y="440"/>
                      </a:lnTo>
                      <a:lnTo>
                        <a:pt x="854" y="442"/>
                      </a:lnTo>
                      <a:lnTo>
                        <a:pt x="854" y="442"/>
                      </a:lnTo>
                      <a:lnTo>
                        <a:pt x="854" y="444"/>
                      </a:lnTo>
                      <a:lnTo>
                        <a:pt x="854" y="444"/>
                      </a:lnTo>
                      <a:lnTo>
                        <a:pt x="854" y="446"/>
                      </a:lnTo>
                      <a:lnTo>
                        <a:pt x="854" y="448"/>
                      </a:lnTo>
                      <a:lnTo>
                        <a:pt x="854" y="448"/>
                      </a:lnTo>
                      <a:lnTo>
                        <a:pt x="854" y="448"/>
                      </a:lnTo>
                      <a:lnTo>
                        <a:pt x="854" y="448"/>
                      </a:lnTo>
                      <a:lnTo>
                        <a:pt x="854" y="450"/>
                      </a:lnTo>
                      <a:lnTo>
                        <a:pt x="852" y="452"/>
                      </a:lnTo>
                      <a:lnTo>
                        <a:pt x="848" y="452"/>
                      </a:lnTo>
                      <a:lnTo>
                        <a:pt x="848" y="450"/>
                      </a:lnTo>
                      <a:lnTo>
                        <a:pt x="846" y="450"/>
                      </a:lnTo>
                      <a:lnTo>
                        <a:pt x="846" y="452"/>
                      </a:lnTo>
                      <a:lnTo>
                        <a:pt x="848" y="454"/>
                      </a:lnTo>
                      <a:lnTo>
                        <a:pt x="846" y="454"/>
                      </a:lnTo>
                      <a:lnTo>
                        <a:pt x="846" y="456"/>
                      </a:lnTo>
                      <a:lnTo>
                        <a:pt x="848" y="456"/>
                      </a:lnTo>
                      <a:lnTo>
                        <a:pt x="852" y="456"/>
                      </a:lnTo>
                      <a:lnTo>
                        <a:pt x="852" y="458"/>
                      </a:lnTo>
                      <a:lnTo>
                        <a:pt x="848" y="460"/>
                      </a:lnTo>
                      <a:lnTo>
                        <a:pt x="848" y="462"/>
                      </a:lnTo>
                      <a:lnTo>
                        <a:pt x="852" y="462"/>
                      </a:lnTo>
                      <a:lnTo>
                        <a:pt x="854" y="462"/>
                      </a:lnTo>
                      <a:lnTo>
                        <a:pt x="854" y="464"/>
                      </a:lnTo>
                      <a:lnTo>
                        <a:pt x="856" y="462"/>
                      </a:lnTo>
                      <a:lnTo>
                        <a:pt x="858" y="462"/>
                      </a:lnTo>
                      <a:lnTo>
                        <a:pt x="858" y="464"/>
                      </a:lnTo>
                      <a:lnTo>
                        <a:pt x="860" y="466"/>
                      </a:lnTo>
                      <a:lnTo>
                        <a:pt x="858" y="466"/>
                      </a:lnTo>
                      <a:lnTo>
                        <a:pt x="860" y="466"/>
                      </a:lnTo>
                      <a:lnTo>
                        <a:pt x="858" y="468"/>
                      </a:lnTo>
                      <a:lnTo>
                        <a:pt x="860" y="468"/>
                      </a:lnTo>
                      <a:lnTo>
                        <a:pt x="860" y="470"/>
                      </a:lnTo>
                      <a:lnTo>
                        <a:pt x="860" y="472"/>
                      </a:lnTo>
                      <a:lnTo>
                        <a:pt x="860" y="474"/>
                      </a:lnTo>
                      <a:lnTo>
                        <a:pt x="862" y="476"/>
                      </a:lnTo>
                      <a:lnTo>
                        <a:pt x="862" y="478"/>
                      </a:lnTo>
                      <a:lnTo>
                        <a:pt x="864" y="478"/>
                      </a:lnTo>
                      <a:lnTo>
                        <a:pt x="862" y="482"/>
                      </a:lnTo>
                      <a:lnTo>
                        <a:pt x="860" y="484"/>
                      </a:lnTo>
                      <a:lnTo>
                        <a:pt x="862" y="484"/>
                      </a:lnTo>
                      <a:lnTo>
                        <a:pt x="860" y="488"/>
                      </a:lnTo>
                      <a:lnTo>
                        <a:pt x="858" y="488"/>
                      </a:lnTo>
                      <a:lnTo>
                        <a:pt x="856" y="490"/>
                      </a:lnTo>
                      <a:lnTo>
                        <a:pt x="854" y="490"/>
                      </a:lnTo>
                      <a:lnTo>
                        <a:pt x="854" y="492"/>
                      </a:lnTo>
                      <a:lnTo>
                        <a:pt x="854" y="494"/>
                      </a:lnTo>
                      <a:lnTo>
                        <a:pt x="856" y="494"/>
                      </a:lnTo>
                      <a:lnTo>
                        <a:pt x="856" y="496"/>
                      </a:lnTo>
                      <a:lnTo>
                        <a:pt x="856" y="498"/>
                      </a:lnTo>
                      <a:lnTo>
                        <a:pt x="854" y="498"/>
                      </a:lnTo>
                      <a:lnTo>
                        <a:pt x="854" y="500"/>
                      </a:lnTo>
                      <a:lnTo>
                        <a:pt x="854" y="502"/>
                      </a:lnTo>
                      <a:lnTo>
                        <a:pt x="856" y="502"/>
                      </a:lnTo>
                      <a:lnTo>
                        <a:pt x="856" y="504"/>
                      </a:lnTo>
                      <a:lnTo>
                        <a:pt x="854" y="504"/>
                      </a:lnTo>
                      <a:lnTo>
                        <a:pt x="854" y="506"/>
                      </a:lnTo>
                      <a:lnTo>
                        <a:pt x="854" y="508"/>
                      </a:lnTo>
                      <a:lnTo>
                        <a:pt x="854" y="508"/>
                      </a:lnTo>
                      <a:lnTo>
                        <a:pt x="854" y="510"/>
                      </a:lnTo>
                      <a:lnTo>
                        <a:pt x="852" y="510"/>
                      </a:lnTo>
                      <a:lnTo>
                        <a:pt x="854" y="510"/>
                      </a:lnTo>
                      <a:lnTo>
                        <a:pt x="854" y="510"/>
                      </a:lnTo>
                      <a:lnTo>
                        <a:pt x="852" y="510"/>
                      </a:lnTo>
                      <a:lnTo>
                        <a:pt x="854" y="510"/>
                      </a:lnTo>
                      <a:lnTo>
                        <a:pt x="854" y="514"/>
                      </a:lnTo>
                      <a:lnTo>
                        <a:pt x="852" y="516"/>
                      </a:lnTo>
                      <a:lnTo>
                        <a:pt x="854" y="516"/>
                      </a:lnTo>
                      <a:lnTo>
                        <a:pt x="852" y="518"/>
                      </a:lnTo>
                      <a:lnTo>
                        <a:pt x="852" y="520"/>
                      </a:lnTo>
                      <a:lnTo>
                        <a:pt x="852" y="522"/>
                      </a:lnTo>
                      <a:lnTo>
                        <a:pt x="852" y="520"/>
                      </a:lnTo>
                      <a:lnTo>
                        <a:pt x="852" y="522"/>
                      </a:lnTo>
                      <a:lnTo>
                        <a:pt x="848" y="522"/>
                      </a:lnTo>
                      <a:lnTo>
                        <a:pt x="848" y="522"/>
                      </a:lnTo>
                      <a:lnTo>
                        <a:pt x="848" y="522"/>
                      </a:lnTo>
                      <a:lnTo>
                        <a:pt x="846" y="522"/>
                      </a:lnTo>
                      <a:lnTo>
                        <a:pt x="846" y="522"/>
                      </a:lnTo>
                      <a:lnTo>
                        <a:pt x="846" y="522"/>
                      </a:lnTo>
                      <a:lnTo>
                        <a:pt x="846" y="524"/>
                      </a:lnTo>
                      <a:lnTo>
                        <a:pt x="844" y="524"/>
                      </a:lnTo>
                      <a:lnTo>
                        <a:pt x="846" y="526"/>
                      </a:lnTo>
                      <a:lnTo>
                        <a:pt x="844" y="526"/>
                      </a:lnTo>
                      <a:lnTo>
                        <a:pt x="844" y="530"/>
                      </a:lnTo>
                      <a:lnTo>
                        <a:pt x="844" y="532"/>
                      </a:lnTo>
                      <a:lnTo>
                        <a:pt x="842" y="530"/>
                      </a:lnTo>
                      <a:lnTo>
                        <a:pt x="842" y="534"/>
                      </a:lnTo>
                      <a:lnTo>
                        <a:pt x="842" y="534"/>
                      </a:lnTo>
                      <a:lnTo>
                        <a:pt x="842" y="534"/>
                      </a:lnTo>
                      <a:lnTo>
                        <a:pt x="842" y="534"/>
                      </a:lnTo>
                      <a:lnTo>
                        <a:pt x="842" y="534"/>
                      </a:lnTo>
                      <a:lnTo>
                        <a:pt x="842" y="536"/>
                      </a:lnTo>
                      <a:lnTo>
                        <a:pt x="842" y="538"/>
                      </a:lnTo>
                      <a:lnTo>
                        <a:pt x="842" y="538"/>
                      </a:lnTo>
                      <a:lnTo>
                        <a:pt x="842" y="540"/>
                      </a:lnTo>
                      <a:lnTo>
                        <a:pt x="842" y="540"/>
                      </a:lnTo>
                      <a:lnTo>
                        <a:pt x="842" y="542"/>
                      </a:lnTo>
                      <a:lnTo>
                        <a:pt x="842" y="540"/>
                      </a:lnTo>
                      <a:lnTo>
                        <a:pt x="842" y="542"/>
                      </a:lnTo>
                      <a:lnTo>
                        <a:pt x="844" y="542"/>
                      </a:lnTo>
                      <a:lnTo>
                        <a:pt x="842" y="542"/>
                      </a:lnTo>
                      <a:lnTo>
                        <a:pt x="844" y="542"/>
                      </a:lnTo>
                      <a:lnTo>
                        <a:pt x="844" y="546"/>
                      </a:lnTo>
                      <a:lnTo>
                        <a:pt x="846" y="546"/>
                      </a:lnTo>
                      <a:lnTo>
                        <a:pt x="846" y="546"/>
                      </a:lnTo>
                      <a:lnTo>
                        <a:pt x="848" y="546"/>
                      </a:lnTo>
                      <a:lnTo>
                        <a:pt x="846" y="546"/>
                      </a:lnTo>
                      <a:lnTo>
                        <a:pt x="848" y="546"/>
                      </a:lnTo>
                      <a:lnTo>
                        <a:pt x="848" y="548"/>
                      </a:lnTo>
                      <a:lnTo>
                        <a:pt x="852" y="548"/>
                      </a:lnTo>
                      <a:lnTo>
                        <a:pt x="854" y="550"/>
                      </a:lnTo>
                      <a:lnTo>
                        <a:pt x="854" y="552"/>
                      </a:lnTo>
                      <a:lnTo>
                        <a:pt x="854" y="554"/>
                      </a:lnTo>
                      <a:lnTo>
                        <a:pt x="854" y="556"/>
                      </a:lnTo>
                      <a:lnTo>
                        <a:pt x="854" y="556"/>
                      </a:lnTo>
                      <a:lnTo>
                        <a:pt x="856" y="558"/>
                      </a:lnTo>
                      <a:lnTo>
                        <a:pt x="856" y="560"/>
                      </a:lnTo>
                      <a:lnTo>
                        <a:pt x="856" y="562"/>
                      </a:lnTo>
                      <a:lnTo>
                        <a:pt x="858" y="562"/>
                      </a:lnTo>
                      <a:lnTo>
                        <a:pt x="856" y="562"/>
                      </a:lnTo>
                      <a:lnTo>
                        <a:pt x="856" y="564"/>
                      </a:lnTo>
                      <a:lnTo>
                        <a:pt x="858" y="564"/>
                      </a:lnTo>
                      <a:lnTo>
                        <a:pt x="858" y="570"/>
                      </a:lnTo>
                      <a:lnTo>
                        <a:pt x="856" y="570"/>
                      </a:lnTo>
                      <a:lnTo>
                        <a:pt x="856" y="572"/>
                      </a:lnTo>
                      <a:lnTo>
                        <a:pt x="858" y="572"/>
                      </a:lnTo>
                      <a:lnTo>
                        <a:pt x="858" y="574"/>
                      </a:lnTo>
                      <a:lnTo>
                        <a:pt x="860" y="574"/>
                      </a:lnTo>
                      <a:lnTo>
                        <a:pt x="862" y="576"/>
                      </a:lnTo>
                      <a:lnTo>
                        <a:pt x="858" y="576"/>
                      </a:lnTo>
                      <a:lnTo>
                        <a:pt x="856" y="576"/>
                      </a:lnTo>
                      <a:lnTo>
                        <a:pt x="854" y="574"/>
                      </a:lnTo>
                      <a:lnTo>
                        <a:pt x="854" y="572"/>
                      </a:lnTo>
                      <a:lnTo>
                        <a:pt x="852" y="570"/>
                      </a:lnTo>
                      <a:lnTo>
                        <a:pt x="848" y="570"/>
                      </a:lnTo>
                      <a:lnTo>
                        <a:pt x="844" y="572"/>
                      </a:lnTo>
                      <a:lnTo>
                        <a:pt x="842" y="572"/>
                      </a:lnTo>
                      <a:lnTo>
                        <a:pt x="842" y="570"/>
                      </a:lnTo>
                      <a:lnTo>
                        <a:pt x="842" y="566"/>
                      </a:lnTo>
                      <a:lnTo>
                        <a:pt x="840" y="564"/>
                      </a:lnTo>
                      <a:lnTo>
                        <a:pt x="836" y="562"/>
                      </a:lnTo>
                      <a:lnTo>
                        <a:pt x="832" y="558"/>
                      </a:lnTo>
                      <a:lnTo>
                        <a:pt x="832" y="556"/>
                      </a:lnTo>
                      <a:lnTo>
                        <a:pt x="832" y="554"/>
                      </a:lnTo>
                      <a:lnTo>
                        <a:pt x="836" y="550"/>
                      </a:lnTo>
                      <a:lnTo>
                        <a:pt x="836" y="548"/>
                      </a:lnTo>
                      <a:lnTo>
                        <a:pt x="830" y="548"/>
                      </a:lnTo>
                      <a:lnTo>
                        <a:pt x="828" y="548"/>
                      </a:lnTo>
                      <a:lnTo>
                        <a:pt x="824" y="548"/>
                      </a:lnTo>
                      <a:lnTo>
                        <a:pt x="822" y="546"/>
                      </a:lnTo>
                      <a:lnTo>
                        <a:pt x="822" y="546"/>
                      </a:lnTo>
                      <a:lnTo>
                        <a:pt x="822" y="542"/>
                      </a:lnTo>
                      <a:lnTo>
                        <a:pt x="818" y="540"/>
                      </a:lnTo>
                      <a:lnTo>
                        <a:pt x="816" y="538"/>
                      </a:lnTo>
                      <a:lnTo>
                        <a:pt x="812" y="538"/>
                      </a:lnTo>
                      <a:lnTo>
                        <a:pt x="810" y="536"/>
                      </a:lnTo>
                      <a:lnTo>
                        <a:pt x="808" y="538"/>
                      </a:lnTo>
                      <a:lnTo>
                        <a:pt x="806" y="538"/>
                      </a:lnTo>
                      <a:lnTo>
                        <a:pt x="804" y="538"/>
                      </a:lnTo>
                      <a:lnTo>
                        <a:pt x="804" y="536"/>
                      </a:lnTo>
                      <a:lnTo>
                        <a:pt x="804" y="534"/>
                      </a:lnTo>
                      <a:lnTo>
                        <a:pt x="802" y="534"/>
                      </a:lnTo>
                      <a:lnTo>
                        <a:pt x="798" y="534"/>
                      </a:lnTo>
                      <a:lnTo>
                        <a:pt x="792" y="532"/>
                      </a:lnTo>
                      <a:lnTo>
                        <a:pt x="788" y="532"/>
                      </a:lnTo>
                      <a:lnTo>
                        <a:pt x="786" y="532"/>
                      </a:lnTo>
                      <a:lnTo>
                        <a:pt x="782" y="526"/>
                      </a:lnTo>
                      <a:lnTo>
                        <a:pt x="780" y="526"/>
                      </a:lnTo>
                      <a:lnTo>
                        <a:pt x="778" y="524"/>
                      </a:lnTo>
                      <a:lnTo>
                        <a:pt x="776" y="524"/>
                      </a:lnTo>
                      <a:lnTo>
                        <a:pt x="776" y="522"/>
                      </a:lnTo>
                      <a:lnTo>
                        <a:pt x="776" y="520"/>
                      </a:lnTo>
                      <a:lnTo>
                        <a:pt x="772" y="520"/>
                      </a:lnTo>
                      <a:lnTo>
                        <a:pt x="770" y="520"/>
                      </a:lnTo>
                      <a:lnTo>
                        <a:pt x="766" y="518"/>
                      </a:lnTo>
                      <a:lnTo>
                        <a:pt x="764" y="518"/>
                      </a:lnTo>
                      <a:lnTo>
                        <a:pt x="762" y="518"/>
                      </a:lnTo>
                      <a:lnTo>
                        <a:pt x="758" y="518"/>
                      </a:lnTo>
                      <a:lnTo>
                        <a:pt x="756" y="518"/>
                      </a:lnTo>
                      <a:lnTo>
                        <a:pt x="754" y="518"/>
                      </a:lnTo>
                      <a:lnTo>
                        <a:pt x="754" y="516"/>
                      </a:lnTo>
                      <a:lnTo>
                        <a:pt x="752" y="518"/>
                      </a:lnTo>
                      <a:lnTo>
                        <a:pt x="750" y="520"/>
                      </a:lnTo>
                      <a:lnTo>
                        <a:pt x="744" y="520"/>
                      </a:lnTo>
                      <a:lnTo>
                        <a:pt x="742" y="518"/>
                      </a:lnTo>
                      <a:lnTo>
                        <a:pt x="740" y="520"/>
                      </a:lnTo>
                      <a:lnTo>
                        <a:pt x="736" y="520"/>
                      </a:lnTo>
                      <a:lnTo>
                        <a:pt x="730" y="518"/>
                      </a:lnTo>
                      <a:lnTo>
                        <a:pt x="724" y="520"/>
                      </a:lnTo>
                      <a:lnTo>
                        <a:pt x="722" y="520"/>
                      </a:lnTo>
                      <a:lnTo>
                        <a:pt x="718" y="520"/>
                      </a:lnTo>
                      <a:lnTo>
                        <a:pt x="712" y="518"/>
                      </a:lnTo>
                      <a:lnTo>
                        <a:pt x="706" y="516"/>
                      </a:lnTo>
                      <a:lnTo>
                        <a:pt x="704" y="516"/>
                      </a:lnTo>
                      <a:lnTo>
                        <a:pt x="700" y="518"/>
                      </a:lnTo>
                      <a:lnTo>
                        <a:pt x="698" y="522"/>
                      </a:lnTo>
                      <a:lnTo>
                        <a:pt x="696" y="526"/>
                      </a:lnTo>
                      <a:lnTo>
                        <a:pt x="692" y="530"/>
                      </a:lnTo>
                      <a:lnTo>
                        <a:pt x="690" y="530"/>
                      </a:lnTo>
                      <a:lnTo>
                        <a:pt x="688" y="530"/>
                      </a:lnTo>
                      <a:lnTo>
                        <a:pt x="684" y="532"/>
                      </a:lnTo>
                      <a:lnTo>
                        <a:pt x="680" y="532"/>
                      </a:lnTo>
                      <a:lnTo>
                        <a:pt x="678" y="530"/>
                      </a:lnTo>
                      <a:lnTo>
                        <a:pt x="678" y="526"/>
                      </a:lnTo>
                      <a:lnTo>
                        <a:pt x="674" y="524"/>
                      </a:lnTo>
                      <a:lnTo>
                        <a:pt x="672" y="522"/>
                      </a:lnTo>
                      <a:lnTo>
                        <a:pt x="670" y="522"/>
                      </a:lnTo>
                      <a:lnTo>
                        <a:pt x="668" y="520"/>
                      </a:lnTo>
                      <a:lnTo>
                        <a:pt x="666" y="520"/>
                      </a:lnTo>
                      <a:lnTo>
                        <a:pt x="664" y="520"/>
                      </a:lnTo>
                      <a:lnTo>
                        <a:pt x="660" y="518"/>
                      </a:lnTo>
                      <a:lnTo>
                        <a:pt x="656" y="514"/>
                      </a:lnTo>
                      <a:lnTo>
                        <a:pt x="654" y="514"/>
                      </a:lnTo>
                      <a:lnTo>
                        <a:pt x="648" y="510"/>
                      </a:lnTo>
                      <a:lnTo>
                        <a:pt x="646" y="510"/>
                      </a:lnTo>
                      <a:lnTo>
                        <a:pt x="638" y="504"/>
                      </a:lnTo>
                      <a:lnTo>
                        <a:pt x="634" y="504"/>
                      </a:lnTo>
                      <a:lnTo>
                        <a:pt x="632" y="502"/>
                      </a:lnTo>
                      <a:lnTo>
                        <a:pt x="630" y="496"/>
                      </a:lnTo>
                      <a:lnTo>
                        <a:pt x="628" y="494"/>
                      </a:lnTo>
                      <a:lnTo>
                        <a:pt x="404" y="484"/>
                      </a:lnTo>
                      <a:lnTo>
                        <a:pt x="274" y="478"/>
                      </a:lnTo>
                      <a:lnTo>
                        <a:pt x="250" y="476"/>
                      </a:lnTo>
                      <a:lnTo>
                        <a:pt x="0" y="454"/>
                      </a:lnTo>
                      <a:lnTo>
                        <a:pt x="28" y="146"/>
                      </a:lnTo>
                      <a:lnTo>
                        <a:pt x="28" y="146"/>
                      </a:lnTo>
                      <a:close/>
                    </a:path>
                  </a:pathLst>
                </a:custGeom>
                <a:solidFill>
                  <a:srgbClr val="005496"/>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87" name="Freeform 157">
                  <a:extLst>
                    <a:ext uri="{FF2B5EF4-FFF2-40B4-BE49-F238E27FC236}">
                      <a16:creationId xmlns:a16="http://schemas.microsoft.com/office/drawing/2014/main" id="{5B336BD4-E0B4-CF95-DC06-AF2F214C2B33}"/>
                    </a:ext>
                  </a:extLst>
                </p:cNvPr>
                <p:cNvSpPr>
                  <a:spLocks noEditPoints="1"/>
                </p:cNvSpPr>
                <p:nvPr/>
              </p:nvSpPr>
              <p:spPr bwMode="auto">
                <a:xfrm>
                  <a:off x="5102225" y="4806950"/>
                  <a:ext cx="1073150" cy="971550"/>
                </a:xfrm>
                <a:custGeom>
                  <a:avLst/>
                  <a:gdLst>
                    <a:gd name="T0" fmla="*/ 384 w 676"/>
                    <a:gd name="T1" fmla="*/ 24 h 612"/>
                    <a:gd name="T2" fmla="*/ 398 w 676"/>
                    <a:gd name="T3" fmla="*/ 66 h 612"/>
                    <a:gd name="T4" fmla="*/ 418 w 676"/>
                    <a:gd name="T5" fmla="*/ 102 h 612"/>
                    <a:gd name="T6" fmla="*/ 384 w 676"/>
                    <a:gd name="T7" fmla="*/ 128 h 612"/>
                    <a:gd name="T8" fmla="*/ 396 w 676"/>
                    <a:gd name="T9" fmla="*/ 152 h 612"/>
                    <a:gd name="T10" fmla="*/ 378 w 676"/>
                    <a:gd name="T11" fmla="*/ 198 h 612"/>
                    <a:gd name="T12" fmla="*/ 344 w 676"/>
                    <a:gd name="T13" fmla="*/ 236 h 612"/>
                    <a:gd name="T14" fmla="*/ 348 w 676"/>
                    <a:gd name="T15" fmla="*/ 272 h 612"/>
                    <a:gd name="T16" fmla="*/ 588 w 676"/>
                    <a:gd name="T17" fmla="*/ 314 h 612"/>
                    <a:gd name="T18" fmla="*/ 580 w 676"/>
                    <a:gd name="T19" fmla="*/ 338 h 612"/>
                    <a:gd name="T20" fmla="*/ 582 w 676"/>
                    <a:gd name="T21" fmla="*/ 358 h 612"/>
                    <a:gd name="T22" fmla="*/ 594 w 676"/>
                    <a:gd name="T23" fmla="*/ 382 h 612"/>
                    <a:gd name="T24" fmla="*/ 610 w 676"/>
                    <a:gd name="T25" fmla="*/ 410 h 612"/>
                    <a:gd name="T26" fmla="*/ 596 w 676"/>
                    <a:gd name="T27" fmla="*/ 452 h 612"/>
                    <a:gd name="T28" fmla="*/ 622 w 676"/>
                    <a:gd name="T29" fmla="*/ 466 h 612"/>
                    <a:gd name="T30" fmla="*/ 640 w 676"/>
                    <a:gd name="T31" fmla="*/ 460 h 612"/>
                    <a:gd name="T32" fmla="*/ 646 w 676"/>
                    <a:gd name="T33" fmla="*/ 486 h 612"/>
                    <a:gd name="T34" fmla="*/ 656 w 676"/>
                    <a:gd name="T35" fmla="*/ 490 h 612"/>
                    <a:gd name="T36" fmla="*/ 640 w 676"/>
                    <a:gd name="T37" fmla="*/ 492 h 612"/>
                    <a:gd name="T38" fmla="*/ 638 w 676"/>
                    <a:gd name="T39" fmla="*/ 502 h 612"/>
                    <a:gd name="T40" fmla="*/ 622 w 676"/>
                    <a:gd name="T41" fmla="*/ 506 h 612"/>
                    <a:gd name="T42" fmla="*/ 616 w 676"/>
                    <a:gd name="T43" fmla="*/ 508 h 612"/>
                    <a:gd name="T44" fmla="*/ 610 w 676"/>
                    <a:gd name="T45" fmla="*/ 532 h 612"/>
                    <a:gd name="T46" fmla="*/ 630 w 676"/>
                    <a:gd name="T47" fmla="*/ 546 h 612"/>
                    <a:gd name="T48" fmla="*/ 662 w 676"/>
                    <a:gd name="T49" fmla="*/ 550 h 612"/>
                    <a:gd name="T50" fmla="*/ 670 w 676"/>
                    <a:gd name="T51" fmla="*/ 556 h 612"/>
                    <a:gd name="T52" fmla="*/ 660 w 676"/>
                    <a:gd name="T53" fmla="*/ 584 h 612"/>
                    <a:gd name="T54" fmla="*/ 626 w 676"/>
                    <a:gd name="T55" fmla="*/ 574 h 612"/>
                    <a:gd name="T56" fmla="*/ 596 w 676"/>
                    <a:gd name="T57" fmla="*/ 558 h 612"/>
                    <a:gd name="T58" fmla="*/ 590 w 676"/>
                    <a:gd name="T59" fmla="*/ 540 h 612"/>
                    <a:gd name="T60" fmla="*/ 566 w 676"/>
                    <a:gd name="T61" fmla="*/ 540 h 612"/>
                    <a:gd name="T62" fmla="*/ 544 w 676"/>
                    <a:gd name="T63" fmla="*/ 530 h 612"/>
                    <a:gd name="T64" fmla="*/ 550 w 676"/>
                    <a:gd name="T65" fmla="*/ 544 h 612"/>
                    <a:gd name="T66" fmla="*/ 564 w 676"/>
                    <a:gd name="T67" fmla="*/ 568 h 612"/>
                    <a:gd name="T68" fmla="*/ 554 w 676"/>
                    <a:gd name="T69" fmla="*/ 570 h 612"/>
                    <a:gd name="T70" fmla="*/ 538 w 676"/>
                    <a:gd name="T71" fmla="*/ 604 h 612"/>
                    <a:gd name="T72" fmla="*/ 538 w 676"/>
                    <a:gd name="T73" fmla="*/ 584 h 612"/>
                    <a:gd name="T74" fmla="*/ 524 w 676"/>
                    <a:gd name="T75" fmla="*/ 574 h 612"/>
                    <a:gd name="T76" fmla="*/ 508 w 676"/>
                    <a:gd name="T77" fmla="*/ 568 h 612"/>
                    <a:gd name="T78" fmla="*/ 486 w 676"/>
                    <a:gd name="T79" fmla="*/ 574 h 612"/>
                    <a:gd name="T80" fmla="*/ 494 w 676"/>
                    <a:gd name="T81" fmla="*/ 590 h 612"/>
                    <a:gd name="T82" fmla="*/ 482 w 676"/>
                    <a:gd name="T83" fmla="*/ 588 h 612"/>
                    <a:gd name="T84" fmla="*/ 466 w 676"/>
                    <a:gd name="T85" fmla="*/ 610 h 612"/>
                    <a:gd name="T86" fmla="*/ 448 w 676"/>
                    <a:gd name="T87" fmla="*/ 604 h 612"/>
                    <a:gd name="T88" fmla="*/ 394 w 676"/>
                    <a:gd name="T89" fmla="*/ 580 h 612"/>
                    <a:gd name="T90" fmla="*/ 410 w 676"/>
                    <a:gd name="T91" fmla="*/ 572 h 612"/>
                    <a:gd name="T92" fmla="*/ 384 w 676"/>
                    <a:gd name="T93" fmla="*/ 550 h 612"/>
                    <a:gd name="T94" fmla="*/ 346 w 676"/>
                    <a:gd name="T95" fmla="*/ 522 h 612"/>
                    <a:gd name="T96" fmla="*/ 316 w 676"/>
                    <a:gd name="T97" fmla="*/ 504 h 612"/>
                    <a:gd name="T98" fmla="*/ 264 w 676"/>
                    <a:gd name="T99" fmla="*/ 516 h 612"/>
                    <a:gd name="T100" fmla="*/ 288 w 676"/>
                    <a:gd name="T101" fmla="*/ 540 h 612"/>
                    <a:gd name="T102" fmla="*/ 138 w 676"/>
                    <a:gd name="T103" fmla="*/ 520 h 612"/>
                    <a:gd name="T104" fmla="*/ 48 w 676"/>
                    <a:gd name="T105" fmla="*/ 486 h 612"/>
                    <a:gd name="T106" fmla="*/ 56 w 676"/>
                    <a:gd name="T107" fmla="*/ 452 h 612"/>
                    <a:gd name="T108" fmla="*/ 54 w 676"/>
                    <a:gd name="T109" fmla="*/ 420 h 612"/>
                    <a:gd name="T110" fmla="*/ 58 w 676"/>
                    <a:gd name="T111" fmla="*/ 394 h 612"/>
                    <a:gd name="T112" fmla="*/ 70 w 676"/>
                    <a:gd name="T113" fmla="*/ 358 h 612"/>
                    <a:gd name="T114" fmla="*/ 76 w 676"/>
                    <a:gd name="T115" fmla="*/ 324 h 612"/>
                    <a:gd name="T116" fmla="*/ 66 w 676"/>
                    <a:gd name="T117" fmla="*/ 292 h 612"/>
                    <a:gd name="T118" fmla="*/ 46 w 676"/>
                    <a:gd name="T119" fmla="*/ 252 h 612"/>
                    <a:gd name="T120" fmla="*/ 38 w 676"/>
                    <a:gd name="T121" fmla="*/ 220 h 612"/>
                    <a:gd name="T122" fmla="*/ 20 w 676"/>
                    <a:gd name="T123" fmla="*/ 186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76" h="612">
                      <a:moveTo>
                        <a:pt x="0" y="12"/>
                      </a:moveTo>
                      <a:lnTo>
                        <a:pt x="138" y="10"/>
                      </a:lnTo>
                      <a:lnTo>
                        <a:pt x="240" y="8"/>
                      </a:lnTo>
                      <a:lnTo>
                        <a:pt x="380" y="0"/>
                      </a:lnTo>
                      <a:lnTo>
                        <a:pt x="378" y="4"/>
                      </a:lnTo>
                      <a:lnTo>
                        <a:pt x="374" y="10"/>
                      </a:lnTo>
                      <a:lnTo>
                        <a:pt x="374" y="10"/>
                      </a:lnTo>
                      <a:lnTo>
                        <a:pt x="372" y="12"/>
                      </a:lnTo>
                      <a:lnTo>
                        <a:pt x="372" y="14"/>
                      </a:lnTo>
                      <a:lnTo>
                        <a:pt x="374" y="16"/>
                      </a:lnTo>
                      <a:lnTo>
                        <a:pt x="378" y="16"/>
                      </a:lnTo>
                      <a:lnTo>
                        <a:pt x="382" y="16"/>
                      </a:lnTo>
                      <a:lnTo>
                        <a:pt x="382" y="16"/>
                      </a:lnTo>
                      <a:lnTo>
                        <a:pt x="382" y="14"/>
                      </a:lnTo>
                      <a:lnTo>
                        <a:pt x="382" y="12"/>
                      </a:lnTo>
                      <a:lnTo>
                        <a:pt x="382" y="10"/>
                      </a:lnTo>
                      <a:lnTo>
                        <a:pt x="382" y="8"/>
                      </a:lnTo>
                      <a:lnTo>
                        <a:pt x="382" y="4"/>
                      </a:lnTo>
                      <a:lnTo>
                        <a:pt x="386" y="2"/>
                      </a:lnTo>
                      <a:lnTo>
                        <a:pt x="388" y="4"/>
                      </a:lnTo>
                      <a:lnTo>
                        <a:pt x="390" y="8"/>
                      </a:lnTo>
                      <a:lnTo>
                        <a:pt x="390" y="10"/>
                      </a:lnTo>
                      <a:lnTo>
                        <a:pt x="388" y="10"/>
                      </a:lnTo>
                      <a:lnTo>
                        <a:pt x="390" y="10"/>
                      </a:lnTo>
                      <a:lnTo>
                        <a:pt x="394" y="12"/>
                      </a:lnTo>
                      <a:lnTo>
                        <a:pt x="394" y="16"/>
                      </a:lnTo>
                      <a:lnTo>
                        <a:pt x="394" y="18"/>
                      </a:lnTo>
                      <a:lnTo>
                        <a:pt x="386" y="22"/>
                      </a:lnTo>
                      <a:lnTo>
                        <a:pt x="384" y="24"/>
                      </a:lnTo>
                      <a:lnTo>
                        <a:pt x="382" y="26"/>
                      </a:lnTo>
                      <a:lnTo>
                        <a:pt x="382" y="30"/>
                      </a:lnTo>
                      <a:lnTo>
                        <a:pt x="382" y="34"/>
                      </a:lnTo>
                      <a:lnTo>
                        <a:pt x="382" y="36"/>
                      </a:lnTo>
                      <a:lnTo>
                        <a:pt x="382" y="38"/>
                      </a:lnTo>
                      <a:lnTo>
                        <a:pt x="382" y="40"/>
                      </a:lnTo>
                      <a:lnTo>
                        <a:pt x="382" y="42"/>
                      </a:lnTo>
                      <a:lnTo>
                        <a:pt x="386" y="42"/>
                      </a:lnTo>
                      <a:lnTo>
                        <a:pt x="394" y="44"/>
                      </a:lnTo>
                      <a:lnTo>
                        <a:pt x="394" y="46"/>
                      </a:lnTo>
                      <a:lnTo>
                        <a:pt x="394" y="48"/>
                      </a:lnTo>
                      <a:lnTo>
                        <a:pt x="390" y="50"/>
                      </a:lnTo>
                      <a:lnTo>
                        <a:pt x="386" y="52"/>
                      </a:lnTo>
                      <a:lnTo>
                        <a:pt x="386" y="54"/>
                      </a:lnTo>
                      <a:lnTo>
                        <a:pt x="384" y="56"/>
                      </a:lnTo>
                      <a:lnTo>
                        <a:pt x="382" y="58"/>
                      </a:lnTo>
                      <a:lnTo>
                        <a:pt x="382" y="62"/>
                      </a:lnTo>
                      <a:lnTo>
                        <a:pt x="384" y="64"/>
                      </a:lnTo>
                      <a:lnTo>
                        <a:pt x="386" y="66"/>
                      </a:lnTo>
                      <a:lnTo>
                        <a:pt x="388" y="66"/>
                      </a:lnTo>
                      <a:lnTo>
                        <a:pt x="388" y="64"/>
                      </a:lnTo>
                      <a:lnTo>
                        <a:pt x="388" y="66"/>
                      </a:lnTo>
                      <a:lnTo>
                        <a:pt x="394" y="64"/>
                      </a:lnTo>
                      <a:lnTo>
                        <a:pt x="396" y="62"/>
                      </a:lnTo>
                      <a:lnTo>
                        <a:pt x="398" y="56"/>
                      </a:lnTo>
                      <a:lnTo>
                        <a:pt x="400" y="56"/>
                      </a:lnTo>
                      <a:lnTo>
                        <a:pt x="402" y="60"/>
                      </a:lnTo>
                      <a:lnTo>
                        <a:pt x="402" y="62"/>
                      </a:lnTo>
                      <a:lnTo>
                        <a:pt x="398" y="66"/>
                      </a:lnTo>
                      <a:lnTo>
                        <a:pt x="394" y="70"/>
                      </a:lnTo>
                      <a:lnTo>
                        <a:pt x="394" y="72"/>
                      </a:lnTo>
                      <a:lnTo>
                        <a:pt x="396" y="74"/>
                      </a:lnTo>
                      <a:lnTo>
                        <a:pt x="404" y="76"/>
                      </a:lnTo>
                      <a:lnTo>
                        <a:pt x="404" y="78"/>
                      </a:lnTo>
                      <a:lnTo>
                        <a:pt x="406" y="80"/>
                      </a:lnTo>
                      <a:lnTo>
                        <a:pt x="404" y="82"/>
                      </a:lnTo>
                      <a:lnTo>
                        <a:pt x="400" y="80"/>
                      </a:lnTo>
                      <a:lnTo>
                        <a:pt x="398" y="80"/>
                      </a:lnTo>
                      <a:lnTo>
                        <a:pt x="398" y="78"/>
                      </a:lnTo>
                      <a:lnTo>
                        <a:pt x="394" y="74"/>
                      </a:lnTo>
                      <a:lnTo>
                        <a:pt x="390" y="72"/>
                      </a:lnTo>
                      <a:lnTo>
                        <a:pt x="390" y="76"/>
                      </a:lnTo>
                      <a:lnTo>
                        <a:pt x="388" y="80"/>
                      </a:lnTo>
                      <a:lnTo>
                        <a:pt x="388" y="82"/>
                      </a:lnTo>
                      <a:lnTo>
                        <a:pt x="394" y="86"/>
                      </a:lnTo>
                      <a:lnTo>
                        <a:pt x="398" y="88"/>
                      </a:lnTo>
                      <a:lnTo>
                        <a:pt x="400" y="88"/>
                      </a:lnTo>
                      <a:lnTo>
                        <a:pt x="404" y="86"/>
                      </a:lnTo>
                      <a:lnTo>
                        <a:pt x="408" y="86"/>
                      </a:lnTo>
                      <a:lnTo>
                        <a:pt x="408" y="88"/>
                      </a:lnTo>
                      <a:lnTo>
                        <a:pt x="410" y="90"/>
                      </a:lnTo>
                      <a:lnTo>
                        <a:pt x="408" y="92"/>
                      </a:lnTo>
                      <a:lnTo>
                        <a:pt x="406" y="94"/>
                      </a:lnTo>
                      <a:lnTo>
                        <a:pt x="406" y="96"/>
                      </a:lnTo>
                      <a:lnTo>
                        <a:pt x="404" y="98"/>
                      </a:lnTo>
                      <a:lnTo>
                        <a:pt x="404" y="100"/>
                      </a:lnTo>
                      <a:lnTo>
                        <a:pt x="406" y="102"/>
                      </a:lnTo>
                      <a:lnTo>
                        <a:pt x="418" y="102"/>
                      </a:lnTo>
                      <a:lnTo>
                        <a:pt x="418" y="100"/>
                      </a:lnTo>
                      <a:lnTo>
                        <a:pt x="420" y="98"/>
                      </a:lnTo>
                      <a:lnTo>
                        <a:pt x="422" y="98"/>
                      </a:lnTo>
                      <a:lnTo>
                        <a:pt x="420" y="100"/>
                      </a:lnTo>
                      <a:lnTo>
                        <a:pt x="418" y="104"/>
                      </a:lnTo>
                      <a:lnTo>
                        <a:pt x="418" y="106"/>
                      </a:lnTo>
                      <a:lnTo>
                        <a:pt x="416" y="110"/>
                      </a:lnTo>
                      <a:lnTo>
                        <a:pt x="412" y="112"/>
                      </a:lnTo>
                      <a:lnTo>
                        <a:pt x="410" y="110"/>
                      </a:lnTo>
                      <a:lnTo>
                        <a:pt x="408" y="110"/>
                      </a:lnTo>
                      <a:lnTo>
                        <a:pt x="408" y="112"/>
                      </a:lnTo>
                      <a:lnTo>
                        <a:pt x="408" y="114"/>
                      </a:lnTo>
                      <a:lnTo>
                        <a:pt x="410" y="116"/>
                      </a:lnTo>
                      <a:lnTo>
                        <a:pt x="410" y="118"/>
                      </a:lnTo>
                      <a:lnTo>
                        <a:pt x="408" y="118"/>
                      </a:lnTo>
                      <a:lnTo>
                        <a:pt x="408" y="124"/>
                      </a:lnTo>
                      <a:lnTo>
                        <a:pt x="408" y="126"/>
                      </a:lnTo>
                      <a:lnTo>
                        <a:pt x="406" y="126"/>
                      </a:lnTo>
                      <a:lnTo>
                        <a:pt x="406" y="124"/>
                      </a:lnTo>
                      <a:lnTo>
                        <a:pt x="406" y="122"/>
                      </a:lnTo>
                      <a:lnTo>
                        <a:pt x="404" y="120"/>
                      </a:lnTo>
                      <a:lnTo>
                        <a:pt x="400" y="120"/>
                      </a:lnTo>
                      <a:lnTo>
                        <a:pt x="400" y="122"/>
                      </a:lnTo>
                      <a:lnTo>
                        <a:pt x="398" y="124"/>
                      </a:lnTo>
                      <a:lnTo>
                        <a:pt x="396" y="122"/>
                      </a:lnTo>
                      <a:lnTo>
                        <a:pt x="394" y="124"/>
                      </a:lnTo>
                      <a:lnTo>
                        <a:pt x="394" y="126"/>
                      </a:lnTo>
                      <a:lnTo>
                        <a:pt x="388" y="124"/>
                      </a:lnTo>
                      <a:lnTo>
                        <a:pt x="384" y="128"/>
                      </a:lnTo>
                      <a:lnTo>
                        <a:pt x="384" y="134"/>
                      </a:lnTo>
                      <a:lnTo>
                        <a:pt x="384" y="136"/>
                      </a:lnTo>
                      <a:lnTo>
                        <a:pt x="386" y="138"/>
                      </a:lnTo>
                      <a:lnTo>
                        <a:pt x="394" y="138"/>
                      </a:lnTo>
                      <a:lnTo>
                        <a:pt x="394" y="138"/>
                      </a:lnTo>
                      <a:lnTo>
                        <a:pt x="396" y="136"/>
                      </a:lnTo>
                      <a:lnTo>
                        <a:pt x="400" y="138"/>
                      </a:lnTo>
                      <a:lnTo>
                        <a:pt x="400" y="134"/>
                      </a:lnTo>
                      <a:lnTo>
                        <a:pt x="400" y="132"/>
                      </a:lnTo>
                      <a:lnTo>
                        <a:pt x="398" y="130"/>
                      </a:lnTo>
                      <a:lnTo>
                        <a:pt x="398" y="128"/>
                      </a:lnTo>
                      <a:lnTo>
                        <a:pt x="402" y="130"/>
                      </a:lnTo>
                      <a:lnTo>
                        <a:pt x="404" y="132"/>
                      </a:lnTo>
                      <a:lnTo>
                        <a:pt x="406" y="132"/>
                      </a:lnTo>
                      <a:lnTo>
                        <a:pt x="406" y="134"/>
                      </a:lnTo>
                      <a:lnTo>
                        <a:pt x="406" y="138"/>
                      </a:lnTo>
                      <a:lnTo>
                        <a:pt x="404" y="138"/>
                      </a:lnTo>
                      <a:lnTo>
                        <a:pt x="404" y="140"/>
                      </a:lnTo>
                      <a:lnTo>
                        <a:pt x="402" y="142"/>
                      </a:lnTo>
                      <a:lnTo>
                        <a:pt x="396" y="146"/>
                      </a:lnTo>
                      <a:lnTo>
                        <a:pt x="398" y="150"/>
                      </a:lnTo>
                      <a:lnTo>
                        <a:pt x="394" y="150"/>
                      </a:lnTo>
                      <a:lnTo>
                        <a:pt x="394" y="148"/>
                      </a:lnTo>
                      <a:lnTo>
                        <a:pt x="390" y="146"/>
                      </a:lnTo>
                      <a:lnTo>
                        <a:pt x="388" y="146"/>
                      </a:lnTo>
                      <a:lnTo>
                        <a:pt x="386" y="146"/>
                      </a:lnTo>
                      <a:lnTo>
                        <a:pt x="386" y="148"/>
                      </a:lnTo>
                      <a:lnTo>
                        <a:pt x="388" y="150"/>
                      </a:lnTo>
                      <a:lnTo>
                        <a:pt x="396" y="152"/>
                      </a:lnTo>
                      <a:lnTo>
                        <a:pt x="398" y="154"/>
                      </a:lnTo>
                      <a:lnTo>
                        <a:pt x="396" y="158"/>
                      </a:lnTo>
                      <a:lnTo>
                        <a:pt x="394" y="160"/>
                      </a:lnTo>
                      <a:lnTo>
                        <a:pt x="386" y="162"/>
                      </a:lnTo>
                      <a:lnTo>
                        <a:pt x="384" y="164"/>
                      </a:lnTo>
                      <a:lnTo>
                        <a:pt x="384" y="168"/>
                      </a:lnTo>
                      <a:lnTo>
                        <a:pt x="384" y="170"/>
                      </a:lnTo>
                      <a:lnTo>
                        <a:pt x="384" y="172"/>
                      </a:lnTo>
                      <a:lnTo>
                        <a:pt x="382" y="174"/>
                      </a:lnTo>
                      <a:lnTo>
                        <a:pt x="380" y="178"/>
                      </a:lnTo>
                      <a:lnTo>
                        <a:pt x="374" y="180"/>
                      </a:lnTo>
                      <a:lnTo>
                        <a:pt x="374" y="182"/>
                      </a:lnTo>
                      <a:lnTo>
                        <a:pt x="378" y="186"/>
                      </a:lnTo>
                      <a:lnTo>
                        <a:pt x="378" y="188"/>
                      </a:lnTo>
                      <a:lnTo>
                        <a:pt x="374" y="188"/>
                      </a:lnTo>
                      <a:lnTo>
                        <a:pt x="374" y="190"/>
                      </a:lnTo>
                      <a:lnTo>
                        <a:pt x="372" y="188"/>
                      </a:lnTo>
                      <a:lnTo>
                        <a:pt x="370" y="186"/>
                      </a:lnTo>
                      <a:lnTo>
                        <a:pt x="370" y="184"/>
                      </a:lnTo>
                      <a:lnTo>
                        <a:pt x="370" y="182"/>
                      </a:lnTo>
                      <a:lnTo>
                        <a:pt x="366" y="182"/>
                      </a:lnTo>
                      <a:lnTo>
                        <a:pt x="366" y="184"/>
                      </a:lnTo>
                      <a:lnTo>
                        <a:pt x="364" y="192"/>
                      </a:lnTo>
                      <a:lnTo>
                        <a:pt x="364" y="198"/>
                      </a:lnTo>
                      <a:lnTo>
                        <a:pt x="366" y="198"/>
                      </a:lnTo>
                      <a:lnTo>
                        <a:pt x="372" y="194"/>
                      </a:lnTo>
                      <a:lnTo>
                        <a:pt x="374" y="196"/>
                      </a:lnTo>
                      <a:lnTo>
                        <a:pt x="378" y="196"/>
                      </a:lnTo>
                      <a:lnTo>
                        <a:pt x="378" y="198"/>
                      </a:lnTo>
                      <a:lnTo>
                        <a:pt x="374" y="200"/>
                      </a:lnTo>
                      <a:lnTo>
                        <a:pt x="370" y="198"/>
                      </a:lnTo>
                      <a:lnTo>
                        <a:pt x="366" y="198"/>
                      </a:lnTo>
                      <a:lnTo>
                        <a:pt x="362" y="200"/>
                      </a:lnTo>
                      <a:lnTo>
                        <a:pt x="358" y="206"/>
                      </a:lnTo>
                      <a:lnTo>
                        <a:pt x="358" y="210"/>
                      </a:lnTo>
                      <a:lnTo>
                        <a:pt x="358" y="216"/>
                      </a:lnTo>
                      <a:lnTo>
                        <a:pt x="358" y="220"/>
                      </a:lnTo>
                      <a:lnTo>
                        <a:pt x="358" y="222"/>
                      </a:lnTo>
                      <a:lnTo>
                        <a:pt x="356" y="222"/>
                      </a:lnTo>
                      <a:lnTo>
                        <a:pt x="350" y="220"/>
                      </a:lnTo>
                      <a:lnTo>
                        <a:pt x="348" y="216"/>
                      </a:lnTo>
                      <a:lnTo>
                        <a:pt x="346" y="216"/>
                      </a:lnTo>
                      <a:lnTo>
                        <a:pt x="344" y="218"/>
                      </a:lnTo>
                      <a:lnTo>
                        <a:pt x="344" y="220"/>
                      </a:lnTo>
                      <a:lnTo>
                        <a:pt x="344" y="222"/>
                      </a:lnTo>
                      <a:lnTo>
                        <a:pt x="346" y="224"/>
                      </a:lnTo>
                      <a:lnTo>
                        <a:pt x="348" y="226"/>
                      </a:lnTo>
                      <a:lnTo>
                        <a:pt x="352" y="226"/>
                      </a:lnTo>
                      <a:lnTo>
                        <a:pt x="356" y="224"/>
                      </a:lnTo>
                      <a:lnTo>
                        <a:pt x="358" y="224"/>
                      </a:lnTo>
                      <a:lnTo>
                        <a:pt x="358" y="224"/>
                      </a:lnTo>
                      <a:lnTo>
                        <a:pt x="358" y="228"/>
                      </a:lnTo>
                      <a:lnTo>
                        <a:pt x="358" y="230"/>
                      </a:lnTo>
                      <a:lnTo>
                        <a:pt x="354" y="232"/>
                      </a:lnTo>
                      <a:lnTo>
                        <a:pt x="350" y="234"/>
                      </a:lnTo>
                      <a:lnTo>
                        <a:pt x="348" y="234"/>
                      </a:lnTo>
                      <a:lnTo>
                        <a:pt x="346" y="234"/>
                      </a:lnTo>
                      <a:lnTo>
                        <a:pt x="344" y="236"/>
                      </a:lnTo>
                      <a:lnTo>
                        <a:pt x="344" y="238"/>
                      </a:lnTo>
                      <a:lnTo>
                        <a:pt x="346" y="238"/>
                      </a:lnTo>
                      <a:lnTo>
                        <a:pt x="346" y="244"/>
                      </a:lnTo>
                      <a:lnTo>
                        <a:pt x="346" y="248"/>
                      </a:lnTo>
                      <a:lnTo>
                        <a:pt x="348" y="250"/>
                      </a:lnTo>
                      <a:lnTo>
                        <a:pt x="350" y="252"/>
                      </a:lnTo>
                      <a:lnTo>
                        <a:pt x="352" y="254"/>
                      </a:lnTo>
                      <a:lnTo>
                        <a:pt x="354" y="256"/>
                      </a:lnTo>
                      <a:lnTo>
                        <a:pt x="352" y="256"/>
                      </a:lnTo>
                      <a:lnTo>
                        <a:pt x="352" y="260"/>
                      </a:lnTo>
                      <a:lnTo>
                        <a:pt x="348" y="260"/>
                      </a:lnTo>
                      <a:lnTo>
                        <a:pt x="346" y="260"/>
                      </a:lnTo>
                      <a:lnTo>
                        <a:pt x="344" y="254"/>
                      </a:lnTo>
                      <a:lnTo>
                        <a:pt x="342" y="252"/>
                      </a:lnTo>
                      <a:lnTo>
                        <a:pt x="342" y="252"/>
                      </a:lnTo>
                      <a:lnTo>
                        <a:pt x="342" y="250"/>
                      </a:lnTo>
                      <a:lnTo>
                        <a:pt x="340" y="252"/>
                      </a:lnTo>
                      <a:lnTo>
                        <a:pt x="338" y="252"/>
                      </a:lnTo>
                      <a:lnTo>
                        <a:pt x="338" y="254"/>
                      </a:lnTo>
                      <a:lnTo>
                        <a:pt x="340" y="260"/>
                      </a:lnTo>
                      <a:lnTo>
                        <a:pt x="340" y="256"/>
                      </a:lnTo>
                      <a:lnTo>
                        <a:pt x="342" y="256"/>
                      </a:lnTo>
                      <a:lnTo>
                        <a:pt x="342" y="260"/>
                      </a:lnTo>
                      <a:lnTo>
                        <a:pt x="342" y="262"/>
                      </a:lnTo>
                      <a:lnTo>
                        <a:pt x="342" y="264"/>
                      </a:lnTo>
                      <a:lnTo>
                        <a:pt x="344" y="264"/>
                      </a:lnTo>
                      <a:lnTo>
                        <a:pt x="348" y="266"/>
                      </a:lnTo>
                      <a:lnTo>
                        <a:pt x="348" y="270"/>
                      </a:lnTo>
                      <a:lnTo>
                        <a:pt x="348" y="272"/>
                      </a:lnTo>
                      <a:lnTo>
                        <a:pt x="344" y="276"/>
                      </a:lnTo>
                      <a:lnTo>
                        <a:pt x="342" y="276"/>
                      </a:lnTo>
                      <a:lnTo>
                        <a:pt x="340" y="276"/>
                      </a:lnTo>
                      <a:lnTo>
                        <a:pt x="330" y="276"/>
                      </a:lnTo>
                      <a:lnTo>
                        <a:pt x="328" y="278"/>
                      </a:lnTo>
                      <a:lnTo>
                        <a:pt x="330" y="280"/>
                      </a:lnTo>
                      <a:lnTo>
                        <a:pt x="332" y="282"/>
                      </a:lnTo>
                      <a:lnTo>
                        <a:pt x="336" y="286"/>
                      </a:lnTo>
                      <a:lnTo>
                        <a:pt x="338" y="288"/>
                      </a:lnTo>
                      <a:lnTo>
                        <a:pt x="336" y="292"/>
                      </a:lnTo>
                      <a:lnTo>
                        <a:pt x="334" y="296"/>
                      </a:lnTo>
                      <a:lnTo>
                        <a:pt x="334" y="298"/>
                      </a:lnTo>
                      <a:lnTo>
                        <a:pt x="334" y="300"/>
                      </a:lnTo>
                      <a:lnTo>
                        <a:pt x="342" y="306"/>
                      </a:lnTo>
                      <a:lnTo>
                        <a:pt x="342" y="308"/>
                      </a:lnTo>
                      <a:lnTo>
                        <a:pt x="342" y="310"/>
                      </a:lnTo>
                      <a:lnTo>
                        <a:pt x="340" y="314"/>
                      </a:lnTo>
                      <a:lnTo>
                        <a:pt x="332" y="318"/>
                      </a:lnTo>
                      <a:lnTo>
                        <a:pt x="578" y="302"/>
                      </a:lnTo>
                      <a:lnTo>
                        <a:pt x="586" y="302"/>
                      </a:lnTo>
                      <a:lnTo>
                        <a:pt x="588" y="302"/>
                      </a:lnTo>
                      <a:lnTo>
                        <a:pt x="590" y="302"/>
                      </a:lnTo>
                      <a:lnTo>
                        <a:pt x="590" y="300"/>
                      </a:lnTo>
                      <a:lnTo>
                        <a:pt x="590" y="302"/>
                      </a:lnTo>
                      <a:lnTo>
                        <a:pt x="590" y="304"/>
                      </a:lnTo>
                      <a:lnTo>
                        <a:pt x="590" y="306"/>
                      </a:lnTo>
                      <a:lnTo>
                        <a:pt x="588" y="310"/>
                      </a:lnTo>
                      <a:lnTo>
                        <a:pt x="588" y="312"/>
                      </a:lnTo>
                      <a:lnTo>
                        <a:pt x="588" y="314"/>
                      </a:lnTo>
                      <a:lnTo>
                        <a:pt x="588" y="316"/>
                      </a:lnTo>
                      <a:lnTo>
                        <a:pt x="586" y="316"/>
                      </a:lnTo>
                      <a:lnTo>
                        <a:pt x="588" y="318"/>
                      </a:lnTo>
                      <a:lnTo>
                        <a:pt x="586" y="318"/>
                      </a:lnTo>
                      <a:lnTo>
                        <a:pt x="586" y="320"/>
                      </a:lnTo>
                      <a:lnTo>
                        <a:pt x="584" y="320"/>
                      </a:lnTo>
                      <a:lnTo>
                        <a:pt x="584" y="322"/>
                      </a:lnTo>
                      <a:lnTo>
                        <a:pt x="586" y="322"/>
                      </a:lnTo>
                      <a:lnTo>
                        <a:pt x="586" y="324"/>
                      </a:lnTo>
                      <a:lnTo>
                        <a:pt x="584" y="324"/>
                      </a:lnTo>
                      <a:lnTo>
                        <a:pt x="584" y="326"/>
                      </a:lnTo>
                      <a:lnTo>
                        <a:pt x="584" y="328"/>
                      </a:lnTo>
                      <a:lnTo>
                        <a:pt x="584" y="330"/>
                      </a:lnTo>
                      <a:lnTo>
                        <a:pt x="586" y="330"/>
                      </a:lnTo>
                      <a:lnTo>
                        <a:pt x="584" y="330"/>
                      </a:lnTo>
                      <a:lnTo>
                        <a:pt x="582" y="330"/>
                      </a:lnTo>
                      <a:lnTo>
                        <a:pt x="582" y="332"/>
                      </a:lnTo>
                      <a:lnTo>
                        <a:pt x="584" y="332"/>
                      </a:lnTo>
                      <a:lnTo>
                        <a:pt x="582" y="332"/>
                      </a:lnTo>
                      <a:lnTo>
                        <a:pt x="582" y="334"/>
                      </a:lnTo>
                      <a:lnTo>
                        <a:pt x="580" y="334"/>
                      </a:lnTo>
                      <a:lnTo>
                        <a:pt x="582" y="334"/>
                      </a:lnTo>
                      <a:lnTo>
                        <a:pt x="582" y="336"/>
                      </a:lnTo>
                      <a:lnTo>
                        <a:pt x="582" y="334"/>
                      </a:lnTo>
                      <a:lnTo>
                        <a:pt x="582" y="336"/>
                      </a:lnTo>
                      <a:lnTo>
                        <a:pt x="582" y="334"/>
                      </a:lnTo>
                      <a:lnTo>
                        <a:pt x="580" y="334"/>
                      </a:lnTo>
                      <a:lnTo>
                        <a:pt x="580" y="336"/>
                      </a:lnTo>
                      <a:lnTo>
                        <a:pt x="580" y="338"/>
                      </a:lnTo>
                      <a:lnTo>
                        <a:pt x="580" y="336"/>
                      </a:lnTo>
                      <a:lnTo>
                        <a:pt x="578" y="338"/>
                      </a:lnTo>
                      <a:lnTo>
                        <a:pt x="580" y="338"/>
                      </a:lnTo>
                      <a:lnTo>
                        <a:pt x="578" y="340"/>
                      </a:lnTo>
                      <a:lnTo>
                        <a:pt x="578" y="338"/>
                      </a:lnTo>
                      <a:lnTo>
                        <a:pt x="580" y="340"/>
                      </a:lnTo>
                      <a:lnTo>
                        <a:pt x="578" y="340"/>
                      </a:lnTo>
                      <a:lnTo>
                        <a:pt x="578" y="342"/>
                      </a:lnTo>
                      <a:lnTo>
                        <a:pt x="580" y="342"/>
                      </a:lnTo>
                      <a:lnTo>
                        <a:pt x="580" y="344"/>
                      </a:lnTo>
                      <a:lnTo>
                        <a:pt x="582" y="344"/>
                      </a:lnTo>
                      <a:lnTo>
                        <a:pt x="578" y="344"/>
                      </a:lnTo>
                      <a:lnTo>
                        <a:pt x="580" y="344"/>
                      </a:lnTo>
                      <a:lnTo>
                        <a:pt x="578" y="346"/>
                      </a:lnTo>
                      <a:lnTo>
                        <a:pt x="580" y="346"/>
                      </a:lnTo>
                      <a:lnTo>
                        <a:pt x="580" y="348"/>
                      </a:lnTo>
                      <a:lnTo>
                        <a:pt x="578" y="346"/>
                      </a:lnTo>
                      <a:lnTo>
                        <a:pt x="578" y="348"/>
                      </a:lnTo>
                      <a:lnTo>
                        <a:pt x="578" y="350"/>
                      </a:lnTo>
                      <a:lnTo>
                        <a:pt x="580" y="352"/>
                      </a:lnTo>
                      <a:lnTo>
                        <a:pt x="578" y="352"/>
                      </a:lnTo>
                      <a:lnTo>
                        <a:pt x="580" y="354"/>
                      </a:lnTo>
                      <a:lnTo>
                        <a:pt x="578" y="354"/>
                      </a:lnTo>
                      <a:lnTo>
                        <a:pt x="580" y="354"/>
                      </a:lnTo>
                      <a:lnTo>
                        <a:pt x="578" y="356"/>
                      </a:lnTo>
                      <a:lnTo>
                        <a:pt x="578" y="358"/>
                      </a:lnTo>
                      <a:lnTo>
                        <a:pt x="580" y="356"/>
                      </a:lnTo>
                      <a:lnTo>
                        <a:pt x="580" y="358"/>
                      </a:lnTo>
                      <a:lnTo>
                        <a:pt x="582" y="358"/>
                      </a:lnTo>
                      <a:lnTo>
                        <a:pt x="580" y="358"/>
                      </a:lnTo>
                      <a:lnTo>
                        <a:pt x="582" y="358"/>
                      </a:lnTo>
                      <a:lnTo>
                        <a:pt x="582" y="360"/>
                      </a:lnTo>
                      <a:lnTo>
                        <a:pt x="582" y="362"/>
                      </a:lnTo>
                      <a:lnTo>
                        <a:pt x="580" y="362"/>
                      </a:lnTo>
                      <a:lnTo>
                        <a:pt x="582" y="362"/>
                      </a:lnTo>
                      <a:lnTo>
                        <a:pt x="582" y="364"/>
                      </a:lnTo>
                      <a:lnTo>
                        <a:pt x="584" y="366"/>
                      </a:lnTo>
                      <a:lnTo>
                        <a:pt x="582" y="366"/>
                      </a:lnTo>
                      <a:lnTo>
                        <a:pt x="584" y="366"/>
                      </a:lnTo>
                      <a:lnTo>
                        <a:pt x="584" y="368"/>
                      </a:lnTo>
                      <a:lnTo>
                        <a:pt x="584" y="370"/>
                      </a:lnTo>
                      <a:lnTo>
                        <a:pt x="586" y="370"/>
                      </a:lnTo>
                      <a:lnTo>
                        <a:pt x="588" y="370"/>
                      </a:lnTo>
                      <a:lnTo>
                        <a:pt x="586" y="370"/>
                      </a:lnTo>
                      <a:lnTo>
                        <a:pt x="586" y="372"/>
                      </a:lnTo>
                      <a:lnTo>
                        <a:pt x="586" y="370"/>
                      </a:lnTo>
                      <a:lnTo>
                        <a:pt x="584" y="372"/>
                      </a:lnTo>
                      <a:lnTo>
                        <a:pt x="586" y="372"/>
                      </a:lnTo>
                      <a:lnTo>
                        <a:pt x="586" y="374"/>
                      </a:lnTo>
                      <a:lnTo>
                        <a:pt x="588" y="374"/>
                      </a:lnTo>
                      <a:lnTo>
                        <a:pt x="590" y="374"/>
                      </a:lnTo>
                      <a:lnTo>
                        <a:pt x="588" y="376"/>
                      </a:lnTo>
                      <a:lnTo>
                        <a:pt x="590" y="376"/>
                      </a:lnTo>
                      <a:lnTo>
                        <a:pt x="590" y="378"/>
                      </a:lnTo>
                      <a:lnTo>
                        <a:pt x="592" y="378"/>
                      </a:lnTo>
                      <a:lnTo>
                        <a:pt x="592" y="380"/>
                      </a:lnTo>
                      <a:lnTo>
                        <a:pt x="594" y="380"/>
                      </a:lnTo>
                      <a:lnTo>
                        <a:pt x="594" y="382"/>
                      </a:lnTo>
                      <a:lnTo>
                        <a:pt x="596" y="380"/>
                      </a:lnTo>
                      <a:lnTo>
                        <a:pt x="596" y="382"/>
                      </a:lnTo>
                      <a:lnTo>
                        <a:pt x="598" y="382"/>
                      </a:lnTo>
                      <a:lnTo>
                        <a:pt x="596" y="384"/>
                      </a:lnTo>
                      <a:lnTo>
                        <a:pt x="598" y="382"/>
                      </a:lnTo>
                      <a:lnTo>
                        <a:pt x="598" y="384"/>
                      </a:lnTo>
                      <a:lnTo>
                        <a:pt x="598" y="384"/>
                      </a:lnTo>
                      <a:lnTo>
                        <a:pt x="598" y="386"/>
                      </a:lnTo>
                      <a:lnTo>
                        <a:pt x="600" y="386"/>
                      </a:lnTo>
                      <a:lnTo>
                        <a:pt x="600" y="388"/>
                      </a:lnTo>
                      <a:lnTo>
                        <a:pt x="600" y="390"/>
                      </a:lnTo>
                      <a:lnTo>
                        <a:pt x="604" y="390"/>
                      </a:lnTo>
                      <a:lnTo>
                        <a:pt x="604" y="392"/>
                      </a:lnTo>
                      <a:lnTo>
                        <a:pt x="604" y="394"/>
                      </a:lnTo>
                      <a:lnTo>
                        <a:pt x="600" y="394"/>
                      </a:lnTo>
                      <a:lnTo>
                        <a:pt x="604" y="394"/>
                      </a:lnTo>
                      <a:lnTo>
                        <a:pt x="604" y="396"/>
                      </a:lnTo>
                      <a:lnTo>
                        <a:pt x="606" y="398"/>
                      </a:lnTo>
                      <a:lnTo>
                        <a:pt x="606" y="400"/>
                      </a:lnTo>
                      <a:lnTo>
                        <a:pt x="606" y="402"/>
                      </a:lnTo>
                      <a:lnTo>
                        <a:pt x="608" y="402"/>
                      </a:lnTo>
                      <a:lnTo>
                        <a:pt x="610" y="404"/>
                      </a:lnTo>
                      <a:lnTo>
                        <a:pt x="610" y="404"/>
                      </a:lnTo>
                      <a:lnTo>
                        <a:pt x="610" y="406"/>
                      </a:lnTo>
                      <a:lnTo>
                        <a:pt x="610" y="406"/>
                      </a:lnTo>
                      <a:lnTo>
                        <a:pt x="610" y="408"/>
                      </a:lnTo>
                      <a:lnTo>
                        <a:pt x="610" y="408"/>
                      </a:lnTo>
                      <a:lnTo>
                        <a:pt x="610" y="408"/>
                      </a:lnTo>
                      <a:lnTo>
                        <a:pt x="610" y="410"/>
                      </a:lnTo>
                      <a:lnTo>
                        <a:pt x="610" y="410"/>
                      </a:lnTo>
                      <a:lnTo>
                        <a:pt x="610" y="412"/>
                      </a:lnTo>
                      <a:lnTo>
                        <a:pt x="610" y="414"/>
                      </a:lnTo>
                      <a:lnTo>
                        <a:pt x="610" y="416"/>
                      </a:lnTo>
                      <a:lnTo>
                        <a:pt x="610" y="418"/>
                      </a:lnTo>
                      <a:lnTo>
                        <a:pt x="612" y="420"/>
                      </a:lnTo>
                      <a:lnTo>
                        <a:pt x="612" y="422"/>
                      </a:lnTo>
                      <a:lnTo>
                        <a:pt x="616" y="424"/>
                      </a:lnTo>
                      <a:lnTo>
                        <a:pt x="620" y="428"/>
                      </a:lnTo>
                      <a:lnTo>
                        <a:pt x="616" y="430"/>
                      </a:lnTo>
                      <a:lnTo>
                        <a:pt x="614" y="430"/>
                      </a:lnTo>
                      <a:lnTo>
                        <a:pt x="612" y="432"/>
                      </a:lnTo>
                      <a:lnTo>
                        <a:pt x="610" y="432"/>
                      </a:lnTo>
                      <a:lnTo>
                        <a:pt x="610" y="434"/>
                      </a:lnTo>
                      <a:lnTo>
                        <a:pt x="610" y="434"/>
                      </a:lnTo>
                      <a:lnTo>
                        <a:pt x="612" y="434"/>
                      </a:lnTo>
                      <a:lnTo>
                        <a:pt x="612" y="436"/>
                      </a:lnTo>
                      <a:lnTo>
                        <a:pt x="610" y="436"/>
                      </a:lnTo>
                      <a:lnTo>
                        <a:pt x="610" y="440"/>
                      </a:lnTo>
                      <a:lnTo>
                        <a:pt x="608" y="442"/>
                      </a:lnTo>
                      <a:lnTo>
                        <a:pt x="606" y="446"/>
                      </a:lnTo>
                      <a:lnTo>
                        <a:pt x="606" y="448"/>
                      </a:lnTo>
                      <a:lnTo>
                        <a:pt x="600" y="448"/>
                      </a:lnTo>
                      <a:lnTo>
                        <a:pt x="598" y="450"/>
                      </a:lnTo>
                      <a:lnTo>
                        <a:pt x="598" y="452"/>
                      </a:lnTo>
                      <a:lnTo>
                        <a:pt x="600" y="456"/>
                      </a:lnTo>
                      <a:lnTo>
                        <a:pt x="598" y="456"/>
                      </a:lnTo>
                      <a:lnTo>
                        <a:pt x="598" y="454"/>
                      </a:lnTo>
                      <a:lnTo>
                        <a:pt x="596" y="452"/>
                      </a:lnTo>
                      <a:lnTo>
                        <a:pt x="588" y="452"/>
                      </a:lnTo>
                      <a:lnTo>
                        <a:pt x="588" y="454"/>
                      </a:lnTo>
                      <a:lnTo>
                        <a:pt x="586" y="456"/>
                      </a:lnTo>
                      <a:lnTo>
                        <a:pt x="584" y="460"/>
                      </a:lnTo>
                      <a:lnTo>
                        <a:pt x="584" y="462"/>
                      </a:lnTo>
                      <a:lnTo>
                        <a:pt x="584" y="464"/>
                      </a:lnTo>
                      <a:lnTo>
                        <a:pt x="586" y="468"/>
                      </a:lnTo>
                      <a:lnTo>
                        <a:pt x="588" y="470"/>
                      </a:lnTo>
                      <a:lnTo>
                        <a:pt x="590" y="470"/>
                      </a:lnTo>
                      <a:lnTo>
                        <a:pt x="592" y="470"/>
                      </a:lnTo>
                      <a:lnTo>
                        <a:pt x="596" y="470"/>
                      </a:lnTo>
                      <a:lnTo>
                        <a:pt x="598" y="468"/>
                      </a:lnTo>
                      <a:lnTo>
                        <a:pt x="600" y="466"/>
                      </a:lnTo>
                      <a:lnTo>
                        <a:pt x="604" y="468"/>
                      </a:lnTo>
                      <a:lnTo>
                        <a:pt x="598" y="470"/>
                      </a:lnTo>
                      <a:lnTo>
                        <a:pt x="598" y="474"/>
                      </a:lnTo>
                      <a:lnTo>
                        <a:pt x="600" y="474"/>
                      </a:lnTo>
                      <a:lnTo>
                        <a:pt x="604" y="476"/>
                      </a:lnTo>
                      <a:lnTo>
                        <a:pt x="604" y="478"/>
                      </a:lnTo>
                      <a:lnTo>
                        <a:pt x="608" y="480"/>
                      </a:lnTo>
                      <a:lnTo>
                        <a:pt x="610" y="480"/>
                      </a:lnTo>
                      <a:lnTo>
                        <a:pt x="610" y="480"/>
                      </a:lnTo>
                      <a:lnTo>
                        <a:pt x="614" y="480"/>
                      </a:lnTo>
                      <a:lnTo>
                        <a:pt x="620" y="478"/>
                      </a:lnTo>
                      <a:lnTo>
                        <a:pt x="620" y="476"/>
                      </a:lnTo>
                      <a:lnTo>
                        <a:pt x="622" y="474"/>
                      </a:lnTo>
                      <a:lnTo>
                        <a:pt x="622" y="470"/>
                      </a:lnTo>
                      <a:lnTo>
                        <a:pt x="622" y="468"/>
                      </a:lnTo>
                      <a:lnTo>
                        <a:pt x="622" y="466"/>
                      </a:lnTo>
                      <a:lnTo>
                        <a:pt x="622" y="464"/>
                      </a:lnTo>
                      <a:lnTo>
                        <a:pt x="622" y="460"/>
                      </a:lnTo>
                      <a:lnTo>
                        <a:pt x="622" y="458"/>
                      </a:lnTo>
                      <a:lnTo>
                        <a:pt x="622" y="458"/>
                      </a:lnTo>
                      <a:lnTo>
                        <a:pt x="624" y="458"/>
                      </a:lnTo>
                      <a:lnTo>
                        <a:pt x="624" y="456"/>
                      </a:lnTo>
                      <a:lnTo>
                        <a:pt x="626" y="454"/>
                      </a:lnTo>
                      <a:lnTo>
                        <a:pt x="630" y="454"/>
                      </a:lnTo>
                      <a:lnTo>
                        <a:pt x="632" y="450"/>
                      </a:lnTo>
                      <a:lnTo>
                        <a:pt x="630" y="448"/>
                      </a:lnTo>
                      <a:lnTo>
                        <a:pt x="632" y="446"/>
                      </a:lnTo>
                      <a:lnTo>
                        <a:pt x="630" y="446"/>
                      </a:lnTo>
                      <a:lnTo>
                        <a:pt x="632" y="446"/>
                      </a:lnTo>
                      <a:lnTo>
                        <a:pt x="632" y="444"/>
                      </a:lnTo>
                      <a:lnTo>
                        <a:pt x="634" y="446"/>
                      </a:lnTo>
                      <a:lnTo>
                        <a:pt x="636" y="446"/>
                      </a:lnTo>
                      <a:lnTo>
                        <a:pt x="638" y="446"/>
                      </a:lnTo>
                      <a:lnTo>
                        <a:pt x="640" y="448"/>
                      </a:lnTo>
                      <a:lnTo>
                        <a:pt x="638" y="450"/>
                      </a:lnTo>
                      <a:lnTo>
                        <a:pt x="640" y="450"/>
                      </a:lnTo>
                      <a:lnTo>
                        <a:pt x="642" y="450"/>
                      </a:lnTo>
                      <a:lnTo>
                        <a:pt x="642" y="452"/>
                      </a:lnTo>
                      <a:lnTo>
                        <a:pt x="640" y="452"/>
                      </a:lnTo>
                      <a:lnTo>
                        <a:pt x="638" y="454"/>
                      </a:lnTo>
                      <a:lnTo>
                        <a:pt x="636" y="456"/>
                      </a:lnTo>
                      <a:lnTo>
                        <a:pt x="638" y="458"/>
                      </a:lnTo>
                      <a:lnTo>
                        <a:pt x="638" y="456"/>
                      </a:lnTo>
                      <a:lnTo>
                        <a:pt x="640" y="458"/>
                      </a:lnTo>
                      <a:lnTo>
                        <a:pt x="640" y="460"/>
                      </a:lnTo>
                      <a:lnTo>
                        <a:pt x="642" y="460"/>
                      </a:lnTo>
                      <a:lnTo>
                        <a:pt x="642" y="462"/>
                      </a:lnTo>
                      <a:lnTo>
                        <a:pt x="644" y="462"/>
                      </a:lnTo>
                      <a:lnTo>
                        <a:pt x="644" y="460"/>
                      </a:lnTo>
                      <a:lnTo>
                        <a:pt x="644" y="462"/>
                      </a:lnTo>
                      <a:lnTo>
                        <a:pt x="646" y="462"/>
                      </a:lnTo>
                      <a:lnTo>
                        <a:pt x="648" y="462"/>
                      </a:lnTo>
                      <a:lnTo>
                        <a:pt x="646" y="462"/>
                      </a:lnTo>
                      <a:lnTo>
                        <a:pt x="648" y="464"/>
                      </a:lnTo>
                      <a:lnTo>
                        <a:pt x="648" y="468"/>
                      </a:lnTo>
                      <a:lnTo>
                        <a:pt x="650" y="470"/>
                      </a:lnTo>
                      <a:lnTo>
                        <a:pt x="650" y="472"/>
                      </a:lnTo>
                      <a:lnTo>
                        <a:pt x="652" y="472"/>
                      </a:lnTo>
                      <a:lnTo>
                        <a:pt x="652" y="476"/>
                      </a:lnTo>
                      <a:lnTo>
                        <a:pt x="652" y="474"/>
                      </a:lnTo>
                      <a:lnTo>
                        <a:pt x="654" y="476"/>
                      </a:lnTo>
                      <a:lnTo>
                        <a:pt x="654" y="474"/>
                      </a:lnTo>
                      <a:lnTo>
                        <a:pt x="654" y="476"/>
                      </a:lnTo>
                      <a:lnTo>
                        <a:pt x="652" y="476"/>
                      </a:lnTo>
                      <a:lnTo>
                        <a:pt x="652" y="478"/>
                      </a:lnTo>
                      <a:lnTo>
                        <a:pt x="652" y="480"/>
                      </a:lnTo>
                      <a:lnTo>
                        <a:pt x="650" y="480"/>
                      </a:lnTo>
                      <a:lnTo>
                        <a:pt x="648" y="482"/>
                      </a:lnTo>
                      <a:lnTo>
                        <a:pt x="650" y="482"/>
                      </a:lnTo>
                      <a:lnTo>
                        <a:pt x="648" y="484"/>
                      </a:lnTo>
                      <a:lnTo>
                        <a:pt x="648" y="482"/>
                      </a:lnTo>
                      <a:lnTo>
                        <a:pt x="646" y="484"/>
                      </a:lnTo>
                      <a:lnTo>
                        <a:pt x="644" y="486"/>
                      </a:lnTo>
                      <a:lnTo>
                        <a:pt x="646" y="486"/>
                      </a:lnTo>
                      <a:lnTo>
                        <a:pt x="648" y="486"/>
                      </a:lnTo>
                      <a:lnTo>
                        <a:pt x="650" y="486"/>
                      </a:lnTo>
                      <a:lnTo>
                        <a:pt x="652" y="486"/>
                      </a:lnTo>
                      <a:lnTo>
                        <a:pt x="652" y="488"/>
                      </a:lnTo>
                      <a:lnTo>
                        <a:pt x="652" y="486"/>
                      </a:lnTo>
                      <a:lnTo>
                        <a:pt x="652" y="488"/>
                      </a:lnTo>
                      <a:lnTo>
                        <a:pt x="656" y="488"/>
                      </a:lnTo>
                      <a:lnTo>
                        <a:pt x="654" y="488"/>
                      </a:lnTo>
                      <a:lnTo>
                        <a:pt x="656" y="488"/>
                      </a:lnTo>
                      <a:lnTo>
                        <a:pt x="658" y="490"/>
                      </a:lnTo>
                      <a:lnTo>
                        <a:pt x="658" y="488"/>
                      </a:lnTo>
                      <a:lnTo>
                        <a:pt x="658" y="490"/>
                      </a:lnTo>
                      <a:lnTo>
                        <a:pt x="660" y="488"/>
                      </a:lnTo>
                      <a:lnTo>
                        <a:pt x="660" y="486"/>
                      </a:lnTo>
                      <a:lnTo>
                        <a:pt x="662" y="486"/>
                      </a:lnTo>
                      <a:lnTo>
                        <a:pt x="664" y="484"/>
                      </a:lnTo>
                      <a:lnTo>
                        <a:pt x="664" y="486"/>
                      </a:lnTo>
                      <a:lnTo>
                        <a:pt x="662" y="486"/>
                      </a:lnTo>
                      <a:lnTo>
                        <a:pt x="662" y="488"/>
                      </a:lnTo>
                      <a:lnTo>
                        <a:pt x="664" y="488"/>
                      </a:lnTo>
                      <a:lnTo>
                        <a:pt x="662" y="488"/>
                      </a:lnTo>
                      <a:lnTo>
                        <a:pt x="662" y="490"/>
                      </a:lnTo>
                      <a:lnTo>
                        <a:pt x="662" y="492"/>
                      </a:lnTo>
                      <a:lnTo>
                        <a:pt x="664" y="492"/>
                      </a:lnTo>
                      <a:lnTo>
                        <a:pt x="666" y="492"/>
                      </a:lnTo>
                      <a:lnTo>
                        <a:pt x="664" y="492"/>
                      </a:lnTo>
                      <a:lnTo>
                        <a:pt x="662" y="492"/>
                      </a:lnTo>
                      <a:lnTo>
                        <a:pt x="658" y="492"/>
                      </a:lnTo>
                      <a:lnTo>
                        <a:pt x="656" y="490"/>
                      </a:lnTo>
                      <a:lnTo>
                        <a:pt x="654" y="490"/>
                      </a:lnTo>
                      <a:lnTo>
                        <a:pt x="652" y="490"/>
                      </a:lnTo>
                      <a:lnTo>
                        <a:pt x="650" y="490"/>
                      </a:lnTo>
                      <a:lnTo>
                        <a:pt x="650" y="488"/>
                      </a:lnTo>
                      <a:lnTo>
                        <a:pt x="650" y="490"/>
                      </a:lnTo>
                      <a:lnTo>
                        <a:pt x="648" y="488"/>
                      </a:lnTo>
                      <a:lnTo>
                        <a:pt x="648" y="490"/>
                      </a:lnTo>
                      <a:lnTo>
                        <a:pt x="648" y="492"/>
                      </a:lnTo>
                      <a:lnTo>
                        <a:pt x="646" y="492"/>
                      </a:lnTo>
                      <a:lnTo>
                        <a:pt x="648" y="492"/>
                      </a:lnTo>
                      <a:lnTo>
                        <a:pt x="646" y="492"/>
                      </a:lnTo>
                      <a:lnTo>
                        <a:pt x="646" y="494"/>
                      </a:lnTo>
                      <a:lnTo>
                        <a:pt x="644" y="492"/>
                      </a:lnTo>
                      <a:lnTo>
                        <a:pt x="646" y="492"/>
                      </a:lnTo>
                      <a:lnTo>
                        <a:pt x="644" y="490"/>
                      </a:lnTo>
                      <a:lnTo>
                        <a:pt x="644" y="492"/>
                      </a:lnTo>
                      <a:lnTo>
                        <a:pt x="642" y="490"/>
                      </a:lnTo>
                      <a:lnTo>
                        <a:pt x="642" y="492"/>
                      </a:lnTo>
                      <a:lnTo>
                        <a:pt x="642" y="490"/>
                      </a:lnTo>
                      <a:lnTo>
                        <a:pt x="640" y="490"/>
                      </a:lnTo>
                      <a:lnTo>
                        <a:pt x="640" y="492"/>
                      </a:lnTo>
                      <a:lnTo>
                        <a:pt x="642" y="492"/>
                      </a:lnTo>
                      <a:lnTo>
                        <a:pt x="642" y="494"/>
                      </a:lnTo>
                      <a:lnTo>
                        <a:pt x="640" y="494"/>
                      </a:lnTo>
                      <a:lnTo>
                        <a:pt x="642" y="494"/>
                      </a:lnTo>
                      <a:lnTo>
                        <a:pt x="640" y="492"/>
                      </a:lnTo>
                      <a:lnTo>
                        <a:pt x="638" y="492"/>
                      </a:lnTo>
                      <a:lnTo>
                        <a:pt x="638" y="492"/>
                      </a:lnTo>
                      <a:lnTo>
                        <a:pt x="640" y="492"/>
                      </a:lnTo>
                      <a:lnTo>
                        <a:pt x="638" y="492"/>
                      </a:lnTo>
                      <a:lnTo>
                        <a:pt x="638" y="492"/>
                      </a:lnTo>
                      <a:lnTo>
                        <a:pt x="636" y="492"/>
                      </a:lnTo>
                      <a:lnTo>
                        <a:pt x="638" y="492"/>
                      </a:lnTo>
                      <a:lnTo>
                        <a:pt x="636" y="492"/>
                      </a:lnTo>
                      <a:lnTo>
                        <a:pt x="636" y="494"/>
                      </a:lnTo>
                      <a:lnTo>
                        <a:pt x="638" y="494"/>
                      </a:lnTo>
                      <a:lnTo>
                        <a:pt x="640" y="494"/>
                      </a:lnTo>
                      <a:lnTo>
                        <a:pt x="638" y="498"/>
                      </a:lnTo>
                      <a:lnTo>
                        <a:pt x="634" y="494"/>
                      </a:lnTo>
                      <a:lnTo>
                        <a:pt x="644" y="502"/>
                      </a:lnTo>
                      <a:lnTo>
                        <a:pt x="646" y="504"/>
                      </a:lnTo>
                      <a:lnTo>
                        <a:pt x="644" y="504"/>
                      </a:lnTo>
                      <a:lnTo>
                        <a:pt x="644" y="504"/>
                      </a:lnTo>
                      <a:lnTo>
                        <a:pt x="646" y="504"/>
                      </a:lnTo>
                      <a:lnTo>
                        <a:pt x="644" y="506"/>
                      </a:lnTo>
                      <a:lnTo>
                        <a:pt x="644" y="504"/>
                      </a:lnTo>
                      <a:lnTo>
                        <a:pt x="642" y="504"/>
                      </a:lnTo>
                      <a:lnTo>
                        <a:pt x="640" y="504"/>
                      </a:lnTo>
                      <a:lnTo>
                        <a:pt x="638" y="504"/>
                      </a:lnTo>
                      <a:lnTo>
                        <a:pt x="640" y="504"/>
                      </a:lnTo>
                      <a:lnTo>
                        <a:pt x="638" y="504"/>
                      </a:lnTo>
                      <a:lnTo>
                        <a:pt x="636" y="502"/>
                      </a:lnTo>
                      <a:lnTo>
                        <a:pt x="638" y="502"/>
                      </a:lnTo>
                      <a:lnTo>
                        <a:pt x="638" y="500"/>
                      </a:lnTo>
                      <a:lnTo>
                        <a:pt x="636" y="502"/>
                      </a:lnTo>
                      <a:lnTo>
                        <a:pt x="636" y="500"/>
                      </a:lnTo>
                      <a:lnTo>
                        <a:pt x="638" y="500"/>
                      </a:lnTo>
                      <a:lnTo>
                        <a:pt x="638" y="502"/>
                      </a:lnTo>
                      <a:lnTo>
                        <a:pt x="638" y="500"/>
                      </a:lnTo>
                      <a:lnTo>
                        <a:pt x="634" y="498"/>
                      </a:lnTo>
                      <a:lnTo>
                        <a:pt x="636" y="500"/>
                      </a:lnTo>
                      <a:lnTo>
                        <a:pt x="634" y="500"/>
                      </a:lnTo>
                      <a:lnTo>
                        <a:pt x="632" y="498"/>
                      </a:lnTo>
                      <a:lnTo>
                        <a:pt x="634" y="498"/>
                      </a:lnTo>
                      <a:lnTo>
                        <a:pt x="632" y="498"/>
                      </a:lnTo>
                      <a:lnTo>
                        <a:pt x="630" y="498"/>
                      </a:lnTo>
                      <a:lnTo>
                        <a:pt x="626" y="500"/>
                      </a:lnTo>
                      <a:lnTo>
                        <a:pt x="622" y="494"/>
                      </a:lnTo>
                      <a:lnTo>
                        <a:pt x="622" y="498"/>
                      </a:lnTo>
                      <a:lnTo>
                        <a:pt x="622" y="498"/>
                      </a:lnTo>
                      <a:lnTo>
                        <a:pt x="620" y="498"/>
                      </a:lnTo>
                      <a:lnTo>
                        <a:pt x="616" y="498"/>
                      </a:lnTo>
                      <a:lnTo>
                        <a:pt x="614" y="498"/>
                      </a:lnTo>
                      <a:lnTo>
                        <a:pt x="612" y="498"/>
                      </a:lnTo>
                      <a:lnTo>
                        <a:pt x="614" y="500"/>
                      </a:lnTo>
                      <a:lnTo>
                        <a:pt x="614" y="502"/>
                      </a:lnTo>
                      <a:lnTo>
                        <a:pt x="614" y="504"/>
                      </a:lnTo>
                      <a:lnTo>
                        <a:pt x="616" y="504"/>
                      </a:lnTo>
                      <a:lnTo>
                        <a:pt x="620" y="504"/>
                      </a:lnTo>
                      <a:lnTo>
                        <a:pt x="620" y="504"/>
                      </a:lnTo>
                      <a:lnTo>
                        <a:pt x="622" y="504"/>
                      </a:lnTo>
                      <a:lnTo>
                        <a:pt x="622" y="504"/>
                      </a:lnTo>
                      <a:lnTo>
                        <a:pt x="622" y="504"/>
                      </a:lnTo>
                      <a:lnTo>
                        <a:pt x="622" y="504"/>
                      </a:lnTo>
                      <a:lnTo>
                        <a:pt x="622" y="504"/>
                      </a:lnTo>
                      <a:lnTo>
                        <a:pt x="622" y="504"/>
                      </a:lnTo>
                      <a:lnTo>
                        <a:pt x="622" y="506"/>
                      </a:lnTo>
                      <a:lnTo>
                        <a:pt x="624" y="506"/>
                      </a:lnTo>
                      <a:lnTo>
                        <a:pt x="622" y="508"/>
                      </a:lnTo>
                      <a:lnTo>
                        <a:pt x="624" y="508"/>
                      </a:lnTo>
                      <a:lnTo>
                        <a:pt x="626" y="508"/>
                      </a:lnTo>
                      <a:lnTo>
                        <a:pt x="628" y="508"/>
                      </a:lnTo>
                      <a:lnTo>
                        <a:pt x="626" y="506"/>
                      </a:lnTo>
                      <a:lnTo>
                        <a:pt x="628" y="506"/>
                      </a:lnTo>
                      <a:lnTo>
                        <a:pt x="626" y="506"/>
                      </a:lnTo>
                      <a:lnTo>
                        <a:pt x="628" y="506"/>
                      </a:lnTo>
                      <a:lnTo>
                        <a:pt x="628" y="508"/>
                      </a:lnTo>
                      <a:lnTo>
                        <a:pt x="630" y="510"/>
                      </a:lnTo>
                      <a:lnTo>
                        <a:pt x="628" y="508"/>
                      </a:lnTo>
                      <a:lnTo>
                        <a:pt x="630" y="508"/>
                      </a:lnTo>
                      <a:lnTo>
                        <a:pt x="632" y="510"/>
                      </a:lnTo>
                      <a:lnTo>
                        <a:pt x="634" y="510"/>
                      </a:lnTo>
                      <a:lnTo>
                        <a:pt x="636" y="514"/>
                      </a:lnTo>
                      <a:lnTo>
                        <a:pt x="638" y="516"/>
                      </a:lnTo>
                      <a:lnTo>
                        <a:pt x="636" y="516"/>
                      </a:lnTo>
                      <a:lnTo>
                        <a:pt x="634" y="516"/>
                      </a:lnTo>
                      <a:lnTo>
                        <a:pt x="634" y="514"/>
                      </a:lnTo>
                      <a:lnTo>
                        <a:pt x="632" y="514"/>
                      </a:lnTo>
                      <a:lnTo>
                        <a:pt x="630" y="510"/>
                      </a:lnTo>
                      <a:lnTo>
                        <a:pt x="628" y="510"/>
                      </a:lnTo>
                      <a:lnTo>
                        <a:pt x="624" y="510"/>
                      </a:lnTo>
                      <a:lnTo>
                        <a:pt x="622" y="510"/>
                      </a:lnTo>
                      <a:lnTo>
                        <a:pt x="622" y="510"/>
                      </a:lnTo>
                      <a:lnTo>
                        <a:pt x="620" y="510"/>
                      </a:lnTo>
                      <a:lnTo>
                        <a:pt x="620" y="508"/>
                      </a:lnTo>
                      <a:lnTo>
                        <a:pt x="616" y="508"/>
                      </a:lnTo>
                      <a:lnTo>
                        <a:pt x="616" y="506"/>
                      </a:lnTo>
                      <a:lnTo>
                        <a:pt x="614" y="508"/>
                      </a:lnTo>
                      <a:lnTo>
                        <a:pt x="614" y="510"/>
                      </a:lnTo>
                      <a:lnTo>
                        <a:pt x="616" y="514"/>
                      </a:lnTo>
                      <a:lnTo>
                        <a:pt x="614" y="514"/>
                      </a:lnTo>
                      <a:lnTo>
                        <a:pt x="612" y="514"/>
                      </a:lnTo>
                      <a:lnTo>
                        <a:pt x="612" y="516"/>
                      </a:lnTo>
                      <a:lnTo>
                        <a:pt x="614" y="516"/>
                      </a:lnTo>
                      <a:lnTo>
                        <a:pt x="610" y="516"/>
                      </a:lnTo>
                      <a:lnTo>
                        <a:pt x="610" y="516"/>
                      </a:lnTo>
                      <a:lnTo>
                        <a:pt x="610" y="518"/>
                      </a:lnTo>
                      <a:lnTo>
                        <a:pt x="610" y="518"/>
                      </a:lnTo>
                      <a:lnTo>
                        <a:pt x="610" y="518"/>
                      </a:lnTo>
                      <a:lnTo>
                        <a:pt x="610" y="518"/>
                      </a:lnTo>
                      <a:lnTo>
                        <a:pt x="608" y="518"/>
                      </a:lnTo>
                      <a:lnTo>
                        <a:pt x="608" y="520"/>
                      </a:lnTo>
                      <a:lnTo>
                        <a:pt x="606" y="520"/>
                      </a:lnTo>
                      <a:lnTo>
                        <a:pt x="608" y="522"/>
                      </a:lnTo>
                      <a:lnTo>
                        <a:pt x="610" y="522"/>
                      </a:lnTo>
                      <a:lnTo>
                        <a:pt x="610" y="524"/>
                      </a:lnTo>
                      <a:lnTo>
                        <a:pt x="610" y="524"/>
                      </a:lnTo>
                      <a:lnTo>
                        <a:pt x="610" y="524"/>
                      </a:lnTo>
                      <a:lnTo>
                        <a:pt x="610" y="526"/>
                      </a:lnTo>
                      <a:lnTo>
                        <a:pt x="610" y="526"/>
                      </a:lnTo>
                      <a:lnTo>
                        <a:pt x="610" y="528"/>
                      </a:lnTo>
                      <a:lnTo>
                        <a:pt x="612" y="528"/>
                      </a:lnTo>
                      <a:lnTo>
                        <a:pt x="612" y="530"/>
                      </a:lnTo>
                      <a:lnTo>
                        <a:pt x="612" y="532"/>
                      </a:lnTo>
                      <a:lnTo>
                        <a:pt x="610" y="532"/>
                      </a:lnTo>
                      <a:lnTo>
                        <a:pt x="612" y="532"/>
                      </a:lnTo>
                      <a:lnTo>
                        <a:pt x="614" y="534"/>
                      </a:lnTo>
                      <a:lnTo>
                        <a:pt x="616" y="534"/>
                      </a:lnTo>
                      <a:lnTo>
                        <a:pt x="616" y="532"/>
                      </a:lnTo>
                      <a:lnTo>
                        <a:pt x="620" y="534"/>
                      </a:lnTo>
                      <a:lnTo>
                        <a:pt x="622" y="536"/>
                      </a:lnTo>
                      <a:lnTo>
                        <a:pt x="622" y="538"/>
                      </a:lnTo>
                      <a:lnTo>
                        <a:pt x="622" y="536"/>
                      </a:lnTo>
                      <a:lnTo>
                        <a:pt x="622" y="536"/>
                      </a:lnTo>
                      <a:lnTo>
                        <a:pt x="624" y="536"/>
                      </a:lnTo>
                      <a:lnTo>
                        <a:pt x="624" y="538"/>
                      </a:lnTo>
                      <a:lnTo>
                        <a:pt x="626" y="540"/>
                      </a:lnTo>
                      <a:lnTo>
                        <a:pt x="628" y="540"/>
                      </a:lnTo>
                      <a:lnTo>
                        <a:pt x="628" y="542"/>
                      </a:lnTo>
                      <a:lnTo>
                        <a:pt x="630" y="542"/>
                      </a:lnTo>
                      <a:lnTo>
                        <a:pt x="630" y="540"/>
                      </a:lnTo>
                      <a:lnTo>
                        <a:pt x="630" y="542"/>
                      </a:lnTo>
                      <a:lnTo>
                        <a:pt x="632" y="542"/>
                      </a:lnTo>
                      <a:lnTo>
                        <a:pt x="634" y="540"/>
                      </a:lnTo>
                      <a:lnTo>
                        <a:pt x="634" y="542"/>
                      </a:lnTo>
                      <a:lnTo>
                        <a:pt x="634" y="544"/>
                      </a:lnTo>
                      <a:lnTo>
                        <a:pt x="634" y="546"/>
                      </a:lnTo>
                      <a:lnTo>
                        <a:pt x="636" y="548"/>
                      </a:lnTo>
                      <a:lnTo>
                        <a:pt x="636" y="550"/>
                      </a:lnTo>
                      <a:lnTo>
                        <a:pt x="634" y="550"/>
                      </a:lnTo>
                      <a:lnTo>
                        <a:pt x="632" y="550"/>
                      </a:lnTo>
                      <a:lnTo>
                        <a:pt x="632" y="548"/>
                      </a:lnTo>
                      <a:lnTo>
                        <a:pt x="630" y="548"/>
                      </a:lnTo>
                      <a:lnTo>
                        <a:pt x="630" y="546"/>
                      </a:lnTo>
                      <a:lnTo>
                        <a:pt x="630" y="548"/>
                      </a:lnTo>
                      <a:lnTo>
                        <a:pt x="628" y="548"/>
                      </a:lnTo>
                      <a:lnTo>
                        <a:pt x="628" y="550"/>
                      </a:lnTo>
                      <a:lnTo>
                        <a:pt x="630" y="550"/>
                      </a:lnTo>
                      <a:lnTo>
                        <a:pt x="628" y="552"/>
                      </a:lnTo>
                      <a:lnTo>
                        <a:pt x="630" y="550"/>
                      </a:lnTo>
                      <a:lnTo>
                        <a:pt x="630" y="552"/>
                      </a:lnTo>
                      <a:lnTo>
                        <a:pt x="632" y="552"/>
                      </a:lnTo>
                      <a:lnTo>
                        <a:pt x="634" y="552"/>
                      </a:lnTo>
                      <a:lnTo>
                        <a:pt x="636" y="552"/>
                      </a:lnTo>
                      <a:lnTo>
                        <a:pt x="640" y="552"/>
                      </a:lnTo>
                      <a:lnTo>
                        <a:pt x="640" y="550"/>
                      </a:lnTo>
                      <a:lnTo>
                        <a:pt x="642" y="550"/>
                      </a:lnTo>
                      <a:lnTo>
                        <a:pt x="644" y="550"/>
                      </a:lnTo>
                      <a:lnTo>
                        <a:pt x="646" y="550"/>
                      </a:lnTo>
                      <a:lnTo>
                        <a:pt x="648" y="550"/>
                      </a:lnTo>
                      <a:lnTo>
                        <a:pt x="650" y="552"/>
                      </a:lnTo>
                      <a:lnTo>
                        <a:pt x="648" y="552"/>
                      </a:lnTo>
                      <a:lnTo>
                        <a:pt x="650" y="554"/>
                      </a:lnTo>
                      <a:lnTo>
                        <a:pt x="650" y="552"/>
                      </a:lnTo>
                      <a:lnTo>
                        <a:pt x="650" y="550"/>
                      </a:lnTo>
                      <a:lnTo>
                        <a:pt x="652" y="550"/>
                      </a:lnTo>
                      <a:lnTo>
                        <a:pt x="652" y="552"/>
                      </a:lnTo>
                      <a:lnTo>
                        <a:pt x="654" y="552"/>
                      </a:lnTo>
                      <a:lnTo>
                        <a:pt x="654" y="550"/>
                      </a:lnTo>
                      <a:lnTo>
                        <a:pt x="656" y="550"/>
                      </a:lnTo>
                      <a:lnTo>
                        <a:pt x="658" y="552"/>
                      </a:lnTo>
                      <a:lnTo>
                        <a:pt x="660" y="552"/>
                      </a:lnTo>
                      <a:lnTo>
                        <a:pt x="662" y="550"/>
                      </a:lnTo>
                      <a:lnTo>
                        <a:pt x="662" y="552"/>
                      </a:lnTo>
                      <a:lnTo>
                        <a:pt x="660" y="552"/>
                      </a:lnTo>
                      <a:lnTo>
                        <a:pt x="658" y="552"/>
                      </a:lnTo>
                      <a:lnTo>
                        <a:pt x="656" y="552"/>
                      </a:lnTo>
                      <a:lnTo>
                        <a:pt x="654" y="552"/>
                      </a:lnTo>
                      <a:lnTo>
                        <a:pt x="654" y="554"/>
                      </a:lnTo>
                      <a:lnTo>
                        <a:pt x="652" y="554"/>
                      </a:lnTo>
                      <a:lnTo>
                        <a:pt x="654" y="556"/>
                      </a:lnTo>
                      <a:lnTo>
                        <a:pt x="652" y="556"/>
                      </a:lnTo>
                      <a:lnTo>
                        <a:pt x="654" y="556"/>
                      </a:lnTo>
                      <a:lnTo>
                        <a:pt x="654" y="558"/>
                      </a:lnTo>
                      <a:lnTo>
                        <a:pt x="656" y="558"/>
                      </a:lnTo>
                      <a:lnTo>
                        <a:pt x="658" y="558"/>
                      </a:lnTo>
                      <a:lnTo>
                        <a:pt x="658" y="560"/>
                      </a:lnTo>
                      <a:lnTo>
                        <a:pt x="658" y="558"/>
                      </a:lnTo>
                      <a:lnTo>
                        <a:pt x="658" y="560"/>
                      </a:lnTo>
                      <a:lnTo>
                        <a:pt x="660" y="560"/>
                      </a:lnTo>
                      <a:lnTo>
                        <a:pt x="660" y="558"/>
                      </a:lnTo>
                      <a:lnTo>
                        <a:pt x="660" y="556"/>
                      </a:lnTo>
                      <a:lnTo>
                        <a:pt x="662" y="556"/>
                      </a:lnTo>
                      <a:lnTo>
                        <a:pt x="660" y="556"/>
                      </a:lnTo>
                      <a:lnTo>
                        <a:pt x="662" y="556"/>
                      </a:lnTo>
                      <a:lnTo>
                        <a:pt x="664" y="556"/>
                      </a:lnTo>
                      <a:lnTo>
                        <a:pt x="666" y="556"/>
                      </a:lnTo>
                      <a:lnTo>
                        <a:pt x="666" y="554"/>
                      </a:lnTo>
                      <a:lnTo>
                        <a:pt x="670" y="554"/>
                      </a:lnTo>
                      <a:lnTo>
                        <a:pt x="668" y="554"/>
                      </a:lnTo>
                      <a:lnTo>
                        <a:pt x="672" y="556"/>
                      </a:lnTo>
                      <a:lnTo>
                        <a:pt x="670" y="556"/>
                      </a:lnTo>
                      <a:lnTo>
                        <a:pt x="672" y="556"/>
                      </a:lnTo>
                      <a:lnTo>
                        <a:pt x="672" y="558"/>
                      </a:lnTo>
                      <a:lnTo>
                        <a:pt x="672" y="560"/>
                      </a:lnTo>
                      <a:lnTo>
                        <a:pt x="672" y="558"/>
                      </a:lnTo>
                      <a:lnTo>
                        <a:pt x="672" y="560"/>
                      </a:lnTo>
                      <a:lnTo>
                        <a:pt x="674" y="560"/>
                      </a:lnTo>
                      <a:lnTo>
                        <a:pt x="672" y="560"/>
                      </a:lnTo>
                      <a:lnTo>
                        <a:pt x="674" y="560"/>
                      </a:lnTo>
                      <a:lnTo>
                        <a:pt x="672" y="560"/>
                      </a:lnTo>
                      <a:lnTo>
                        <a:pt x="674" y="562"/>
                      </a:lnTo>
                      <a:lnTo>
                        <a:pt x="676" y="564"/>
                      </a:lnTo>
                      <a:lnTo>
                        <a:pt x="676" y="568"/>
                      </a:lnTo>
                      <a:lnTo>
                        <a:pt x="676" y="570"/>
                      </a:lnTo>
                      <a:lnTo>
                        <a:pt x="674" y="576"/>
                      </a:lnTo>
                      <a:lnTo>
                        <a:pt x="674" y="578"/>
                      </a:lnTo>
                      <a:lnTo>
                        <a:pt x="672" y="578"/>
                      </a:lnTo>
                      <a:lnTo>
                        <a:pt x="668" y="572"/>
                      </a:lnTo>
                      <a:lnTo>
                        <a:pt x="662" y="568"/>
                      </a:lnTo>
                      <a:lnTo>
                        <a:pt x="660" y="566"/>
                      </a:lnTo>
                      <a:lnTo>
                        <a:pt x="660" y="568"/>
                      </a:lnTo>
                      <a:lnTo>
                        <a:pt x="660" y="570"/>
                      </a:lnTo>
                      <a:lnTo>
                        <a:pt x="660" y="572"/>
                      </a:lnTo>
                      <a:lnTo>
                        <a:pt x="662" y="576"/>
                      </a:lnTo>
                      <a:lnTo>
                        <a:pt x="662" y="578"/>
                      </a:lnTo>
                      <a:lnTo>
                        <a:pt x="662" y="580"/>
                      </a:lnTo>
                      <a:lnTo>
                        <a:pt x="662" y="586"/>
                      </a:lnTo>
                      <a:lnTo>
                        <a:pt x="662" y="584"/>
                      </a:lnTo>
                      <a:lnTo>
                        <a:pt x="660" y="586"/>
                      </a:lnTo>
                      <a:lnTo>
                        <a:pt x="660" y="584"/>
                      </a:lnTo>
                      <a:lnTo>
                        <a:pt x="660" y="582"/>
                      </a:lnTo>
                      <a:lnTo>
                        <a:pt x="660" y="586"/>
                      </a:lnTo>
                      <a:lnTo>
                        <a:pt x="658" y="586"/>
                      </a:lnTo>
                      <a:lnTo>
                        <a:pt x="656" y="588"/>
                      </a:lnTo>
                      <a:lnTo>
                        <a:pt x="654" y="588"/>
                      </a:lnTo>
                      <a:lnTo>
                        <a:pt x="656" y="588"/>
                      </a:lnTo>
                      <a:lnTo>
                        <a:pt x="656" y="590"/>
                      </a:lnTo>
                      <a:lnTo>
                        <a:pt x="656" y="588"/>
                      </a:lnTo>
                      <a:lnTo>
                        <a:pt x="656" y="590"/>
                      </a:lnTo>
                      <a:lnTo>
                        <a:pt x="656" y="588"/>
                      </a:lnTo>
                      <a:lnTo>
                        <a:pt x="654" y="590"/>
                      </a:lnTo>
                      <a:lnTo>
                        <a:pt x="654" y="588"/>
                      </a:lnTo>
                      <a:lnTo>
                        <a:pt x="654" y="590"/>
                      </a:lnTo>
                      <a:lnTo>
                        <a:pt x="652" y="590"/>
                      </a:lnTo>
                      <a:lnTo>
                        <a:pt x="646" y="582"/>
                      </a:lnTo>
                      <a:lnTo>
                        <a:pt x="644" y="580"/>
                      </a:lnTo>
                      <a:lnTo>
                        <a:pt x="644" y="578"/>
                      </a:lnTo>
                      <a:lnTo>
                        <a:pt x="642" y="578"/>
                      </a:lnTo>
                      <a:lnTo>
                        <a:pt x="642" y="576"/>
                      </a:lnTo>
                      <a:lnTo>
                        <a:pt x="642" y="574"/>
                      </a:lnTo>
                      <a:lnTo>
                        <a:pt x="640" y="574"/>
                      </a:lnTo>
                      <a:lnTo>
                        <a:pt x="638" y="574"/>
                      </a:lnTo>
                      <a:lnTo>
                        <a:pt x="638" y="576"/>
                      </a:lnTo>
                      <a:lnTo>
                        <a:pt x="640" y="578"/>
                      </a:lnTo>
                      <a:lnTo>
                        <a:pt x="640" y="576"/>
                      </a:lnTo>
                      <a:lnTo>
                        <a:pt x="640" y="578"/>
                      </a:lnTo>
                      <a:lnTo>
                        <a:pt x="632" y="576"/>
                      </a:lnTo>
                      <a:lnTo>
                        <a:pt x="630" y="576"/>
                      </a:lnTo>
                      <a:lnTo>
                        <a:pt x="626" y="574"/>
                      </a:lnTo>
                      <a:lnTo>
                        <a:pt x="622" y="572"/>
                      </a:lnTo>
                      <a:lnTo>
                        <a:pt x="622" y="570"/>
                      </a:lnTo>
                      <a:lnTo>
                        <a:pt x="624" y="570"/>
                      </a:lnTo>
                      <a:lnTo>
                        <a:pt x="622" y="568"/>
                      </a:lnTo>
                      <a:lnTo>
                        <a:pt x="622" y="568"/>
                      </a:lnTo>
                      <a:lnTo>
                        <a:pt x="622" y="570"/>
                      </a:lnTo>
                      <a:lnTo>
                        <a:pt x="620" y="568"/>
                      </a:lnTo>
                      <a:lnTo>
                        <a:pt x="622" y="566"/>
                      </a:lnTo>
                      <a:lnTo>
                        <a:pt x="622" y="566"/>
                      </a:lnTo>
                      <a:lnTo>
                        <a:pt x="622" y="564"/>
                      </a:lnTo>
                      <a:lnTo>
                        <a:pt x="622" y="562"/>
                      </a:lnTo>
                      <a:lnTo>
                        <a:pt x="620" y="564"/>
                      </a:lnTo>
                      <a:lnTo>
                        <a:pt x="616" y="568"/>
                      </a:lnTo>
                      <a:lnTo>
                        <a:pt x="614" y="568"/>
                      </a:lnTo>
                      <a:lnTo>
                        <a:pt x="608" y="568"/>
                      </a:lnTo>
                      <a:lnTo>
                        <a:pt x="600" y="566"/>
                      </a:lnTo>
                      <a:lnTo>
                        <a:pt x="596" y="568"/>
                      </a:lnTo>
                      <a:lnTo>
                        <a:pt x="596" y="566"/>
                      </a:lnTo>
                      <a:lnTo>
                        <a:pt x="598" y="566"/>
                      </a:lnTo>
                      <a:lnTo>
                        <a:pt x="600" y="564"/>
                      </a:lnTo>
                      <a:lnTo>
                        <a:pt x="598" y="562"/>
                      </a:lnTo>
                      <a:lnTo>
                        <a:pt x="598" y="562"/>
                      </a:lnTo>
                      <a:lnTo>
                        <a:pt x="598" y="564"/>
                      </a:lnTo>
                      <a:lnTo>
                        <a:pt x="598" y="562"/>
                      </a:lnTo>
                      <a:lnTo>
                        <a:pt x="596" y="564"/>
                      </a:lnTo>
                      <a:lnTo>
                        <a:pt x="594" y="564"/>
                      </a:lnTo>
                      <a:lnTo>
                        <a:pt x="594" y="562"/>
                      </a:lnTo>
                      <a:lnTo>
                        <a:pt x="594" y="560"/>
                      </a:lnTo>
                      <a:lnTo>
                        <a:pt x="596" y="558"/>
                      </a:lnTo>
                      <a:lnTo>
                        <a:pt x="598" y="558"/>
                      </a:lnTo>
                      <a:lnTo>
                        <a:pt x="598" y="558"/>
                      </a:lnTo>
                      <a:lnTo>
                        <a:pt x="600" y="556"/>
                      </a:lnTo>
                      <a:lnTo>
                        <a:pt x="598" y="556"/>
                      </a:lnTo>
                      <a:lnTo>
                        <a:pt x="598" y="552"/>
                      </a:lnTo>
                      <a:lnTo>
                        <a:pt x="600" y="552"/>
                      </a:lnTo>
                      <a:lnTo>
                        <a:pt x="598" y="552"/>
                      </a:lnTo>
                      <a:lnTo>
                        <a:pt x="600" y="550"/>
                      </a:lnTo>
                      <a:lnTo>
                        <a:pt x="598" y="552"/>
                      </a:lnTo>
                      <a:lnTo>
                        <a:pt x="596" y="554"/>
                      </a:lnTo>
                      <a:lnTo>
                        <a:pt x="594" y="554"/>
                      </a:lnTo>
                      <a:lnTo>
                        <a:pt x="594" y="552"/>
                      </a:lnTo>
                      <a:lnTo>
                        <a:pt x="596" y="552"/>
                      </a:lnTo>
                      <a:lnTo>
                        <a:pt x="596" y="550"/>
                      </a:lnTo>
                      <a:lnTo>
                        <a:pt x="596" y="548"/>
                      </a:lnTo>
                      <a:lnTo>
                        <a:pt x="594" y="550"/>
                      </a:lnTo>
                      <a:lnTo>
                        <a:pt x="592" y="550"/>
                      </a:lnTo>
                      <a:lnTo>
                        <a:pt x="594" y="550"/>
                      </a:lnTo>
                      <a:lnTo>
                        <a:pt x="592" y="550"/>
                      </a:lnTo>
                      <a:lnTo>
                        <a:pt x="594" y="548"/>
                      </a:lnTo>
                      <a:lnTo>
                        <a:pt x="592" y="548"/>
                      </a:lnTo>
                      <a:lnTo>
                        <a:pt x="592" y="546"/>
                      </a:lnTo>
                      <a:lnTo>
                        <a:pt x="594" y="544"/>
                      </a:lnTo>
                      <a:lnTo>
                        <a:pt x="596" y="546"/>
                      </a:lnTo>
                      <a:lnTo>
                        <a:pt x="596" y="544"/>
                      </a:lnTo>
                      <a:lnTo>
                        <a:pt x="592" y="542"/>
                      </a:lnTo>
                      <a:lnTo>
                        <a:pt x="590" y="542"/>
                      </a:lnTo>
                      <a:lnTo>
                        <a:pt x="588" y="542"/>
                      </a:lnTo>
                      <a:lnTo>
                        <a:pt x="590" y="540"/>
                      </a:lnTo>
                      <a:lnTo>
                        <a:pt x="588" y="540"/>
                      </a:lnTo>
                      <a:lnTo>
                        <a:pt x="588" y="542"/>
                      </a:lnTo>
                      <a:lnTo>
                        <a:pt x="586" y="542"/>
                      </a:lnTo>
                      <a:lnTo>
                        <a:pt x="586" y="544"/>
                      </a:lnTo>
                      <a:lnTo>
                        <a:pt x="586" y="542"/>
                      </a:lnTo>
                      <a:lnTo>
                        <a:pt x="584" y="542"/>
                      </a:lnTo>
                      <a:lnTo>
                        <a:pt x="586" y="542"/>
                      </a:lnTo>
                      <a:lnTo>
                        <a:pt x="586" y="540"/>
                      </a:lnTo>
                      <a:lnTo>
                        <a:pt x="584" y="540"/>
                      </a:lnTo>
                      <a:lnTo>
                        <a:pt x="582" y="542"/>
                      </a:lnTo>
                      <a:lnTo>
                        <a:pt x="582" y="540"/>
                      </a:lnTo>
                      <a:lnTo>
                        <a:pt x="580" y="540"/>
                      </a:lnTo>
                      <a:lnTo>
                        <a:pt x="580" y="542"/>
                      </a:lnTo>
                      <a:lnTo>
                        <a:pt x="580" y="544"/>
                      </a:lnTo>
                      <a:lnTo>
                        <a:pt x="578" y="544"/>
                      </a:lnTo>
                      <a:lnTo>
                        <a:pt x="580" y="544"/>
                      </a:lnTo>
                      <a:lnTo>
                        <a:pt x="580" y="542"/>
                      </a:lnTo>
                      <a:lnTo>
                        <a:pt x="578" y="544"/>
                      </a:lnTo>
                      <a:lnTo>
                        <a:pt x="578" y="542"/>
                      </a:lnTo>
                      <a:lnTo>
                        <a:pt x="578" y="544"/>
                      </a:lnTo>
                      <a:lnTo>
                        <a:pt x="578" y="546"/>
                      </a:lnTo>
                      <a:lnTo>
                        <a:pt x="576" y="546"/>
                      </a:lnTo>
                      <a:lnTo>
                        <a:pt x="574" y="544"/>
                      </a:lnTo>
                      <a:lnTo>
                        <a:pt x="572" y="546"/>
                      </a:lnTo>
                      <a:lnTo>
                        <a:pt x="572" y="544"/>
                      </a:lnTo>
                      <a:lnTo>
                        <a:pt x="570" y="542"/>
                      </a:lnTo>
                      <a:lnTo>
                        <a:pt x="570" y="540"/>
                      </a:lnTo>
                      <a:lnTo>
                        <a:pt x="568" y="540"/>
                      </a:lnTo>
                      <a:lnTo>
                        <a:pt x="566" y="540"/>
                      </a:lnTo>
                      <a:lnTo>
                        <a:pt x="568" y="540"/>
                      </a:lnTo>
                      <a:lnTo>
                        <a:pt x="568" y="542"/>
                      </a:lnTo>
                      <a:lnTo>
                        <a:pt x="568" y="540"/>
                      </a:lnTo>
                      <a:lnTo>
                        <a:pt x="566" y="540"/>
                      </a:lnTo>
                      <a:lnTo>
                        <a:pt x="564" y="540"/>
                      </a:lnTo>
                      <a:lnTo>
                        <a:pt x="564" y="538"/>
                      </a:lnTo>
                      <a:lnTo>
                        <a:pt x="560" y="538"/>
                      </a:lnTo>
                      <a:lnTo>
                        <a:pt x="558" y="536"/>
                      </a:lnTo>
                      <a:lnTo>
                        <a:pt x="556" y="536"/>
                      </a:lnTo>
                      <a:lnTo>
                        <a:pt x="556" y="534"/>
                      </a:lnTo>
                      <a:lnTo>
                        <a:pt x="554" y="536"/>
                      </a:lnTo>
                      <a:lnTo>
                        <a:pt x="554" y="534"/>
                      </a:lnTo>
                      <a:lnTo>
                        <a:pt x="552" y="534"/>
                      </a:lnTo>
                      <a:lnTo>
                        <a:pt x="552" y="532"/>
                      </a:lnTo>
                      <a:lnTo>
                        <a:pt x="550" y="532"/>
                      </a:lnTo>
                      <a:lnTo>
                        <a:pt x="550" y="534"/>
                      </a:lnTo>
                      <a:lnTo>
                        <a:pt x="550" y="536"/>
                      </a:lnTo>
                      <a:lnTo>
                        <a:pt x="548" y="534"/>
                      </a:lnTo>
                      <a:lnTo>
                        <a:pt x="548" y="536"/>
                      </a:lnTo>
                      <a:lnTo>
                        <a:pt x="548" y="534"/>
                      </a:lnTo>
                      <a:lnTo>
                        <a:pt x="548" y="532"/>
                      </a:lnTo>
                      <a:lnTo>
                        <a:pt x="546" y="532"/>
                      </a:lnTo>
                      <a:lnTo>
                        <a:pt x="544" y="532"/>
                      </a:lnTo>
                      <a:lnTo>
                        <a:pt x="546" y="530"/>
                      </a:lnTo>
                      <a:lnTo>
                        <a:pt x="544" y="530"/>
                      </a:lnTo>
                      <a:lnTo>
                        <a:pt x="546" y="528"/>
                      </a:lnTo>
                      <a:lnTo>
                        <a:pt x="544" y="530"/>
                      </a:lnTo>
                      <a:lnTo>
                        <a:pt x="544" y="528"/>
                      </a:lnTo>
                      <a:lnTo>
                        <a:pt x="544" y="530"/>
                      </a:lnTo>
                      <a:lnTo>
                        <a:pt x="542" y="530"/>
                      </a:lnTo>
                      <a:lnTo>
                        <a:pt x="540" y="530"/>
                      </a:lnTo>
                      <a:lnTo>
                        <a:pt x="540" y="532"/>
                      </a:lnTo>
                      <a:lnTo>
                        <a:pt x="538" y="534"/>
                      </a:lnTo>
                      <a:lnTo>
                        <a:pt x="538" y="536"/>
                      </a:lnTo>
                      <a:lnTo>
                        <a:pt x="540" y="538"/>
                      </a:lnTo>
                      <a:lnTo>
                        <a:pt x="540" y="536"/>
                      </a:lnTo>
                      <a:lnTo>
                        <a:pt x="542" y="536"/>
                      </a:lnTo>
                      <a:lnTo>
                        <a:pt x="542" y="538"/>
                      </a:lnTo>
                      <a:lnTo>
                        <a:pt x="544" y="536"/>
                      </a:lnTo>
                      <a:lnTo>
                        <a:pt x="544" y="538"/>
                      </a:lnTo>
                      <a:lnTo>
                        <a:pt x="538" y="538"/>
                      </a:lnTo>
                      <a:lnTo>
                        <a:pt x="538" y="540"/>
                      </a:lnTo>
                      <a:lnTo>
                        <a:pt x="538" y="542"/>
                      </a:lnTo>
                      <a:lnTo>
                        <a:pt x="540" y="540"/>
                      </a:lnTo>
                      <a:lnTo>
                        <a:pt x="538" y="540"/>
                      </a:lnTo>
                      <a:lnTo>
                        <a:pt x="540" y="542"/>
                      </a:lnTo>
                      <a:lnTo>
                        <a:pt x="542" y="540"/>
                      </a:lnTo>
                      <a:lnTo>
                        <a:pt x="542" y="542"/>
                      </a:lnTo>
                      <a:lnTo>
                        <a:pt x="542" y="540"/>
                      </a:lnTo>
                      <a:lnTo>
                        <a:pt x="544" y="542"/>
                      </a:lnTo>
                      <a:lnTo>
                        <a:pt x="546" y="542"/>
                      </a:lnTo>
                      <a:lnTo>
                        <a:pt x="544" y="544"/>
                      </a:lnTo>
                      <a:lnTo>
                        <a:pt x="546" y="544"/>
                      </a:lnTo>
                      <a:lnTo>
                        <a:pt x="548" y="544"/>
                      </a:lnTo>
                      <a:lnTo>
                        <a:pt x="546" y="542"/>
                      </a:lnTo>
                      <a:lnTo>
                        <a:pt x="548" y="542"/>
                      </a:lnTo>
                      <a:lnTo>
                        <a:pt x="548" y="544"/>
                      </a:lnTo>
                      <a:lnTo>
                        <a:pt x="550" y="544"/>
                      </a:lnTo>
                      <a:lnTo>
                        <a:pt x="550" y="546"/>
                      </a:lnTo>
                      <a:lnTo>
                        <a:pt x="554" y="546"/>
                      </a:lnTo>
                      <a:lnTo>
                        <a:pt x="556" y="546"/>
                      </a:lnTo>
                      <a:lnTo>
                        <a:pt x="558" y="546"/>
                      </a:lnTo>
                      <a:lnTo>
                        <a:pt x="560" y="546"/>
                      </a:lnTo>
                      <a:lnTo>
                        <a:pt x="560" y="548"/>
                      </a:lnTo>
                      <a:lnTo>
                        <a:pt x="560" y="546"/>
                      </a:lnTo>
                      <a:lnTo>
                        <a:pt x="560" y="548"/>
                      </a:lnTo>
                      <a:lnTo>
                        <a:pt x="558" y="548"/>
                      </a:lnTo>
                      <a:lnTo>
                        <a:pt x="562" y="548"/>
                      </a:lnTo>
                      <a:lnTo>
                        <a:pt x="560" y="550"/>
                      </a:lnTo>
                      <a:lnTo>
                        <a:pt x="562" y="550"/>
                      </a:lnTo>
                      <a:lnTo>
                        <a:pt x="562" y="552"/>
                      </a:lnTo>
                      <a:lnTo>
                        <a:pt x="564" y="552"/>
                      </a:lnTo>
                      <a:lnTo>
                        <a:pt x="562" y="554"/>
                      </a:lnTo>
                      <a:lnTo>
                        <a:pt x="564" y="554"/>
                      </a:lnTo>
                      <a:lnTo>
                        <a:pt x="562" y="556"/>
                      </a:lnTo>
                      <a:lnTo>
                        <a:pt x="562" y="554"/>
                      </a:lnTo>
                      <a:lnTo>
                        <a:pt x="562" y="556"/>
                      </a:lnTo>
                      <a:lnTo>
                        <a:pt x="564" y="558"/>
                      </a:lnTo>
                      <a:lnTo>
                        <a:pt x="562" y="560"/>
                      </a:lnTo>
                      <a:lnTo>
                        <a:pt x="562" y="562"/>
                      </a:lnTo>
                      <a:lnTo>
                        <a:pt x="562" y="564"/>
                      </a:lnTo>
                      <a:lnTo>
                        <a:pt x="562" y="562"/>
                      </a:lnTo>
                      <a:lnTo>
                        <a:pt x="560" y="564"/>
                      </a:lnTo>
                      <a:lnTo>
                        <a:pt x="562" y="566"/>
                      </a:lnTo>
                      <a:lnTo>
                        <a:pt x="564" y="564"/>
                      </a:lnTo>
                      <a:lnTo>
                        <a:pt x="564" y="566"/>
                      </a:lnTo>
                      <a:lnTo>
                        <a:pt x="564" y="568"/>
                      </a:lnTo>
                      <a:lnTo>
                        <a:pt x="566" y="568"/>
                      </a:lnTo>
                      <a:lnTo>
                        <a:pt x="566" y="570"/>
                      </a:lnTo>
                      <a:lnTo>
                        <a:pt x="566" y="572"/>
                      </a:lnTo>
                      <a:lnTo>
                        <a:pt x="564" y="570"/>
                      </a:lnTo>
                      <a:lnTo>
                        <a:pt x="566" y="570"/>
                      </a:lnTo>
                      <a:lnTo>
                        <a:pt x="566" y="572"/>
                      </a:lnTo>
                      <a:lnTo>
                        <a:pt x="564" y="572"/>
                      </a:lnTo>
                      <a:lnTo>
                        <a:pt x="566" y="572"/>
                      </a:lnTo>
                      <a:lnTo>
                        <a:pt x="566" y="570"/>
                      </a:lnTo>
                      <a:lnTo>
                        <a:pt x="564" y="570"/>
                      </a:lnTo>
                      <a:lnTo>
                        <a:pt x="562" y="570"/>
                      </a:lnTo>
                      <a:lnTo>
                        <a:pt x="564" y="570"/>
                      </a:lnTo>
                      <a:lnTo>
                        <a:pt x="564" y="568"/>
                      </a:lnTo>
                      <a:lnTo>
                        <a:pt x="562" y="566"/>
                      </a:lnTo>
                      <a:lnTo>
                        <a:pt x="560" y="568"/>
                      </a:lnTo>
                      <a:lnTo>
                        <a:pt x="558" y="568"/>
                      </a:lnTo>
                      <a:lnTo>
                        <a:pt x="556" y="568"/>
                      </a:lnTo>
                      <a:lnTo>
                        <a:pt x="556" y="570"/>
                      </a:lnTo>
                      <a:lnTo>
                        <a:pt x="558" y="570"/>
                      </a:lnTo>
                      <a:lnTo>
                        <a:pt x="558" y="572"/>
                      </a:lnTo>
                      <a:lnTo>
                        <a:pt x="556" y="570"/>
                      </a:lnTo>
                      <a:lnTo>
                        <a:pt x="556" y="572"/>
                      </a:lnTo>
                      <a:lnTo>
                        <a:pt x="556" y="568"/>
                      </a:lnTo>
                      <a:lnTo>
                        <a:pt x="554" y="568"/>
                      </a:lnTo>
                      <a:lnTo>
                        <a:pt x="556" y="570"/>
                      </a:lnTo>
                      <a:lnTo>
                        <a:pt x="556" y="572"/>
                      </a:lnTo>
                      <a:lnTo>
                        <a:pt x="554" y="570"/>
                      </a:lnTo>
                      <a:lnTo>
                        <a:pt x="552" y="570"/>
                      </a:lnTo>
                      <a:lnTo>
                        <a:pt x="554" y="570"/>
                      </a:lnTo>
                      <a:lnTo>
                        <a:pt x="554" y="572"/>
                      </a:lnTo>
                      <a:lnTo>
                        <a:pt x="556" y="574"/>
                      </a:lnTo>
                      <a:lnTo>
                        <a:pt x="558" y="574"/>
                      </a:lnTo>
                      <a:lnTo>
                        <a:pt x="558" y="576"/>
                      </a:lnTo>
                      <a:lnTo>
                        <a:pt x="556" y="576"/>
                      </a:lnTo>
                      <a:lnTo>
                        <a:pt x="558" y="578"/>
                      </a:lnTo>
                      <a:lnTo>
                        <a:pt x="558" y="580"/>
                      </a:lnTo>
                      <a:lnTo>
                        <a:pt x="558" y="582"/>
                      </a:lnTo>
                      <a:lnTo>
                        <a:pt x="560" y="582"/>
                      </a:lnTo>
                      <a:lnTo>
                        <a:pt x="562" y="582"/>
                      </a:lnTo>
                      <a:lnTo>
                        <a:pt x="562" y="584"/>
                      </a:lnTo>
                      <a:lnTo>
                        <a:pt x="564" y="584"/>
                      </a:lnTo>
                      <a:lnTo>
                        <a:pt x="562" y="584"/>
                      </a:lnTo>
                      <a:lnTo>
                        <a:pt x="562" y="586"/>
                      </a:lnTo>
                      <a:lnTo>
                        <a:pt x="564" y="586"/>
                      </a:lnTo>
                      <a:lnTo>
                        <a:pt x="566" y="586"/>
                      </a:lnTo>
                      <a:lnTo>
                        <a:pt x="566" y="584"/>
                      </a:lnTo>
                      <a:lnTo>
                        <a:pt x="564" y="588"/>
                      </a:lnTo>
                      <a:lnTo>
                        <a:pt x="564" y="590"/>
                      </a:lnTo>
                      <a:lnTo>
                        <a:pt x="566" y="588"/>
                      </a:lnTo>
                      <a:lnTo>
                        <a:pt x="560" y="594"/>
                      </a:lnTo>
                      <a:lnTo>
                        <a:pt x="558" y="596"/>
                      </a:lnTo>
                      <a:lnTo>
                        <a:pt x="548" y="604"/>
                      </a:lnTo>
                      <a:lnTo>
                        <a:pt x="544" y="606"/>
                      </a:lnTo>
                      <a:lnTo>
                        <a:pt x="542" y="606"/>
                      </a:lnTo>
                      <a:lnTo>
                        <a:pt x="540" y="606"/>
                      </a:lnTo>
                      <a:lnTo>
                        <a:pt x="542" y="606"/>
                      </a:lnTo>
                      <a:lnTo>
                        <a:pt x="540" y="606"/>
                      </a:lnTo>
                      <a:lnTo>
                        <a:pt x="538" y="604"/>
                      </a:lnTo>
                      <a:lnTo>
                        <a:pt x="540" y="602"/>
                      </a:lnTo>
                      <a:lnTo>
                        <a:pt x="542" y="604"/>
                      </a:lnTo>
                      <a:lnTo>
                        <a:pt x="542" y="602"/>
                      </a:lnTo>
                      <a:lnTo>
                        <a:pt x="542" y="600"/>
                      </a:lnTo>
                      <a:lnTo>
                        <a:pt x="540" y="600"/>
                      </a:lnTo>
                      <a:lnTo>
                        <a:pt x="540" y="598"/>
                      </a:lnTo>
                      <a:lnTo>
                        <a:pt x="538" y="598"/>
                      </a:lnTo>
                      <a:lnTo>
                        <a:pt x="536" y="598"/>
                      </a:lnTo>
                      <a:lnTo>
                        <a:pt x="538" y="598"/>
                      </a:lnTo>
                      <a:lnTo>
                        <a:pt x="540" y="598"/>
                      </a:lnTo>
                      <a:lnTo>
                        <a:pt x="540" y="596"/>
                      </a:lnTo>
                      <a:lnTo>
                        <a:pt x="538" y="596"/>
                      </a:lnTo>
                      <a:lnTo>
                        <a:pt x="538" y="594"/>
                      </a:lnTo>
                      <a:lnTo>
                        <a:pt x="536" y="592"/>
                      </a:lnTo>
                      <a:lnTo>
                        <a:pt x="538" y="592"/>
                      </a:lnTo>
                      <a:lnTo>
                        <a:pt x="536" y="592"/>
                      </a:lnTo>
                      <a:lnTo>
                        <a:pt x="536" y="590"/>
                      </a:lnTo>
                      <a:lnTo>
                        <a:pt x="534" y="590"/>
                      </a:lnTo>
                      <a:lnTo>
                        <a:pt x="536" y="588"/>
                      </a:lnTo>
                      <a:lnTo>
                        <a:pt x="534" y="588"/>
                      </a:lnTo>
                      <a:lnTo>
                        <a:pt x="536" y="588"/>
                      </a:lnTo>
                      <a:lnTo>
                        <a:pt x="536" y="586"/>
                      </a:lnTo>
                      <a:lnTo>
                        <a:pt x="538" y="586"/>
                      </a:lnTo>
                      <a:lnTo>
                        <a:pt x="540" y="584"/>
                      </a:lnTo>
                      <a:lnTo>
                        <a:pt x="538" y="584"/>
                      </a:lnTo>
                      <a:lnTo>
                        <a:pt x="538" y="586"/>
                      </a:lnTo>
                      <a:lnTo>
                        <a:pt x="536" y="586"/>
                      </a:lnTo>
                      <a:lnTo>
                        <a:pt x="536" y="584"/>
                      </a:lnTo>
                      <a:lnTo>
                        <a:pt x="538" y="584"/>
                      </a:lnTo>
                      <a:lnTo>
                        <a:pt x="538" y="580"/>
                      </a:lnTo>
                      <a:lnTo>
                        <a:pt x="536" y="580"/>
                      </a:lnTo>
                      <a:lnTo>
                        <a:pt x="534" y="580"/>
                      </a:lnTo>
                      <a:lnTo>
                        <a:pt x="534" y="578"/>
                      </a:lnTo>
                      <a:lnTo>
                        <a:pt x="532" y="580"/>
                      </a:lnTo>
                      <a:lnTo>
                        <a:pt x="534" y="582"/>
                      </a:lnTo>
                      <a:lnTo>
                        <a:pt x="534" y="584"/>
                      </a:lnTo>
                      <a:lnTo>
                        <a:pt x="534" y="586"/>
                      </a:lnTo>
                      <a:lnTo>
                        <a:pt x="532" y="586"/>
                      </a:lnTo>
                      <a:lnTo>
                        <a:pt x="532" y="584"/>
                      </a:lnTo>
                      <a:lnTo>
                        <a:pt x="532" y="582"/>
                      </a:lnTo>
                      <a:lnTo>
                        <a:pt x="530" y="584"/>
                      </a:lnTo>
                      <a:lnTo>
                        <a:pt x="532" y="582"/>
                      </a:lnTo>
                      <a:lnTo>
                        <a:pt x="530" y="580"/>
                      </a:lnTo>
                      <a:lnTo>
                        <a:pt x="528" y="580"/>
                      </a:lnTo>
                      <a:lnTo>
                        <a:pt x="528" y="578"/>
                      </a:lnTo>
                      <a:lnTo>
                        <a:pt x="526" y="578"/>
                      </a:lnTo>
                      <a:lnTo>
                        <a:pt x="526" y="580"/>
                      </a:lnTo>
                      <a:lnTo>
                        <a:pt x="526" y="578"/>
                      </a:lnTo>
                      <a:lnTo>
                        <a:pt x="524" y="578"/>
                      </a:lnTo>
                      <a:lnTo>
                        <a:pt x="524" y="576"/>
                      </a:lnTo>
                      <a:lnTo>
                        <a:pt x="526" y="574"/>
                      </a:lnTo>
                      <a:lnTo>
                        <a:pt x="526" y="572"/>
                      </a:lnTo>
                      <a:lnTo>
                        <a:pt x="524" y="570"/>
                      </a:lnTo>
                      <a:lnTo>
                        <a:pt x="522" y="568"/>
                      </a:lnTo>
                      <a:lnTo>
                        <a:pt x="524" y="570"/>
                      </a:lnTo>
                      <a:lnTo>
                        <a:pt x="522" y="572"/>
                      </a:lnTo>
                      <a:lnTo>
                        <a:pt x="524" y="572"/>
                      </a:lnTo>
                      <a:lnTo>
                        <a:pt x="524" y="574"/>
                      </a:lnTo>
                      <a:lnTo>
                        <a:pt x="524" y="572"/>
                      </a:lnTo>
                      <a:lnTo>
                        <a:pt x="526" y="572"/>
                      </a:lnTo>
                      <a:lnTo>
                        <a:pt x="524" y="572"/>
                      </a:lnTo>
                      <a:lnTo>
                        <a:pt x="524" y="574"/>
                      </a:lnTo>
                      <a:lnTo>
                        <a:pt x="524" y="572"/>
                      </a:lnTo>
                      <a:lnTo>
                        <a:pt x="524" y="574"/>
                      </a:lnTo>
                      <a:lnTo>
                        <a:pt x="522" y="574"/>
                      </a:lnTo>
                      <a:lnTo>
                        <a:pt x="522" y="576"/>
                      </a:lnTo>
                      <a:lnTo>
                        <a:pt x="520" y="576"/>
                      </a:lnTo>
                      <a:lnTo>
                        <a:pt x="520" y="578"/>
                      </a:lnTo>
                      <a:lnTo>
                        <a:pt x="522" y="578"/>
                      </a:lnTo>
                      <a:lnTo>
                        <a:pt x="520" y="580"/>
                      </a:lnTo>
                      <a:lnTo>
                        <a:pt x="522" y="580"/>
                      </a:lnTo>
                      <a:lnTo>
                        <a:pt x="520" y="580"/>
                      </a:lnTo>
                      <a:lnTo>
                        <a:pt x="520" y="582"/>
                      </a:lnTo>
                      <a:lnTo>
                        <a:pt x="518" y="582"/>
                      </a:lnTo>
                      <a:lnTo>
                        <a:pt x="520" y="578"/>
                      </a:lnTo>
                      <a:lnTo>
                        <a:pt x="518" y="580"/>
                      </a:lnTo>
                      <a:lnTo>
                        <a:pt x="516" y="580"/>
                      </a:lnTo>
                      <a:lnTo>
                        <a:pt x="516" y="578"/>
                      </a:lnTo>
                      <a:lnTo>
                        <a:pt x="516" y="576"/>
                      </a:lnTo>
                      <a:lnTo>
                        <a:pt x="516" y="574"/>
                      </a:lnTo>
                      <a:lnTo>
                        <a:pt x="514" y="572"/>
                      </a:lnTo>
                      <a:lnTo>
                        <a:pt x="512" y="572"/>
                      </a:lnTo>
                      <a:lnTo>
                        <a:pt x="512" y="570"/>
                      </a:lnTo>
                      <a:lnTo>
                        <a:pt x="510" y="570"/>
                      </a:lnTo>
                      <a:lnTo>
                        <a:pt x="512" y="568"/>
                      </a:lnTo>
                      <a:lnTo>
                        <a:pt x="510" y="568"/>
                      </a:lnTo>
                      <a:lnTo>
                        <a:pt x="508" y="568"/>
                      </a:lnTo>
                      <a:lnTo>
                        <a:pt x="508" y="570"/>
                      </a:lnTo>
                      <a:lnTo>
                        <a:pt x="510" y="570"/>
                      </a:lnTo>
                      <a:lnTo>
                        <a:pt x="510" y="572"/>
                      </a:lnTo>
                      <a:lnTo>
                        <a:pt x="508" y="574"/>
                      </a:lnTo>
                      <a:lnTo>
                        <a:pt x="508" y="576"/>
                      </a:lnTo>
                      <a:lnTo>
                        <a:pt x="506" y="576"/>
                      </a:lnTo>
                      <a:lnTo>
                        <a:pt x="506" y="578"/>
                      </a:lnTo>
                      <a:lnTo>
                        <a:pt x="504" y="578"/>
                      </a:lnTo>
                      <a:lnTo>
                        <a:pt x="502" y="578"/>
                      </a:lnTo>
                      <a:lnTo>
                        <a:pt x="502" y="576"/>
                      </a:lnTo>
                      <a:lnTo>
                        <a:pt x="500" y="576"/>
                      </a:lnTo>
                      <a:lnTo>
                        <a:pt x="498" y="574"/>
                      </a:lnTo>
                      <a:lnTo>
                        <a:pt x="498" y="576"/>
                      </a:lnTo>
                      <a:lnTo>
                        <a:pt x="498" y="578"/>
                      </a:lnTo>
                      <a:lnTo>
                        <a:pt x="496" y="576"/>
                      </a:lnTo>
                      <a:lnTo>
                        <a:pt x="498" y="576"/>
                      </a:lnTo>
                      <a:lnTo>
                        <a:pt x="496" y="574"/>
                      </a:lnTo>
                      <a:lnTo>
                        <a:pt x="496" y="576"/>
                      </a:lnTo>
                      <a:lnTo>
                        <a:pt x="496" y="574"/>
                      </a:lnTo>
                      <a:lnTo>
                        <a:pt x="494" y="574"/>
                      </a:lnTo>
                      <a:lnTo>
                        <a:pt x="494" y="576"/>
                      </a:lnTo>
                      <a:lnTo>
                        <a:pt x="492" y="576"/>
                      </a:lnTo>
                      <a:lnTo>
                        <a:pt x="492" y="574"/>
                      </a:lnTo>
                      <a:lnTo>
                        <a:pt x="490" y="574"/>
                      </a:lnTo>
                      <a:lnTo>
                        <a:pt x="490" y="576"/>
                      </a:lnTo>
                      <a:lnTo>
                        <a:pt x="488" y="574"/>
                      </a:lnTo>
                      <a:lnTo>
                        <a:pt x="488" y="576"/>
                      </a:lnTo>
                      <a:lnTo>
                        <a:pt x="488" y="574"/>
                      </a:lnTo>
                      <a:lnTo>
                        <a:pt x="486" y="574"/>
                      </a:lnTo>
                      <a:lnTo>
                        <a:pt x="486" y="576"/>
                      </a:lnTo>
                      <a:lnTo>
                        <a:pt x="488" y="576"/>
                      </a:lnTo>
                      <a:lnTo>
                        <a:pt x="486" y="576"/>
                      </a:lnTo>
                      <a:lnTo>
                        <a:pt x="488" y="576"/>
                      </a:lnTo>
                      <a:lnTo>
                        <a:pt x="486" y="578"/>
                      </a:lnTo>
                      <a:lnTo>
                        <a:pt x="486" y="576"/>
                      </a:lnTo>
                      <a:lnTo>
                        <a:pt x="486" y="578"/>
                      </a:lnTo>
                      <a:lnTo>
                        <a:pt x="486" y="580"/>
                      </a:lnTo>
                      <a:lnTo>
                        <a:pt x="488" y="580"/>
                      </a:lnTo>
                      <a:lnTo>
                        <a:pt x="488" y="582"/>
                      </a:lnTo>
                      <a:lnTo>
                        <a:pt x="490" y="580"/>
                      </a:lnTo>
                      <a:lnTo>
                        <a:pt x="490" y="582"/>
                      </a:lnTo>
                      <a:lnTo>
                        <a:pt x="492" y="582"/>
                      </a:lnTo>
                      <a:lnTo>
                        <a:pt x="490" y="584"/>
                      </a:lnTo>
                      <a:lnTo>
                        <a:pt x="494" y="586"/>
                      </a:lnTo>
                      <a:lnTo>
                        <a:pt x="498" y="588"/>
                      </a:lnTo>
                      <a:lnTo>
                        <a:pt x="498" y="586"/>
                      </a:lnTo>
                      <a:lnTo>
                        <a:pt x="498" y="588"/>
                      </a:lnTo>
                      <a:lnTo>
                        <a:pt x="500" y="588"/>
                      </a:lnTo>
                      <a:lnTo>
                        <a:pt x="498" y="588"/>
                      </a:lnTo>
                      <a:lnTo>
                        <a:pt x="496" y="588"/>
                      </a:lnTo>
                      <a:lnTo>
                        <a:pt x="494" y="586"/>
                      </a:lnTo>
                      <a:lnTo>
                        <a:pt x="492" y="586"/>
                      </a:lnTo>
                      <a:lnTo>
                        <a:pt x="494" y="586"/>
                      </a:lnTo>
                      <a:lnTo>
                        <a:pt x="494" y="588"/>
                      </a:lnTo>
                      <a:lnTo>
                        <a:pt x="494" y="590"/>
                      </a:lnTo>
                      <a:lnTo>
                        <a:pt x="496" y="592"/>
                      </a:lnTo>
                      <a:lnTo>
                        <a:pt x="492" y="590"/>
                      </a:lnTo>
                      <a:lnTo>
                        <a:pt x="494" y="590"/>
                      </a:lnTo>
                      <a:lnTo>
                        <a:pt x="494" y="588"/>
                      </a:lnTo>
                      <a:lnTo>
                        <a:pt x="492" y="590"/>
                      </a:lnTo>
                      <a:lnTo>
                        <a:pt x="492" y="588"/>
                      </a:lnTo>
                      <a:lnTo>
                        <a:pt x="492" y="586"/>
                      </a:lnTo>
                      <a:lnTo>
                        <a:pt x="490" y="588"/>
                      </a:lnTo>
                      <a:lnTo>
                        <a:pt x="490" y="586"/>
                      </a:lnTo>
                      <a:lnTo>
                        <a:pt x="488" y="586"/>
                      </a:lnTo>
                      <a:lnTo>
                        <a:pt x="488" y="584"/>
                      </a:lnTo>
                      <a:lnTo>
                        <a:pt x="488" y="586"/>
                      </a:lnTo>
                      <a:lnTo>
                        <a:pt x="488" y="588"/>
                      </a:lnTo>
                      <a:lnTo>
                        <a:pt x="490" y="588"/>
                      </a:lnTo>
                      <a:lnTo>
                        <a:pt x="488" y="588"/>
                      </a:lnTo>
                      <a:lnTo>
                        <a:pt x="488" y="590"/>
                      </a:lnTo>
                      <a:lnTo>
                        <a:pt x="488" y="592"/>
                      </a:lnTo>
                      <a:lnTo>
                        <a:pt x="488" y="590"/>
                      </a:lnTo>
                      <a:lnTo>
                        <a:pt x="486" y="588"/>
                      </a:lnTo>
                      <a:lnTo>
                        <a:pt x="486" y="586"/>
                      </a:lnTo>
                      <a:lnTo>
                        <a:pt x="484" y="586"/>
                      </a:lnTo>
                      <a:lnTo>
                        <a:pt x="486" y="588"/>
                      </a:lnTo>
                      <a:lnTo>
                        <a:pt x="484" y="588"/>
                      </a:lnTo>
                      <a:lnTo>
                        <a:pt x="484" y="590"/>
                      </a:lnTo>
                      <a:lnTo>
                        <a:pt x="486" y="590"/>
                      </a:lnTo>
                      <a:lnTo>
                        <a:pt x="484" y="590"/>
                      </a:lnTo>
                      <a:lnTo>
                        <a:pt x="486" y="590"/>
                      </a:lnTo>
                      <a:lnTo>
                        <a:pt x="484" y="592"/>
                      </a:lnTo>
                      <a:lnTo>
                        <a:pt x="484" y="590"/>
                      </a:lnTo>
                      <a:lnTo>
                        <a:pt x="484" y="588"/>
                      </a:lnTo>
                      <a:lnTo>
                        <a:pt x="482" y="586"/>
                      </a:lnTo>
                      <a:lnTo>
                        <a:pt x="482" y="588"/>
                      </a:lnTo>
                      <a:lnTo>
                        <a:pt x="482" y="586"/>
                      </a:lnTo>
                      <a:lnTo>
                        <a:pt x="480" y="586"/>
                      </a:lnTo>
                      <a:lnTo>
                        <a:pt x="482" y="586"/>
                      </a:lnTo>
                      <a:lnTo>
                        <a:pt x="480" y="588"/>
                      </a:lnTo>
                      <a:lnTo>
                        <a:pt x="482" y="588"/>
                      </a:lnTo>
                      <a:lnTo>
                        <a:pt x="480" y="588"/>
                      </a:lnTo>
                      <a:lnTo>
                        <a:pt x="480" y="592"/>
                      </a:lnTo>
                      <a:lnTo>
                        <a:pt x="480" y="594"/>
                      </a:lnTo>
                      <a:lnTo>
                        <a:pt x="480" y="596"/>
                      </a:lnTo>
                      <a:lnTo>
                        <a:pt x="480" y="598"/>
                      </a:lnTo>
                      <a:lnTo>
                        <a:pt x="478" y="598"/>
                      </a:lnTo>
                      <a:lnTo>
                        <a:pt x="478" y="600"/>
                      </a:lnTo>
                      <a:lnTo>
                        <a:pt x="480" y="600"/>
                      </a:lnTo>
                      <a:lnTo>
                        <a:pt x="478" y="600"/>
                      </a:lnTo>
                      <a:lnTo>
                        <a:pt x="478" y="602"/>
                      </a:lnTo>
                      <a:lnTo>
                        <a:pt x="478" y="604"/>
                      </a:lnTo>
                      <a:lnTo>
                        <a:pt x="478" y="606"/>
                      </a:lnTo>
                      <a:lnTo>
                        <a:pt x="476" y="606"/>
                      </a:lnTo>
                      <a:lnTo>
                        <a:pt x="476" y="608"/>
                      </a:lnTo>
                      <a:lnTo>
                        <a:pt x="474" y="606"/>
                      </a:lnTo>
                      <a:lnTo>
                        <a:pt x="474" y="608"/>
                      </a:lnTo>
                      <a:lnTo>
                        <a:pt x="474" y="606"/>
                      </a:lnTo>
                      <a:lnTo>
                        <a:pt x="474" y="604"/>
                      </a:lnTo>
                      <a:lnTo>
                        <a:pt x="472" y="604"/>
                      </a:lnTo>
                      <a:lnTo>
                        <a:pt x="470" y="608"/>
                      </a:lnTo>
                      <a:lnTo>
                        <a:pt x="468" y="606"/>
                      </a:lnTo>
                      <a:lnTo>
                        <a:pt x="468" y="608"/>
                      </a:lnTo>
                      <a:lnTo>
                        <a:pt x="466" y="608"/>
                      </a:lnTo>
                      <a:lnTo>
                        <a:pt x="466" y="610"/>
                      </a:lnTo>
                      <a:lnTo>
                        <a:pt x="466" y="608"/>
                      </a:lnTo>
                      <a:lnTo>
                        <a:pt x="464" y="608"/>
                      </a:lnTo>
                      <a:lnTo>
                        <a:pt x="466" y="606"/>
                      </a:lnTo>
                      <a:lnTo>
                        <a:pt x="466" y="608"/>
                      </a:lnTo>
                      <a:lnTo>
                        <a:pt x="466" y="606"/>
                      </a:lnTo>
                      <a:lnTo>
                        <a:pt x="464" y="606"/>
                      </a:lnTo>
                      <a:lnTo>
                        <a:pt x="466" y="606"/>
                      </a:lnTo>
                      <a:lnTo>
                        <a:pt x="464" y="606"/>
                      </a:lnTo>
                      <a:lnTo>
                        <a:pt x="466" y="604"/>
                      </a:lnTo>
                      <a:lnTo>
                        <a:pt x="464" y="604"/>
                      </a:lnTo>
                      <a:lnTo>
                        <a:pt x="466" y="602"/>
                      </a:lnTo>
                      <a:lnTo>
                        <a:pt x="464" y="606"/>
                      </a:lnTo>
                      <a:lnTo>
                        <a:pt x="462" y="606"/>
                      </a:lnTo>
                      <a:lnTo>
                        <a:pt x="464" y="606"/>
                      </a:lnTo>
                      <a:lnTo>
                        <a:pt x="462" y="606"/>
                      </a:lnTo>
                      <a:lnTo>
                        <a:pt x="460" y="606"/>
                      </a:lnTo>
                      <a:lnTo>
                        <a:pt x="462" y="606"/>
                      </a:lnTo>
                      <a:lnTo>
                        <a:pt x="460" y="608"/>
                      </a:lnTo>
                      <a:lnTo>
                        <a:pt x="458" y="608"/>
                      </a:lnTo>
                      <a:lnTo>
                        <a:pt x="458" y="610"/>
                      </a:lnTo>
                      <a:lnTo>
                        <a:pt x="456" y="610"/>
                      </a:lnTo>
                      <a:lnTo>
                        <a:pt x="454" y="610"/>
                      </a:lnTo>
                      <a:lnTo>
                        <a:pt x="456" y="612"/>
                      </a:lnTo>
                      <a:lnTo>
                        <a:pt x="454" y="612"/>
                      </a:lnTo>
                      <a:lnTo>
                        <a:pt x="454" y="610"/>
                      </a:lnTo>
                      <a:lnTo>
                        <a:pt x="452" y="610"/>
                      </a:lnTo>
                      <a:lnTo>
                        <a:pt x="450" y="608"/>
                      </a:lnTo>
                      <a:lnTo>
                        <a:pt x="448" y="606"/>
                      </a:lnTo>
                      <a:lnTo>
                        <a:pt x="448" y="604"/>
                      </a:lnTo>
                      <a:lnTo>
                        <a:pt x="446" y="604"/>
                      </a:lnTo>
                      <a:lnTo>
                        <a:pt x="444" y="602"/>
                      </a:lnTo>
                      <a:lnTo>
                        <a:pt x="442" y="600"/>
                      </a:lnTo>
                      <a:lnTo>
                        <a:pt x="440" y="598"/>
                      </a:lnTo>
                      <a:lnTo>
                        <a:pt x="436" y="600"/>
                      </a:lnTo>
                      <a:lnTo>
                        <a:pt x="434" y="600"/>
                      </a:lnTo>
                      <a:lnTo>
                        <a:pt x="432" y="600"/>
                      </a:lnTo>
                      <a:lnTo>
                        <a:pt x="430" y="600"/>
                      </a:lnTo>
                      <a:lnTo>
                        <a:pt x="430" y="598"/>
                      </a:lnTo>
                      <a:lnTo>
                        <a:pt x="430" y="596"/>
                      </a:lnTo>
                      <a:lnTo>
                        <a:pt x="428" y="594"/>
                      </a:lnTo>
                      <a:lnTo>
                        <a:pt x="428" y="596"/>
                      </a:lnTo>
                      <a:lnTo>
                        <a:pt x="426" y="598"/>
                      </a:lnTo>
                      <a:lnTo>
                        <a:pt x="424" y="598"/>
                      </a:lnTo>
                      <a:lnTo>
                        <a:pt x="420" y="598"/>
                      </a:lnTo>
                      <a:lnTo>
                        <a:pt x="420" y="596"/>
                      </a:lnTo>
                      <a:lnTo>
                        <a:pt x="416" y="594"/>
                      </a:lnTo>
                      <a:lnTo>
                        <a:pt x="414" y="594"/>
                      </a:lnTo>
                      <a:lnTo>
                        <a:pt x="412" y="594"/>
                      </a:lnTo>
                      <a:lnTo>
                        <a:pt x="406" y="594"/>
                      </a:lnTo>
                      <a:lnTo>
                        <a:pt x="404" y="594"/>
                      </a:lnTo>
                      <a:lnTo>
                        <a:pt x="394" y="590"/>
                      </a:lnTo>
                      <a:lnTo>
                        <a:pt x="394" y="588"/>
                      </a:lnTo>
                      <a:lnTo>
                        <a:pt x="386" y="582"/>
                      </a:lnTo>
                      <a:lnTo>
                        <a:pt x="384" y="578"/>
                      </a:lnTo>
                      <a:lnTo>
                        <a:pt x="384" y="580"/>
                      </a:lnTo>
                      <a:lnTo>
                        <a:pt x="386" y="580"/>
                      </a:lnTo>
                      <a:lnTo>
                        <a:pt x="390" y="580"/>
                      </a:lnTo>
                      <a:lnTo>
                        <a:pt x="394" y="580"/>
                      </a:lnTo>
                      <a:lnTo>
                        <a:pt x="394" y="578"/>
                      </a:lnTo>
                      <a:lnTo>
                        <a:pt x="394" y="576"/>
                      </a:lnTo>
                      <a:lnTo>
                        <a:pt x="394" y="574"/>
                      </a:lnTo>
                      <a:lnTo>
                        <a:pt x="396" y="572"/>
                      </a:lnTo>
                      <a:lnTo>
                        <a:pt x="398" y="570"/>
                      </a:lnTo>
                      <a:lnTo>
                        <a:pt x="400" y="570"/>
                      </a:lnTo>
                      <a:lnTo>
                        <a:pt x="400" y="572"/>
                      </a:lnTo>
                      <a:lnTo>
                        <a:pt x="404" y="578"/>
                      </a:lnTo>
                      <a:lnTo>
                        <a:pt x="406" y="580"/>
                      </a:lnTo>
                      <a:lnTo>
                        <a:pt x="408" y="576"/>
                      </a:lnTo>
                      <a:lnTo>
                        <a:pt x="410" y="578"/>
                      </a:lnTo>
                      <a:lnTo>
                        <a:pt x="410" y="580"/>
                      </a:lnTo>
                      <a:lnTo>
                        <a:pt x="410" y="582"/>
                      </a:lnTo>
                      <a:lnTo>
                        <a:pt x="410" y="584"/>
                      </a:lnTo>
                      <a:lnTo>
                        <a:pt x="410" y="586"/>
                      </a:lnTo>
                      <a:lnTo>
                        <a:pt x="412" y="588"/>
                      </a:lnTo>
                      <a:lnTo>
                        <a:pt x="414" y="588"/>
                      </a:lnTo>
                      <a:lnTo>
                        <a:pt x="416" y="588"/>
                      </a:lnTo>
                      <a:lnTo>
                        <a:pt x="416" y="586"/>
                      </a:lnTo>
                      <a:lnTo>
                        <a:pt x="416" y="584"/>
                      </a:lnTo>
                      <a:lnTo>
                        <a:pt x="414" y="584"/>
                      </a:lnTo>
                      <a:lnTo>
                        <a:pt x="414" y="582"/>
                      </a:lnTo>
                      <a:lnTo>
                        <a:pt x="416" y="580"/>
                      </a:lnTo>
                      <a:lnTo>
                        <a:pt x="416" y="578"/>
                      </a:lnTo>
                      <a:lnTo>
                        <a:pt x="414" y="578"/>
                      </a:lnTo>
                      <a:lnTo>
                        <a:pt x="414" y="576"/>
                      </a:lnTo>
                      <a:lnTo>
                        <a:pt x="414" y="574"/>
                      </a:lnTo>
                      <a:lnTo>
                        <a:pt x="412" y="574"/>
                      </a:lnTo>
                      <a:lnTo>
                        <a:pt x="410" y="572"/>
                      </a:lnTo>
                      <a:lnTo>
                        <a:pt x="412" y="572"/>
                      </a:lnTo>
                      <a:lnTo>
                        <a:pt x="410" y="572"/>
                      </a:lnTo>
                      <a:lnTo>
                        <a:pt x="408" y="572"/>
                      </a:lnTo>
                      <a:lnTo>
                        <a:pt x="406" y="570"/>
                      </a:lnTo>
                      <a:lnTo>
                        <a:pt x="404" y="570"/>
                      </a:lnTo>
                      <a:lnTo>
                        <a:pt x="404" y="568"/>
                      </a:lnTo>
                      <a:lnTo>
                        <a:pt x="404" y="566"/>
                      </a:lnTo>
                      <a:lnTo>
                        <a:pt x="402" y="564"/>
                      </a:lnTo>
                      <a:lnTo>
                        <a:pt x="402" y="562"/>
                      </a:lnTo>
                      <a:lnTo>
                        <a:pt x="400" y="560"/>
                      </a:lnTo>
                      <a:lnTo>
                        <a:pt x="398" y="560"/>
                      </a:lnTo>
                      <a:lnTo>
                        <a:pt x="396" y="558"/>
                      </a:lnTo>
                      <a:lnTo>
                        <a:pt x="396" y="556"/>
                      </a:lnTo>
                      <a:lnTo>
                        <a:pt x="394" y="554"/>
                      </a:lnTo>
                      <a:lnTo>
                        <a:pt x="394" y="552"/>
                      </a:lnTo>
                      <a:lnTo>
                        <a:pt x="394" y="550"/>
                      </a:lnTo>
                      <a:lnTo>
                        <a:pt x="396" y="548"/>
                      </a:lnTo>
                      <a:lnTo>
                        <a:pt x="394" y="544"/>
                      </a:lnTo>
                      <a:lnTo>
                        <a:pt x="396" y="544"/>
                      </a:lnTo>
                      <a:lnTo>
                        <a:pt x="394" y="542"/>
                      </a:lnTo>
                      <a:lnTo>
                        <a:pt x="394" y="542"/>
                      </a:lnTo>
                      <a:lnTo>
                        <a:pt x="390" y="544"/>
                      </a:lnTo>
                      <a:lnTo>
                        <a:pt x="394" y="546"/>
                      </a:lnTo>
                      <a:lnTo>
                        <a:pt x="394" y="548"/>
                      </a:lnTo>
                      <a:lnTo>
                        <a:pt x="394" y="552"/>
                      </a:lnTo>
                      <a:lnTo>
                        <a:pt x="390" y="554"/>
                      </a:lnTo>
                      <a:lnTo>
                        <a:pt x="384" y="552"/>
                      </a:lnTo>
                      <a:lnTo>
                        <a:pt x="382" y="552"/>
                      </a:lnTo>
                      <a:lnTo>
                        <a:pt x="384" y="550"/>
                      </a:lnTo>
                      <a:lnTo>
                        <a:pt x="382" y="548"/>
                      </a:lnTo>
                      <a:lnTo>
                        <a:pt x="382" y="548"/>
                      </a:lnTo>
                      <a:lnTo>
                        <a:pt x="380" y="548"/>
                      </a:lnTo>
                      <a:lnTo>
                        <a:pt x="378" y="548"/>
                      </a:lnTo>
                      <a:lnTo>
                        <a:pt x="372" y="548"/>
                      </a:lnTo>
                      <a:lnTo>
                        <a:pt x="372" y="546"/>
                      </a:lnTo>
                      <a:lnTo>
                        <a:pt x="374" y="546"/>
                      </a:lnTo>
                      <a:lnTo>
                        <a:pt x="374" y="544"/>
                      </a:lnTo>
                      <a:lnTo>
                        <a:pt x="374" y="542"/>
                      </a:lnTo>
                      <a:lnTo>
                        <a:pt x="372" y="542"/>
                      </a:lnTo>
                      <a:lnTo>
                        <a:pt x="370" y="544"/>
                      </a:lnTo>
                      <a:lnTo>
                        <a:pt x="370" y="544"/>
                      </a:lnTo>
                      <a:lnTo>
                        <a:pt x="368" y="544"/>
                      </a:lnTo>
                      <a:lnTo>
                        <a:pt x="356" y="548"/>
                      </a:lnTo>
                      <a:lnTo>
                        <a:pt x="358" y="546"/>
                      </a:lnTo>
                      <a:lnTo>
                        <a:pt x="358" y="544"/>
                      </a:lnTo>
                      <a:lnTo>
                        <a:pt x="358" y="542"/>
                      </a:lnTo>
                      <a:lnTo>
                        <a:pt x="358" y="538"/>
                      </a:lnTo>
                      <a:lnTo>
                        <a:pt x="356" y="530"/>
                      </a:lnTo>
                      <a:lnTo>
                        <a:pt x="354" y="530"/>
                      </a:lnTo>
                      <a:lnTo>
                        <a:pt x="352" y="530"/>
                      </a:lnTo>
                      <a:lnTo>
                        <a:pt x="346" y="532"/>
                      </a:lnTo>
                      <a:lnTo>
                        <a:pt x="342" y="532"/>
                      </a:lnTo>
                      <a:lnTo>
                        <a:pt x="340" y="532"/>
                      </a:lnTo>
                      <a:lnTo>
                        <a:pt x="344" y="530"/>
                      </a:lnTo>
                      <a:lnTo>
                        <a:pt x="344" y="528"/>
                      </a:lnTo>
                      <a:lnTo>
                        <a:pt x="344" y="526"/>
                      </a:lnTo>
                      <a:lnTo>
                        <a:pt x="344" y="524"/>
                      </a:lnTo>
                      <a:lnTo>
                        <a:pt x="346" y="522"/>
                      </a:lnTo>
                      <a:lnTo>
                        <a:pt x="344" y="522"/>
                      </a:lnTo>
                      <a:lnTo>
                        <a:pt x="344" y="520"/>
                      </a:lnTo>
                      <a:lnTo>
                        <a:pt x="346" y="518"/>
                      </a:lnTo>
                      <a:lnTo>
                        <a:pt x="346" y="516"/>
                      </a:lnTo>
                      <a:lnTo>
                        <a:pt x="344" y="516"/>
                      </a:lnTo>
                      <a:lnTo>
                        <a:pt x="340" y="516"/>
                      </a:lnTo>
                      <a:lnTo>
                        <a:pt x="332" y="516"/>
                      </a:lnTo>
                      <a:lnTo>
                        <a:pt x="330" y="516"/>
                      </a:lnTo>
                      <a:lnTo>
                        <a:pt x="328" y="516"/>
                      </a:lnTo>
                      <a:lnTo>
                        <a:pt x="324" y="516"/>
                      </a:lnTo>
                      <a:lnTo>
                        <a:pt x="316" y="520"/>
                      </a:lnTo>
                      <a:lnTo>
                        <a:pt x="314" y="520"/>
                      </a:lnTo>
                      <a:lnTo>
                        <a:pt x="312" y="522"/>
                      </a:lnTo>
                      <a:lnTo>
                        <a:pt x="312" y="520"/>
                      </a:lnTo>
                      <a:lnTo>
                        <a:pt x="310" y="520"/>
                      </a:lnTo>
                      <a:lnTo>
                        <a:pt x="312" y="518"/>
                      </a:lnTo>
                      <a:lnTo>
                        <a:pt x="312" y="516"/>
                      </a:lnTo>
                      <a:lnTo>
                        <a:pt x="308" y="516"/>
                      </a:lnTo>
                      <a:lnTo>
                        <a:pt x="308" y="516"/>
                      </a:lnTo>
                      <a:lnTo>
                        <a:pt x="310" y="516"/>
                      </a:lnTo>
                      <a:lnTo>
                        <a:pt x="310" y="514"/>
                      </a:lnTo>
                      <a:lnTo>
                        <a:pt x="312" y="510"/>
                      </a:lnTo>
                      <a:lnTo>
                        <a:pt x="312" y="508"/>
                      </a:lnTo>
                      <a:lnTo>
                        <a:pt x="314" y="506"/>
                      </a:lnTo>
                      <a:lnTo>
                        <a:pt x="314" y="508"/>
                      </a:lnTo>
                      <a:lnTo>
                        <a:pt x="314" y="510"/>
                      </a:lnTo>
                      <a:lnTo>
                        <a:pt x="316" y="510"/>
                      </a:lnTo>
                      <a:lnTo>
                        <a:pt x="316" y="506"/>
                      </a:lnTo>
                      <a:lnTo>
                        <a:pt x="316" y="504"/>
                      </a:lnTo>
                      <a:lnTo>
                        <a:pt x="316" y="504"/>
                      </a:lnTo>
                      <a:lnTo>
                        <a:pt x="312" y="504"/>
                      </a:lnTo>
                      <a:lnTo>
                        <a:pt x="308" y="504"/>
                      </a:lnTo>
                      <a:lnTo>
                        <a:pt x="306" y="504"/>
                      </a:lnTo>
                      <a:lnTo>
                        <a:pt x="304" y="504"/>
                      </a:lnTo>
                      <a:lnTo>
                        <a:pt x="304" y="504"/>
                      </a:lnTo>
                      <a:lnTo>
                        <a:pt x="302" y="504"/>
                      </a:lnTo>
                      <a:lnTo>
                        <a:pt x="300" y="504"/>
                      </a:lnTo>
                      <a:lnTo>
                        <a:pt x="298" y="504"/>
                      </a:lnTo>
                      <a:lnTo>
                        <a:pt x="296" y="504"/>
                      </a:lnTo>
                      <a:lnTo>
                        <a:pt x="294" y="504"/>
                      </a:lnTo>
                      <a:lnTo>
                        <a:pt x="296" y="506"/>
                      </a:lnTo>
                      <a:lnTo>
                        <a:pt x="294" y="508"/>
                      </a:lnTo>
                      <a:lnTo>
                        <a:pt x="288" y="510"/>
                      </a:lnTo>
                      <a:lnTo>
                        <a:pt x="284" y="514"/>
                      </a:lnTo>
                      <a:lnTo>
                        <a:pt x="278" y="518"/>
                      </a:lnTo>
                      <a:lnTo>
                        <a:pt x="274" y="522"/>
                      </a:lnTo>
                      <a:lnTo>
                        <a:pt x="272" y="520"/>
                      </a:lnTo>
                      <a:lnTo>
                        <a:pt x="274" y="518"/>
                      </a:lnTo>
                      <a:lnTo>
                        <a:pt x="276" y="516"/>
                      </a:lnTo>
                      <a:lnTo>
                        <a:pt x="274" y="516"/>
                      </a:lnTo>
                      <a:lnTo>
                        <a:pt x="272" y="516"/>
                      </a:lnTo>
                      <a:lnTo>
                        <a:pt x="272" y="516"/>
                      </a:lnTo>
                      <a:lnTo>
                        <a:pt x="270" y="516"/>
                      </a:lnTo>
                      <a:lnTo>
                        <a:pt x="270" y="516"/>
                      </a:lnTo>
                      <a:lnTo>
                        <a:pt x="268" y="516"/>
                      </a:lnTo>
                      <a:lnTo>
                        <a:pt x="268" y="516"/>
                      </a:lnTo>
                      <a:lnTo>
                        <a:pt x="270" y="518"/>
                      </a:lnTo>
                      <a:lnTo>
                        <a:pt x="264" y="516"/>
                      </a:lnTo>
                      <a:lnTo>
                        <a:pt x="264" y="518"/>
                      </a:lnTo>
                      <a:lnTo>
                        <a:pt x="266" y="520"/>
                      </a:lnTo>
                      <a:lnTo>
                        <a:pt x="270" y="524"/>
                      </a:lnTo>
                      <a:lnTo>
                        <a:pt x="272" y="524"/>
                      </a:lnTo>
                      <a:lnTo>
                        <a:pt x="274" y="524"/>
                      </a:lnTo>
                      <a:lnTo>
                        <a:pt x="278" y="524"/>
                      </a:lnTo>
                      <a:lnTo>
                        <a:pt x="280" y="524"/>
                      </a:lnTo>
                      <a:lnTo>
                        <a:pt x="278" y="526"/>
                      </a:lnTo>
                      <a:lnTo>
                        <a:pt x="274" y="528"/>
                      </a:lnTo>
                      <a:lnTo>
                        <a:pt x="274" y="530"/>
                      </a:lnTo>
                      <a:lnTo>
                        <a:pt x="276" y="532"/>
                      </a:lnTo>
                      <a:lnTo>
                        <a:pt x="276" y="534"/>
                      </a:lnTo>
                      <a:lnTo>
                        <a:pt x="278" y="536"/>
                      </a:lnTo>
                      <a:lnTo>
                        <a:pt x="280" y="536"/>
                      </a:lnTo>
                      <a:lnTo>
                        <a:pt x="282" y="536"/>
                      </a:lnTo>
                      <a:lnTo>
                        <a:pt x="284" y="536"/>
                      </a:lnTo>
                      <a:lnTo>
                        <a:pt x="286" y="536"/>
                      </a:lnTo>
                      <a:lnTo>
                        <a:pt x="288" y="534"/>
                      </a:lnTo>
                      <a:lnTo>
                        <a:pt x="290" y="536"/>
                      </a:lnTo>
                      <a:lnTo>
                        <a:pt x="292" y="536"/>
                      </a:lnTo>
                      <a:lnTo>
                        <a:pt x="292" y="538"/>
                      </a:lnTo>
                      <a:lnTo>
                        <a:pt x="290" y="536"/>
                      </a:lnTo>
                      <a:lnTo>
                        <a:pt x="288" y="536"/>
                      </a:lnTo>
                      <a:lnTo>
                        <a:pt x="286" y="538"/>
                      </a:lnTo>
                      <a:lnTo>
                        <a:pt x="284" y="540"/>
                      </a:lnTo>
                      <a:lnTo>
                        <a:pt x="286" y="540"/>
                      </a:lnTo>
                      <a:lnTo>
                        <a:pt x="286" y="542"/>
                      </a:lnTo>
                      <a:lnTo>
                        <a:pt x="286" y="540"/>
                      </a:lnTo>
                      <a:lnTo>
                        <a:pt x="288" y="540"/>
                      </a:lnTo>
                      <a:lnTo>
                        <a:pt x="288" y="542"/>
                      </a:lnTo>
                      <a:lnTo>
                        <a:pt x="282" y="542"/>
                      </a:lnTo>
                      <a:lnTo>
                        <a:pt x="280" y="542"/>
                      </a:lnTo>
                      <a:lnTo>
                        <a:pt x="272" y="542"/>
                      </a:lnTo>
                      <a:lnTo>
                        <a:pt x="264" y="546"/>
                      </a:lnTo>
                      <a:lnTo>
                        <a:pt x="260" y="550"/>
                      </a:lnTo>
                      <a:lnTo>
                        <a:pt x="258" y="550"/>
                      </a:lnTo>
                      <a:lnTo>
                        <a:pt x="260" y="550"/>
                      </a:lnTo>
                      <a:lnTo>
                        <a:pt x="258" y="550"/>
                      </a:lnTo>
                      <a:lnTo>
                        <a:pt x="252" y="552"/>
                      </a:lnTo>
                      <a:lnTo>
                        <a:pt x="240" y="550"/>
                      </a:lnTo>
                      <a:lnTo>
                        <a:pt x="220" y="548"/>
                      </a:lnTo>
                      <a:lnTo>
                        <a:pt x="220" y="546"/>
                      </a:lnTo>
                      <a:lnTo>
                        <a:pt x="220" y="548"/>
                      </a:lnTo>
                      <a:lnTo>
                        <a:pt x="216" y="548"/>
                      </a:lnTo>
                      <a:lnTo>
                        <a:pt x="212" y="546"/>
                      </a:lnTo>
                      <a:lnTo>
                        <a:pt x="210" y="546"/>
                      </a:lnTo>
                      <a:lnTo>
                        <a:pt x="208" y="546"/>
                      </a:lnTo>
                      <a:lnTo>
                        <a:pt x="204" y="544"/>
                      </a:lnTo>
                      <a:lnTo>
                        <a:pt x="198" y="542"/>
                      </a:lnTo>
                      <a:lnTo>
                        <a:pt x="194" y="542"/>
                      </a:lnTo>
                      <a:lnTo>
                        <a:pt x="188" y="540"/>
                      </a:lnTo>
                      <a:lnTo>
                        <a:pt x="158" y="526"/>
                      </a:lnTo>
                      <a:lnTo>
                        <a:pt x="154" y="524"/>
                      </a:lnTo>
                      <a:lnTo>
                        <a:pt x="154" y="526"/>
                      </a:lnTo>
                      <a:lnTo>
                        <a:pt x="154" y="524"/>
                      </a:lnTo>
                      <a:lnTo>
                        <a:pt x="146" y="524"/>
                      </a:lnTo>
                      <a:lnTo>
                        <a:pt x="140" y="520"/>
                      </a:lnTo>
                      <a:lnTo>
                        <a:pt x="138" y="520"/>
                      </a:lnTo>
                      <a:lnTo>
                        <a:pt x="130" y="518"/>
                      </a:lnTo>
                      <a:lnTo>
                        <a:pt x="126" y="518"/>
                      </a:lnTo>
                      <a:lnTo>
                        <a:pt x="122" y="518"/>
                      </a:lnTo>
                      <a:lnTo>
                        <a:pt x="118" y="518"/>
                      </a:lnTo>
                      <a:lnTo>
                        <a:pt x="108" y="520"/>
                      </a:lnTo>
                      <a:lnTo>
                        <a:pt x="108" y="522"/>
                      </a:lnTo>
                      <a:lnTo>
                        <a:pt x="94" y="520"/>
                      </a:lnTo>
                      <a:lnTo>
                        <a:pt x="88" y="520"/>
                      </a:lnTo>
                      <a:lnTo>
                        <a:pt x="74" y="522"/>
                      </a:lnTo>
                      <a:lnTo>
                        <a:pt x="62" y="524"/>
                      </a:lnTo>
                      <a:lnTo>
                        <a:pt x="54" y="526"/>
                      </a:lnTo>
                      <a:lnTo>
                        <a:pt x="50" y="528"/>
                      </a:lnTo>
                      <a:lnTo>
                        <a:pt x="46" y="530"/>
                      </a:lnTo>
                      <a:lnTo>
                        <a:pt x="40" y="534"/>
                      </a:lnTo>
                      <a:lnTo>
                        <a:pt x="36" y="526"/>
                      </a:lnTo>
                      <a:lnTo>
                        <a:pt x="32" y="526"/>
                      </a:lnTo>
                      <a:lnTo>
                        <a:pt x="32" y="522"/>
                      </a:lnTo>
                      <a:lnTo>
                        <a:pt x="28" y="518"/>
                      </a:lnTo>
                      <a:lnTo>
                        <a:pt x="28" y="516"/>
                      </a:lnTo>
                      <a:lnTo>
                        <a:pt x="28" y="516"/>
                      </a:lnTo>
                      <a:lnTo>
                        <a:pt x="34" y="510"/>
                      </a:lnTo>
                      <a:lnTo>
                        <a:pt x="36" y="508"/>
                      </a:lnTo>
                      <a:lnTo>
                        <a:pt x="40" y="504"/>
                      </a:lnTo>
                      <a:lnTo>
                        <a:pt x="42" y="500"/>
                      </a:lnTo>
                      <a:lnTo>
                        <a:pt x="44" y="492"/>
                      </a:lnTo>
                      <a:lnTo>
                        <a:pt x="46" y="490"/>
                      </a:lnTo>
                      <a:lnTo>
                        <a:pt x="46" y="488"/>
                      </a:lnTo>
                      <a:lnTo>
                        <a:pt x="48" y="488"/>
                      </a:lnTo>
                      <a:lnTo>
                        <a:pt x="48" y="486"/>
                      </a:lnTo>
                      <a:lnTo>
                        <a:pt x="50" y="484"/>
                      </a:lnTo>
                      <a:lnTo>
                        <a:pt x="52" y="482"/>
                      </a:lnTo>
                      <a:lnTo>
                        <a:pt x="54" y="480"/>
                      </a:lnTo>
                      <a:lnTo>
                        <a:pt x="56" y="478"/>
                      </a:lnTo>
                      <a:lnTo>
                        <a:pt x="56" y="476"/>
                      </a:lnTo>
                      <a:lnTo>
                        <a:pt x="56" y="478"/>
                      </a:lnTo>
                      <a:lnTo>
                        <a:pt x="58" y="478"/>
                      </a:lnTo>
                      <a:lnTo>
                        <a:pt x="58" y="476"/>
                      </a:lnTo>
                      <a:lnTo>
                        <a:pt x="56" y="476"/>
                      </a:lnTo>
                      <a:lnTo>
                        <a:pt x="54" y="472"/>
                      </a:lnTo>
                      <a:lnTo>
                        <a:pt x="54" y="474"/>
                      </a:lnTo>
                      <a:lnTo>
                        <a:pt x="54" y="472"/>
                      </a:lnTo>
                      <a:lnTo>
                        <a:pt x="56" y="470"/>
                      </a:lnTo>
                      <a:lnTo>
                        <a:pt x="56" y="468"/>
                      </a:lnTo>
                      <a:lnTo>
                        <a:pt x="58" y="468"/>
                      </a:lnTo>
                      <a:lnTo>
                        <a:pt x="56" y="468"/>
                      </a:lnTo>
                      <a:lnTo>
                        <a:pt x="58" y="466"/>
                      </a:lnTo>
                      <a:lnTo>
                        <a:pt x="58" y="464"/>
                      </a:lnTo>
                      <a:lnTo>
                        <a:pt x="60" y="464"/>
                      </a:lnTo>
                      <a:lnTo>
                        <a:pt x="58" y="464"/>
                      </a:lnTo>
                      <a:lnTo>
                        <a:pt x="58" y="462"/>
                      </a:lnTo>
                      <a:lnTo>
                        <a:pt x="56" y="462"/>
                      </a:lnTo>
                      <a:lnTo>
                        <a:pt x="58" y="460"/>
                      </a:lnTo>
                      <a:lnTo>
                        <a:pt x="58" y="458"/>
                      </a:lnTo>
                      <a:lnTo>
                        <a:pt x="56" y="458"/>
                      </a:lnTo>
                      <a:lnTo>
                        <a:pt x="56" y="456"/>
                      </a:lnTo>
                      <a:lnTo>
                        <a:pt x="56" y="454"/>
                      </a:lnTo>
                      <a:lnTo>
                        <a:pt x="54" y="454"/>
                      </a:lnTo>
                      <a:lnTo>
                        <a:pt x="56" y="452"/>
                      </a:lnTo>
                      <a:lnTo>
                        <a:pt x="54" y="452"/>
                      </a:lnTo>
                      <a:lnTo>
                        <a:pt x="56" y="452"/>
                      </a:lnTo>
                      <a:lnTo>
                        <a:pt x="56" y="450"/>
                      </a:lnTo>
                      <a:lnTo>
                        <a:pt x="56" y="448"/>
                      </a:lnTo>
                      <a:lnTo>
                        <a:pt x="56" y="446"/>
                      </a:lnTo>
                      <a:lnTo>
                        <a:pt x="56" y="444"/>
                      </a:lnTo>
                      <a:lnTo>
                        <a:pt x="56" y="442"/>
                      </a:lnTo>
                      <a:lnTo>
                        <a:pt x="56" y="440"/>
                      </a:lnTo>
                      <a:lnTo>
                        <a:pt x="54" y="440"/>
                      </a:lnTo>
                      <a:lnTo>
                        <a:pt x="52" y="438"/>
                      </a:lnTo>
                      <a:lnTo>
                        <a:pt x="50" y="438"/>
                      </a:lnTo>
                      <a:lnTo>
                        <a:pt x="52" y="438"/>
                      </a:lnTo>
                      <a:lnTo>
                        <a:pt x="50" y="436"/>
                      </a:lnTo>
                      <a:lnTo>
                        <a:pt x="50" y="434"/>
                      </a:lnTo>
                      <a:lnTo>
                        <a:pt x="48" y="434"/>
                      </a:lnTo>
                      <a:lnTo>
                        <a:pt x="48" y="432"/>
                      </a:lnTo>
                      <a:lnTo>
                        <a:pt x="48" y="430"/>
                      </a:lnTo>
                      <a:lnTo>
                        <a:pt x="50" y="430"/>
                      </a:lnTo>
                      <a:lnTo>
                        <a:pt x="48" y="428"/>
                      </a:lnTo>
                      <a:lnTo>
                        <a:pt x="50" y="428"/>
                      </a:lnTo>
                      <a:lnTo>
                        <a:pt x="50" y="426"/>
                      </a:lnTo>
                      <a:lnTo>
                        <a:pt x="48" y="426"/>
                      </a:lnTo>
                      <a:lnTo>
                        <a:pt x="50" y="426"/>
                      </a:lnTo>
                      <a:lnTo>
                        <a:pt x="48" y="426"/>
                      </a:lnTo>
                      <a:lnTo>
                        <a:pt x="48" y="424"/>
                      </a:lnTo>
                      <a:lnTo>
                        <a:pt x="50" y="424"/>
                      </a:lnTo>
                      <a:lnTo>
                        <a:pt x="52" y="422"/>
                      </a:lnTo>
                      <a:lnTo>
                        <a:pt x="52" y="420"/>
                      </a:lnTo>
                      <a:lnTo>
                        <a:pt x="54" y="420"/>
                      </a:lnTo>
                      <a:lnTo>
                        <a:pt x="52" y="420"/>
                      </a:lnTo>
                      <a:lnTo>
                        <a:pt x="54" y="418"/>
                      </a:lnTo>
                      <a:lnTo>
                        <a:pt x="54" y="420"/>
                      </a:lnTo>
                      <a:lnTo>
                        <a:pt x="54" y="418"/>
                      </a:lnTo>
                      <a:lnTo>
                        <a:pt x="56" y="418"/>
                      </a:lnTo>
                      <a:lnTo>
                        <a:pt x="56" y="416"/>
                      </a:lnTo>
                      <a:lnTo>
                        <a:pt x="56" y="414"/>
                      </a:lnTo>
                      <a:lnTo>
                        <a:pt x="54" y="412"/>
                      </a:lnTo>
                      <a:lnTo>
                        <a:pt x="54" y="410"/>
                      </a:lnTo>
                      <a:lnTo>
                        <a:pt x="56" y="410"/>
                      </a:lnTo>
                      <a:lnTo>
                        <a:pt x="54" y="408"/>
                      </a:lnTo>
                      <a:lnTo>
                        <a:pt x="56" y="408"/>
                      </a:lnTo>
                      <a:lnTo>
                        <a:pt x="54" y="406"/>
                      </a:lnTo>
                      <a:lnTo>
                        <a:pt x="56" y="406"/>
                      </a:lnTo>
                      <a:lnTo>
                        <a:pt x="54" y="406"/>
                      </a:lnTo>
                      <a:lnTo>
                        <a:pt x="56" y="404"/>
                      </a:lnTo>
                      <a:lnTo>
                        <a:pt x="54" y="404"/>
                      </a:lnTo>
                      <a:lnTo>
                        <a:pt x="52" y="404"/>
                      </a:lnTo>
                      <a:lnTo>
                        <a:pt x="52" y="402"/>
                      </a:lnTo>
                      <a:lnTo>
                        <a:pt x="50" y="400"/>
                      </a:lnTo>
                      <a:lnTo>
                        <a:pt x="52" y="400"/>
                      </a:lnTo>
                      <a:lnTo>
                        <a:pt x="52" y="398"/>
                      </a:lnTo>
                      <a:lnTo>
                        <a:pt x="52" y="396"/>
                      </a:lnTo>
                      <a:lnTo>
                        <a:pt x="54" y="394"/>
                      </a:lnTo>
                      <a:lnTo>
                        <a:pt x="56" y="394"/>
                      </a:lnTo>
                      <a:lnTo>
                        <a:pt x="56" y="392"/>
                      </a:lnTo>
                      <a:lnTo>
                        <a:pt x="58" y="392"/>
                      </a:lnTo>
                      <a:lnTo>
                        <a:pt x="56" y="394"/>
                      </a:lnTo>
                      <a:lnTo>
                        <a:pt x="58" y="394"/>
                      </a:lnTo>
                      <a:lnTo>
                        <a:pt x="58" y="392"/>
                      </a:lnTo>
                      <a:lnTo>
                        <a:pt x="58" y="390"/>
                      </a:lnTo>
                      <a:lnTo>
                        <a:pt x="58" y="388"/>
                      </a:lnTo>
                      <a:lnTo>
                        <a:pt x="58" y="386"/>
                      </a:lnTo>
                      <a:lnTo>
                        <a:pt x="58" y="384"/>
                      </a:lnTo>
                      <a:lnTo>
                        <a:pt x="60" y="382"/>
                      </a:lnTo>
                      <a:lnTo>
                        <a:pt x="62" y="382"/>
                      </a:lnTo>
                      <a:lnTo>
                        <a:pt x="62" y="380"/>
                      </a:lnTo>
                      <a:lnTo>
                        <a:pt x="64" y="380"/>
                      </a:lnTo>
                      <a:lnTo>
                        <a:pt x="64" y="378"/>
                      </a:lnTo>
                      <a:lnTo>
                        <a:pt x="66" y="376"/>
                      </a:lnTo>
                      <a:lnTo>
                        <a:pt x="66" y="374"/>
                      </a:lnTo>
                      <a:lnTo>
                        <a:pt x="66" y="372"/>
                      </a:lnTo>
                      <a:lnTo>
                        <a:pt x="68" y="372"/>
                      </a:lnTo>
                      <a:lnTo>
                        <a:pt x="68" y="370"/>
                      </a:lnTo>
                      <a:lnTo>
                        <a:pt x="66" y="370"/>
                      </a:lnTo>
                      <a:lnTo>
                        <a:pt x="68" y="370"/>
                      </a:lnTo>
                      <a:lnTo>
                        <a:pt x="66" y="368"/>
                      </a:lnTo>
                      <a:lnTo>
                        <a:pt x="68" y="368"/>
                      </a:lnTo>
                      <a:lnTo>
                        <a:pt x="66" y="366"/>
                      </a:lnTo>
                      <a:lnTo>
                        <a:pt x="68" y="366"/>
                      </a:lnTo>
                      <a:lnTo>
                        <a:pt x="68" y="364"/>
                      </a:lnTo>
                      <a:lnTo>
                        <a:pt x="68" y="366"/>
                      </a:lnTo>
                      <a:lnTo>
                        <a:pt x="70" y="364"/>
                      </a:lnTo>
                      <a:lnTo>
                        <a:pt x="70" y="362"/>
                      </a:lnTo>
                      <a:lnTo>
                        <a:pt x="72" y="362"/>
                      </a:lnTo>
                      <a:lnTo>
                        <a:pt x="70" y="362"/>
                      </a:lnTo>
                      <a:lnTo>
                        <a:pt x="72" y="360"/>
                      </a:lnTo>
                      <a:lnTo>
                        <a:pt x="70" y="358"/>
                      </a:lnTo>
                      <a:lnTo>
                        <a:pt x="72" y="358"/>
                      </a:lnTo>
                      <a:lnTo>
                        <a:pt x="74" y="358"/>
                      </a:lnTo>
                      <a:lnTo>
                        <a:pt x="74" y="356"/>
                      </a:lnTo>
                      <a:lnTo>
                        <a:pt x="74" y="354"/>
                      </a:lnTo>
                      <a:lnTo>
                        <a:pt x="74" y="352"/>
                      </a:lnTo>
                      <a:lnTo>
                        <a:pt x="72" y="352"/>
                      </a:lnTo>
                      <a:lnTo>
                        <a:pt x="74" y="350"/>
                      </a:lnTo>
                      <a:lnTo>
                        <a:pt x="74" y="348"/>
                      </a:lnTo>
                      <a:lnTo>
                        <a:pt x="72" y="348"/>
                      </a:lnTo>
                      <a:lnTo>
                        <a:pt x="72" y="346"/>
                      </a:lnTo>
                      <a:lnTo>
                        <a:pt x="72" y="344"/>
                      </a:lnTo>
                      <a:lnTo>
                        <a:pt x="76" y="344"/>
                      </a:lnTo>
                      <a:lnTo>
                        <a:pt x="74" y="342"/>
                      </a:lnTo>
                      <a:lnTo>
                        <a:pt x="76" y="338"/>
                      </a:lnTo>
                      <a:lnTo>
                        <a:pt x="76" y="340"/>
                      </a:lnTo>
                      <a:lnTo>
                        <a:pt x="78" y="340"/>
                      </a:lnTo>
                      <a:lnTo>
                        <a:pt x="78" y="338"/>
                      </a:lnTo>
                      <a:lnTo>
                        <a:pt x="78" y="336"/>
                      </a:lnTo>
                      <a:lnTo>
                        <a:pt x="78" y="334"/>
                      </a:lnTo>
                      <a:lnTo>
                        <a:pt x="76" y="334"/>
                      </a:lnTo>
                      <a:lnTo>
                        <a:pt x="74" y="332"/>
                      </a:lnTo>
                      <a:lnTo>
                        <a:pt x="72" y="332"/>
                      </a:lnTo>
                      <a:lnTo>
                        <a:pt x="72" y="330"/>
                      </a:lnTo>
                      <a:lnTo>
                        <a:pt x="72" y="328"/>
                      </a:lnTo>
                      <a:lnTo>
                        <a:pt x="70" y="328"/>
                      </a:lnTo>
                      <a:lnTo>
                        <a:pt x="72" y="326"/>
                      </a:lnTo>
                      <a:lnTo>
                        <a:pt x="74" y="326"/>
                      </a:lnTo>
                      <a:lnTo>
                        <a:pt x="76" y="326"/>
                      </a:lnTo>
                      <a:lnTo>
                        <a:pt x="76" y="324"/>
                      </a:lnTo>
                      <a:lnTo>
                        <a:pt x="78" y="324"/>
                      </a:lnTo>
                      <a:lnTo>
                        <a:pt x="80" y="322"/>
                      </a:lnTo>
                      <a:lnTo>
                        <a:pt x="78" y="322"/>
                      </a:lnTo>
                      <a:lnTo>
                        <a:pt x="78" y="320"/>
                      </a:lnTo>
                      <a:lnTo>
                        <a:pt x="76" y="320"/>
                      </a:lnTo>
                      <a:lnTo>
                        <a:pt x="76" y="318"/>
                      </a:lnTo>
                      <a:lnTo>
                        <a:pt x="78" y="318"/>
                      </a:lnTo>
                      <a:lnTo>
                        <a:pt x="78" y="316"/>
                      </a:lnTo>
                      <a:lnTo>
                        <a:pt x="74" y="314"/>
                      </a:lnTo>
                      <a:lnTo>
                        <a:pt x="72" y="312"/>
                      </a:lnTo>
                      <a:lnTo>
                        <a:pt x="74" y="312"/>
                      </a:lnTo>
                      <a:lnTo>
                        <a:pt x="74" y="310"/>
                      </a:lnTo>
                      <a:lnTo>
                        <a:pt x="76" y="310"/>
                      </a:lnTo>
                      <a:lnTo>
                        <a:pt x="76" y="308"/>
                      </a:lnTo>
                      <a:lnTo>
                        <a:pt x="74" y="306"/>
                      </a:lnTo>
                      <a:lnTo>
                        <a:pt x="74" y="302"/>
                      </a:lnTo>
                      <a:lnTo>
                        <a:pt x="76" y="302"/>
                      </a:lnTo>
                      <a:lnTo>
                        <a:pt x="74" y="300"/>
                      </a:lnTo>
                      <a:lnTo>
                        <a:pt x="76" y="300"/>
                      </a:lnTo>
                      <a:lnTo>
                        <a:pt x="76" y="298"/>
                      </a:lnTo>
                      <a:lnTo>
                        <a:pt x="74" y="298"/>
                      </a:lnTo>
                      <a:lnTo>
                        <a:pt x="72" y="300"/>
                      </a:lnTo>
                      <a:lnTo>
                        <a:pt x="70" y="302"/>
                      </a:lnTo>
                      <a:lnTo>
                        <a:pt x="68" y="302"/>
                      </a:lnTo>
                      <a:lnTo>
                        <a:pt x="66" y="300"/>
                      </a:lnTo>
                      <a:lnTo>
                        <a:pt x="66" y="296"/>
                      </a:lnTo>
                      <a:lnTo>
                        <a:pt x="66" y="294"/>
                      </a:lnTo>
                      <a:lnTo>
                        <a:pt x="68" y="292"/>
                      </a:lnTo>
                      <a:lnTo>
                        <a:pt x="66" y="292"/>
                      </a:lnTo>
                      <a:lnTo>
                        <a:pt x="68" y="292"/>
                      </a:lnTo>
                      <a:lnTo>
                        <a:pt x="66" y="292"/>
                      </a:lnTo>
                      <a:lnTo>
                        <a:pt x="66" y="290"/>
                      </a:lnTo>
                      <a:lnTo>
                        <a:pt x="64" y="290"/>
                      </a:lnTo>
                      <a:lnTo>
                        <a:pt x="64" y="288"/>
                      </a:lnTo>
                      <a:lnTo>
                        <a:pt x="64" y="286"/>
                      </a:lnTo>
                      <a:lnTo>
                        <a:pt x="64" y="284"/>
                      </a:lnTo>
                      <a:lnTo>
                        <a:pt x="60" y="286"/>
                      </a:lnTo>
                      <a:lnTo>
                        <a:pt x="60" y="282"/>
                      </a:lnTo>
                      <a:lnTo>
                        <a:pt x="58" y="284"/>
                      </a:lnTo>
                      <a:lnTo>
                        <a:pt x="58" y="280"/>
                      </a:lnTo>
                      <a:lnTo>
                        <a:pt x="54" y="280"/>
                      </a:lnTo>
                      <a:lnTo>
                        <a:pt x="56" y="278"/>
                      </a:lnTo>
                      <a:lnTo>
                        <a:pt x="56" y="276"/>
                      </a:lnTo>
                      <a:lnTo>
                        <a:pt x="56" y="276"/>
                      </a:lnTo>
                      <a:lnTo>
                        <a:pt x="56" y="272"/>
                      </a:lnTo>
                      <a:lnTo>
                        <a:pt x="60" y="272"/>
                      </a:lnTo>
                      <a:lnTo>
                        <a:pt x="60" y="268"/>
                      </a:lnTo>
                      <a:lnTo>
                        <a:pt x="56" y="270"/>
                      </a:lnTo>
                      <a:lnTo>
                        <a:pt x="56" y="266"/>
                      </a:lnTo>
                      <a:lnTo>
                        <a:pt x="54" y="264"/>
                      </a:lnTo>
                      <a:lnTo>
                        <a:pt x="52" y="264"/>
                      </a:lnTo>
                      <a:lnTo>
                        <a:pt x="52" y="264"/>
                      </a:lnTo>
                      <a:lnTo>
                        <a:pt x="54" y="260"/>
                      </a:lnTo>
                      <a:lnTo>
                        <a:pt x="52" y="260"/>
                      </a:lnTo>
                      <a:lnTo>
                        <a:pt x="52" y="256"/>
                      </a:lnTo>
                      <a:lnTo>
                        <a:pt x="50" y="256"/>
                      </a:lnTo>
                      <a:lnTo>
                        <a:pt x="46" y="254"/>
                      </a:lnTo>
                      <a:lnTo>
                        <a:pt x="46" y="252"/>
                      </a:lnTo>
                      <a:lnTo>
                        <a:pt x="48" y="252"/>
                      </a:lnTo>
                      <a:lnTo>
                        <a:pt x="48" y="252"/>
                      </a:lnTo>
                      <a:lnTo>
                        <a:pt x="48" y="252"/>
                      </a:lnTo>
                      <a:lnTo>
                        <a:pt x="50" y="252"/>
                      </a:lnTo>
                      <a:lnTo>
                        <a:pt x="48" y="250"/>
                      </a:lnTo>
                      <a:lnTo>
                        <a:pt x="50" y="250"/>
                      </a:lnTo>
                      <a:lnTo>
                        <a:pt x="46" y="248"/>
                      </a:lnTo>
                      <a:lnTo>
                        <a:pt x="46" y="246"/>
                      </a:lnTo>
                      <a:lnTo>
                        <a:pt x="44" y="246"/>
                      </a:lnTo>
                      <a:lnTo>
                        <a:pt x="44" y="248"/>
                      </a:lnTo>
                      <a:lnTo>
                        <a:pt x="40" y="248"/>
                      </a:lnTo>
                      <a:lnTo>
                        <a:pt x="38" y="246"/>
                      </a:lnTo>
                      <a:lnTo>
                        <a:pt x="38" y="244"/>
                      </a:lnTo>
                      <a:lnTo>
                        <a:pt x="36" y="240"/>
                      </a:lnTo>
                      <a:lnTo>
                        <a:pt x="36" y="240"/>
                      </a:lnTo>
                      <a:lnTo>
                        <a:pt x="34" y="238"/>
                      </a:lnTo>
                      <a:lnTo>
                        <a:pt x="32" y="236"/>
                      </a:lnTo>
                      <a:lnTo>
                        <a:pt x="32" y="234"/>
                      </a:lnTo>
                      <a:lnTo>
                        <a:pt x="34" y="234"/>
                      </a:lnTo>
                      <a:lnTo>
                        <a:pt x="36" y="234"/>
                      </a:lnTo>
                      <a:lnTo>
                        <a:pt x="34" y="232"/>
                      </a:lnTo>
                      <a:lnTo>
                        <a:pt x="36" y="232"/>
                      </a:lnTo>
                      <a:lnTo>
                        <a:pt x="36" y="230"/>
                      </a:lnTo>
                      <a:lnTo>
                        <a:pt x="36" y="228"/>
                      </a:lnTo>
                      <a:lnTo>
                        <a:pt x="34" y="226"/>
                      </a:lnTo>
                      <a:lnTo>
                        <a:pt x="34" y="224"/>
                      </a:lnTo>
                      <a:lnTo>
                        <a:pt x="36" y="224"/>
                      </a:lnTo>
                      <a:lnTo>
                        <a:pt x="38" y="222"/>
                      </a:lnTo>
                      <a:lnTo>
                        <a:pt x="38" y="220"/>
                      </a:lnTo>
                      <a:lnTo>
                        <a:pt x="36" y="220"/>
                      </a:lnTo>
                      <a:lnTo>
                        <a:pt x="36" y="218"/>
                      </a:lnTo>
                      <a:lnTo>
                        <a:pt x="36" y="216"/>
                      </a:lnTo>
                      <a:lnTo>
                        <a:pt x="34" y="214"/>
                      </a:lnTo>
                      <a:lnTo>
                        <a:pt x="32" y="212"/>
                      </a:lnTo>
                      <a:lnTo>
                        <a:pt x="34" y="212"/>
                      </a:lnTo>
                      <a:lnTo>
                        <a:pt x="34" y="210"/>
                      </a:lnTo>
                      <a:lnTo>
                        <a:pt x="34" y="208"/>
                      </a:lnTo>
                      <a:lnTo>
                        <a:pt x="32" y="208"/>
                      </a:lnTo>
                      <a:lnTo>
                        <a:pt x="34" y="208"/>
                      </a:lnTo>
                      <a:lnTo>
                        <a:pt x="32" y="208"/>
                      </a:lnTo>
                      <a:lnTo>
                        <a:pt x="32" y="206"/>
                      </a:lnTo>
                      <a:lnTo>
                        <a:pt x="32" y="204"/>
                      </a:lnTo>
                      <a:lnTo>
                        <a:pt x="30" y="204"/>
                      </a:lnTo>
                      <a:lnTo>
                        <a:pt x="30" y="202"/>
                      </a:lnTo>
                      <a:lnTo>
                        <a:pt x="28" y="202"/>
                      </a:lnTo>
                      <a:lnTo>
                        <a:pt x="28" y="200"/>
                      </a:lnTo>
                      <a:lnTo>
                        <a:pt x="26" y="200"/>
                      </a:lnTo>
                      <a:lnTo>
                        <a:pt x="28" y="198"/>
                      </a:lnTo>
                      <a:lnTo>
                        <a:pt x="26" y="198"/>
                      </a:lnTo>
                      <a:lnTo>
                        <a:pt x="26" y="196"/>
                      </a:lnTo>
                      <a:lnTo>
                        <a:pt x="26" y="194"/>
                      </a:lnTo>
                      <a:lnTo>
                        <a:pt x="24" y="194"/>
                      </a:lnTo>
                      <a:lnTo>
                        <a:pt x="24" y="192"/>
                      </a:lnTo>
                      <a:lnTo>
                        <a:pt x="24" y="190"/>
                      </a:lnTo>
                      <a:lnTo>
                        <a:pt x="22" y="190"/>
                      </a:lnTo>
                      <a:lnTo>
                        <a:pt x="20" y="190"/>
                      </a:lnTo>
                      <a:lnTo>
                        <a:pt x="20" y="188"/>
                      </a:lnTo>
                      <a:lnTo>
                        <a:pt x="20" y="186"/>
                      </a:lnTo>
                      <a:lnTo>
                        <a:pt x="18" y="188"/>
                      </a:lnTo>
                      <a:lnTo>
                        <a:pt x="16" y="188"/>
                      </a:lnTo>
                      <a:lnTo>
                        <a:pt x="16" y="186"/>
                      </a:lnTo>
                      <a:lnTo>
                        <a:pt x="14" y="186"/>
                      </a:lnTo>
                      <a:lnTo>
                        <a:pt x="14" y="184"/>
                      </a:lnTo>
                      <a:lnTo>
                        <a:pt x="12" y="182"/>
                      </a:lnTo>
                      <a:lnTo>
                        <a:pt x="10" y="180"/>
                      </a:lnTo>
                      <a:lnTo>
                        <a:pt x="8" y="178"/>
                      </a:lnTo>
                      <a:lnTo>
                        <a:pt x="8" y="176"/>
                      </a:lnTo>
                      <a:lnTo>
                        <a:pt x="8" y="174"/>
                      </a:lnTo>
                      <a:lnTo>
                        <a:pt x="6" y="174"/>
                      </a:lnTo>
                      <a:lnTo>
                        <a:pt x="4" y="174"/>
                      </a:lnTo>
                      <a:lnTo>
                        <a:pt x="0" y="12"/>
                      </a:lnTo>
                      <a:lnTo>
                        <a:pt x="0" y="12"/>
                      </a:lnTo>
                      <a:close/>
                      <a:moveTo>
                        <a:pt x="590" y="540"/>
                      </a:moveTo>
                      <a:lnTo>
                        <a:pt x="588" y="540"/>
                      </a:lnTo>
                      <a:lnTo>
                        <a:pt x="586" y="540"/>
                      </a:lnTo>
                      <a:lnTo>
                        <a:pt x="588" y="540"/>
                      </a:lnTo>
                      <a:lnTo>
                        <a:pt x="590" y="540"/>
                      </a:lnTo>
                      <a:lnTo>
                        <a:pt x="590" y="540"/>
                      </a:lnTo>
                      <a:close/>
                    </a:path>
                  </a:pathLst>
                </a:custGeom>
                <a:solidFill>
                  <a:srgbClr val="E0E0E0"/>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88" name="Freeform 158">
                  <a:extLst>
                    <a:ext uri="{FF2B5EF4-FFF2-40B4-BE49-F238E27FC236}">
                      <a16:creationId xmlns:a16="http://schemas.microsoft.com/office/drawing/2014/main" id="{19597267-A19C-0387-FD3B-0FC219E459D8}"/>
                    </a:ext>
                  </a:extLst>
                </p:cNvPr>
                <p:cNvSpPr>
                  <a:spLocks/>
                </p:cNvSpPr>
                <p:nvPr/>
              </p:nvSpPr>
              <p:spPr bwMode="auto">
                <a:xfrm>
                  <a:off x="4968875" y="3937000"/>
                  <a:ext cx="1000125" cy="889000"/>
                </a:xfrm>
                <a:custGeom>
                  <a:avLst/>
                  <a:gdLst>
                    <a:gd name="T0" fmla="*/ 628 w 630"/>
                    <a:gd name="T1" fmla="*/ 90 h 560"/>
                    <a:gd name="T2" fmla="*/ 622 w 630"/>
                    <a:gd name="T3" fmla="*/ 96 h 560"/>
                    <a:gd name="T4" fmla="*/ 610 w 630"/>
                    <a:gd name="T5" fmla="*/ 110 h 560"/>
                    <a:gd name="T6" fmla="*/ 592 w 630"/>
                    <a:gd name="T7" fmla="*/ 122 h 560"/>
                    <a:gd name="T8" fmla="*/ 606 w 630"/>
                    <a:gd name="T9" fmla="*/ 130 h 560"/>
                    <a:gd name="T10" fmla="*/ 600 w 630"/>
                    <a:gd name="T11" fmla="*/ 144 h 560"/>
                    <a:gd name="T12" fmla="*/ 584 w 630"/>
                    <a:gd name="T13" fmla="*/ 144 h 560"/>
                    <a:gd name="T14" fmla="*/ 584 w 630"/>
                    <a:gd name="T15" fmla="*/ 164 h 560"/>
                    <a:gd name="T16" fmla="*/ 578 w 630"/>
                    <a:gd name="T17" fmla="*/ 156 h 560"/>
                    <a:gd name="T18" fmla="*/ 572 w 630"/>
                    <a:gd name="T19" fmla="*/ 170 h 560"/>
                    <a:gd name="T20" fmla="*/ 576 w 630"/>
                    <a:gd name="T21" fmla="*/ 184 h 560"/>
                    <a:gd name="T22" fmla="*/ 576 w 630"/>
                    <a:gd name="T23" fmla="*/ 192 h 560"/>
                    <a:gd name="T24" fmla="*/ 578 w 630"/>
                    <a:gd name="T25" fmla="*/ 206 h 560"/>
                    <a:gd name="T26" fmla="*/ 570 w 630"/>
                    <a:gd name="T27" fmla="*/ 214 h 560"/>
                    <a:gd name="T28" fmla="*/ 554 w 630"/>
                    <a:gd name="T29" fmla="*/ 230 h 560"/>
                    <a:gd name="T30" fmla="*/ 556 w 630"/>
                    <a:gd name="T31" fmla="*/ 254 h 560"/>
                    <a:gd name="T32" fmla="*/ 540 w 630"/>
                    <a:gd name="T33" fmla="*/ 256 h 560"/>
                    <a:gd name="T34" fmla="*/ 536 w 630"/>
                    <a:gd name="T35" fmla="*/ 266 h 560"/>
                    <a:gd name="T36" fmla="*/ 532 w 630"/>
                    <a:gd name="T37" fmla="*/ 272 h 560"/>
                    <a:gd name="T38" fmla="*/ 526 w 630"/>
                    <a:gd name="T39" fmla="*/ 282 h 560"/>
                    <a:gd name="T40" fmla="*/ 528 w 630"/>
                    <a:gd name="T41" fmla="*/ 292 h 560"/>
                    <a:gd name="T42" fmla="*/ 522 w 630"/>
                    <a:gd name="T43" fmla="*/ 294 h 560"/>
                    <a:gd name="T44" fmla="*/ 524 w 630"/>
                    <a:gd name="T45" fmla="*/ 314 h 560"/>
                    <a:gd name="T46" fmla="*/ 514 w 630"/>
                    <a:gd name="T47" fmla="*/ 334 h 560"/>
                    <a:gd name="T48" fmla="*/ 514 w 630"/>
                    <a:gd name="T49" fmla="*/ 332 h 560"/>
                    <a:gd name="T50" fmla="*/ 504 w 630"/>
                    <a:gd name="T51" fmla="*/ 346 h 560"/>
                    <a:gd name="T52" fmla="*/ 488 w 630"/>
                    <a:gd name="T53" fmla="*/ 358 h 560"/>
                    <a:gd name="T54" fmla="*/ 488 w 630"/>
                    <a:gd name="T55" fmla="*/ 362 h 560"/>
                    <a:gd name="T56" fmla="*/ 490 w 630"/>
                    <a:gd name="T57" fmla="*/ 370 h 560"/>
                    <a:gd name="T58" fmla="*/ 490 w 630"/>
                    <a:gd name="T59" fmla="*/ 378 h 560"/>
                    <a:gd name="T60" fmla="*/ 478 w 630"/>
                    <a:gd name="T61" fmla="*/ 394 h 560"/>
                    <a:gd name="T62" fmla="*/ 466 w 630"/>
                    <a:gd name="T63" fmla="*/ 396 h 560"/>
                    <a:gd name="T64" fmla="*/ 466 w 630"/>
                    <a:gd name="T65" fmla="*/ 418 h 560"/>
                    <a:gd name="T66" fmla="*/ 466 w 630"/>
                    <a:gd name="T67" fmla="*/ 428 h 560"/>
                    <a:gd name="T68" fmla="*/ 464 w 630"/>
                    <a:gd name="T69" fmla="*/ 440 h 560"/>
                    <a:gd name="T70" fmla="*/ 466 w 630"/>
                    <a:gd name="T71" fmla="*/ 448 h 560"/>
                    <a:gd name="T72" fmla="*/ 456 w 630"/>
                    <a:gd name="T73" fmla="*/ 450 h 560"/>
                    <a:gd name="T74" fmla="*/ 450 w 630"/>
                    <a:gd name="T75" fmla="*/ 464 h 560"/>
                    <a:gd name="T76" fmla="*/ 458 w 630"/>
                    <a:gd name="T77" fmla="*/ 480 h 560"/>
                    <a:gd name="T78" fmla="*/ 456 w 630"/>
                    <a:gd name="T79" fmla="*/ 486 h 560"/>
                    <a:gd name="T80" fmla="*/ 468 w 630"/>
                    <a:gd name="T81" fmla="*/ 484 h 560"/>
                    <a:gd name="T82" fmla="*/ 464 w 630"/>
                    <a:gd name="T83" fmla="*/ 496 h 560"/>
                    <a:gd name="T84" fmla="*/ 474 w 630"/>
                    <a:gd name="T85" fmla="*/ 506 h 560"/>
                    <a:gd name="T86" fmla="*/ 466 w 630"/>
                    <a:gd name="T87" fmla="*/ 530 h 560"/>
                    <a:gd name="T88" fmla="*/ 464 w 630"/>
                    <a:gd name="T89" fmla="*/ 536 h 560"/>
                    <a:gd name="T90" fmla="*/ 80 w 630"/>
                    <a:gd name="T91" fmla="*/ 480 h 560"/>
                    <a:gd name="T92" fmla="*/ 72 w 630"/>
                    <a:gd name="T93" fmla="*/ 480 h 560"/>
                    <a:gd name="T94" fmla="*/ 64 w 630"/>
                    <a:gd name="T95" fmla="*/ 472 h 560"/>
                    <a:gd name="T96" fmla="*/ 62 w 630"/>
                    <a:gd name="T97" fmla="*/ 478 h 560"/>
                    <a:gd name="T98" fmla="*/ 50 w 630"/>
                    <a:gd name="T99" fmla="*/ 478 h 560"/>
                    <a:gd name="T100" fmla="*/ 42 w 630"/>
                    <a:gd name="T101" fmla="*/ 480 h 560"/>
                    <a:gd name="T102" fmla="*/ 32 w 630"/>
                    <a:gd name="T103" fmla="*/ 474 h 560"/>
                    <a:gd name="T104" fmla="*/ 26 w 630"/>
                    <a:gd name="T105" fmla="*/ 468 h 560"/>
                    <a:gd name="T106" fmla="*/ 558 w 630"/>
                    <a:gd name="T107" fmla="*/ 2 h 560"/>
                    <a:gd name="T108" fmla="*/ 562 w 630"/>
                    <a:gd name="T109" fmla="*/ 10 h 560"/>
                    <a:gd name="T110" fmla="*/ 570 w 630"/>
                    <a:gd name="T111" fmla="*/ 18 h 560"/>
                    <a:gd name="T112" fmla="*/ 570 w 630"/>
                    <a:gd name="T113" fmla="*/ 32 h 560"/>
                    <a:gd name="T114" fmla="*/ 562 w 630"/>
                    <a:gd name="T115" fmla="*/ 40 h 560"/>
                    <a:gd name="T116" fmla="*/ 552 w 630"/>
                    <a:gd name="T117" fmla="*/ 54 h 560"/>
                    <a:gd name="T118" fmla="*/ 542 w 630"/>
                    <a:gd name="T119" fmla="*/ 64 h 560"/>
                    <a:gd name="T120" fmla="*/ 536 w 630"/>
                    <a:gd name="T121" fmla="*/ 78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30" h="560">
                      <a:moveTo>
                        <a:pt x="618" y="72"/>
                      </a:moveTo>
                      <a:lnTo>
                        <a:pt x="620" y="74"/>
                      </a:lnTo>
                      <a:lnTo>
                        <a:pt x="620" y="76"/>
                      </a:lnTo>
                      <a:lnTo>
                        <a:pt x="620" y="78"/>
                      </a:lnTo>
                      <a:lnTo>
                        <a:pt x="624" y="80"/>
                      </a:lnTo>
                      <a:lnTo>
                        <a:pt x="628" y="82"/>
                      </a:lnTo>
                      <a:lnTo>
                        <a:pt x="630" y="86"/>
                      </a:lnTo>
                      <a:lnTo>
                        <a:pt x="628" y="88"/>
                      </a:lnTo>
                      <a:lnTo>
                        <a:pt x="628" y="90"/>
                      </a:lnTo>
                      <a:lnTo>
                        <a:pt x="626" y="90"/>
                      </a:lnTo>
                      <a:lnTo>
                        <a:pt x="624" y="88"/>
                      </a:lnTo>
                      <a:lnTo>
                        <a:pt x="620" y="86"/>
                      </a:lnTo>
                      <a:lnTo>
                        <a:pt x="618" y="86"/>
                      </a:lnTo>
                      <a:lnTo>
                        <a:pt x="614" y="88"/>
                      </a:lnTo>
                      <a:lnTo>
                        <a:pt x="614" y="92"/>
                      </a:lnTo>
                      <a:lnTo>
                        <a:pt x="614" y="94"/>
                      </a:lnTo>
                      <a:lnTo>
                        <a:pt x="620" y="96"/>
                      </a:lnTo>
                      <a:lnTo>
                        <a:pt x="622" y="96"/>
                      </a:lnTo>
                      <a:lnTo>
                        <a:pt x="624" y="98"/>
                      </a:lnTo>
                      <a:lnTo>
                        <a:pt x="622" y="100"/>
                      </a:lnTo>
                      <a:lnTo>
                        <a:pt x="620" y="102"/>
                      </a:lnTo>
                      <a:lnTo>
                        <a:pt x="618" y="102"/>
                      </a:lnTo>
                      <a:lnTo>
                        <a:pt x="616" y="102"/>
                      </a:lnTo>
                      <a:lnTo>
                        <a:pt x="614" y="102"/>
                      </a:lnTo>
                      <a:lnTo>
                        <a:pt x="612" y="106"/>
                      </a:lnTo>
                      <a:lnTo>
                        <a:pt x="612" y="108"/>
                      </a:lnTo>
                      <a:lnTo>
                        <a:pt x="610" y="110"/>
                      </a:lnTo>
                      <a:lnTo>
                        <a:pt x="608" y="110"/>
                      </a:lnTo>
                      <a:lnTo>
                        <a:pt x="606" y="110"/>
                      </a:lnTo>
                      <a:lnTo>
                        <a:pt x="604" y="112"/>
                      </a:lnTo>
                      <a:lnTo>
                        <a:pt x="602" y="114"/>
                      </a:lnTo>
                      <a:lnTo>
                        <a:pt x="600" y="112"/>
                      </a:lnTo>
                      <a:lnTo>
                        <a:pt x="598" y="110"/>
                      </a:lnTo>
                      <a:lnTo>
                        <a:pt x="592" y="114"/>
                      </a:lnTo>
                      <a:lnTo>
                        <a:pt x="592" y="116"/>
                      </a:lnTo>
                      <a:lnTo>
                        <a:pt x="592" y="122"/>
                      </a:lnTo>
                      <a:lnTo>
                        <a:pt x="594" y="126"/>
                      </a:lnTo>
                      <a:lnTo>
                        <a:pt x="596" y="126"/>
                      </a:lnTo>
                      <a:lnTo>
                        <a:pt x="598" y="128"/>
                      </a:lnTo>
                      <a:lnTo>
                        <a:pt x="600" y="128"/>
                      </a:lnTo>
                      <a:lnTo>
                        <a:pt x="602" y="126"/>
                      </a:lnTo>
                      <a:lnTo>
                        <a:pt x="604" y="124"/>
                      </a:lnTo>
                      <a:lnTo>
                        <a:pt x="606" y="126"/>
                      </a:lnTo>
                      <a:lnTo>
                        <a:pt x="606" y="128"/>
                      </a:lnTo>
                      <a:lnTo>
                        <a:pt x="606" y="130"/>
                      </a:lnTo>
                      <a:lnTo>
                        <a:pt x="602" y="132"/>
                      </a:lnTo>
                      <a:lnTo>
                        <a:pt x="600" y="134"/>
                      </a:lnTo>
                      <a:lnTo>
                        <a:pt x="598" y="132"/>
                      </a:lnTo>
                      <a:lnTo>
                        <a:pt x="594" y="136"/>
                      </a:lnTo>
                      <a:lnTo>
                        <a:pt x="594" y="138"/>
                      </a:lnTo>
                      <a:lnTo>
                        <a:pt x="594" y="140"/>
                      </a:lnTo>
                      <a:lnTo>
                        <a:pt x="596" y="142"/>
                      </a:lnTo>
                      <a:lnTo>
                        <a:pt x="598" y="144"/>
                      </a:lnTo>
                      <a:lnTo>
                        <a:pt x="600" y="144"/>
                      </a:lnTo>
                      <a:lnTo>
                        <a:pt x="600" y="146"/>
                      </a:lnTo>
                      <a:lnTo>
                        <a:pt x="600" y="148"/>
                      </a:lnTo>
                      <a:lnTo>
                        <a:pt x="598" y="150"/>
                      </a:lnTo>
                      <a:lnTo>
                        <a:pt x="596" y="148"/>
                      </a:lnTo>
                      <a:lnTo>
                        <a:pt x="594" y="148"/>
                      </a:lnTo>
                      <a:lnTo>
                        <a:pt x="594" y="146"/>
                      </a:lnTo>
                      <a:lnTo>
                        <a:pt x="590" y="142"/>
                      </a:lnTo>
                      <a:lnTo>
                        <a:pt x="586" y="142"/>
                      </a:lnTo>
                      <a:lnTo>
                        <a:pt x="584" y="144"/>
                      </a:lnTo>
                      <a:lnTo>
                        <a:pt x="582" y="150"/>
                      </a:lnTo>
                      <a:lnTo>
                        <a:pt x="582" y="152"/>
                      </a:lnTo>
                      <a:lnTo>
                        <a:pt x="584" y="156"/>
                      </a:lnTo>
                      <a:lnTo>
                        <a:pt x="586" y="156"/>
                      </a:lnTo>
                      <a:lnTo>
                        <a:pt x="586" y="158"/>
                      </a:lnTo>
                      <a:lnTo>
                        <a:pt x="586" y="160"/>
                      </a:lnTo>
                      <a:lnTo>
                        <a:pt x="586" y="162"/>
                      </a:lnTo>
                      <a:lnTo>
                        <a:pt x="586" y="164"/>
                      </a:lnTo>
                      <a:lnTo>
                        <a:pt x="584" y="164"/>
                      </a:lnTo>
                      <a:lnTo>
                        <a:pt x="584" y="166"/>
                      </a:lnTo>
                      <a:lnTo>
                        <a:pt x="582" y="168"/>
                      </a:lnTo>
                      <a:lnTo>
                        <a:pt x="584" y="168"/>
                      </a:lnTo>
                      <a:lnTo>
                        <a:pt x="582" y="170"/>
                      </a:lnTo>
                      <a:lnTo>
                        <a:pt x="580" y="168"/>
                      </a:lnTo>
                      <a:lnTo>
                        <a:pt x="582" y="166"/>
                      </a:lnTo>
                      <a:lnTo>
                        <a:pt x="580" y="164"/>
                      </a:lnTo>
                      <a:lnTo>
                        <a:pt x="580" y="158"/>
                      </a:lnTo>
                      <a:lnTo>
                        <a:pt x="578" y="156"/>
                      </a:lnTo>
                      <a:lnTo>
                        <a:pt x="576" y="156"/>
                      </a:lnTo>
                      <a:lnTo>
                        <a:pt x="574" y="158"/>
                      </a:lnTo>
                      <a:lnTo>
                        <a:pt x="572" y="162"/>
                      </a:lnTo>
                      <a:lnTo>
                        <a:pt x="572" y="164"/>
                      </a:lnTo>
                      <a:lnTo>
                        <a:pt x="568" y="166"/>
                      </a:lnTo>
                      <a:lnTo>
                        <a:pt x="568" y="172"/>
                      </a:lnTo>
                      <a:lnTo>
                        <a:pt x="568" y="174"/>
                      </a:lnTo>
                      <a:lnTo>
                        <a:pt x="572" y="172"/>
                      </a:lnTo>
                      <a:lnTo>
                        <a:pt x="572" y="170"/>
                      </a:lnTo>
                      <a:lnTo>
                        <a:pt x="572" y="168"/>
                      </a:lnTo>
                      <a:lnTo>
                        <a:pt x="572" y="166"/>
                      </a:lnTo>
                      <a:lnTo>
                        <a:pt x="576" y="168"/>
                      </a:lnTo>
                      <a:lnTo>
                        <a:pt x="578" y="170"/>
                      </a:lnTo>
                      <a:lnTo>
                        <a:pt x="580" y="170"/>
                      </a:lnTo>
                      <a:lnTo>
                        <a:pt x="578" y="174"/>
                      </a:lnTo>
                      <a:lnTo>
                        <a:pt x="576" y="178"/>
                      </a:lnTo>
                      <a:lnTo>
                        <a:pt x="578" y="180"/>
                      </a:lnTo>
                      <a:lnTo>
                        <a:pt x="576" y="184"/>
                      </a:lnTo>
                      <a:lnTo>
                        <a:pt x="574" y="184"/>
                      </a:lnTo>
                      <a:lnTo>
                        <a:pt x="572" y="184"/>
                      </a:lnTo>
                      <a:lnTo>
                        <a:pt x="570" y="184"/>
                      </a:lnTo>
                      <a:lnTo>
                        <a:pt x="570" y="186"/>
                      </a:lnTo>
                      <a:lnTo>
                        <a:pt x="570" y="188"/>
                      </a:lnTo>
                      <a:lnTo>
                        <a:pt x="570" y="190"/>
                      </a:lnTo>
                      <a:lnTo>
                        <a:pt x="572" y="192"/>
                      </a:lnTo>
                      <a:lnTo>
                        <a:pt x="574" y="192"/>
                      </a:lnTo>
                      <a:lnTo>
                        <a:pt x="576" y="192"/>
                      </a:lnTo>
                      <a:lnTo>
                        <a:pt x="578" y="192"/>
                      </a:lnTo>
                      <a:lnTo>
                        <a:pt x="582" y="196"/>
                      </a:lnTo>
                      <a:lnTo>
                        <a:pt x="582" y="198"/>
                      </a:lnTo>
                      <a:lnTo>
                        <a:pt x="580" y="198"/>
                      </a:lnTo>
                      <a:lnTo>
                        <a:pt x="580" y="200"/>
                      </a:lnTo>
                      <a:lnTo>
                        <a:pt x="578" y="200"/>
                      </a:lnTo>
                      <a:lnTo>
                        <a:pt x="576" y="202"/>
                      </a:lnTo>
                      <a:lnTo>
                        <a:pt x="578" y="204"/>
                      </a:lnTo>
                      <a:lnTo>
                        <a:pt x="578" y="206"/>
                      </a:lnTo>
                      <a:lnTo>
                        <a:pt x="580" y="206"/>
                      </a:lnTo>
                      <a:lnTo>
                        <a:pt x="584" y="206"/>
                      </a:lnTo>
                      <a:lnTo>
                        <a:pt x="584" y="208"/>
                      </a:lnTo>
                      <a:lnTo>
                        <a:pt x="584" y="210"/>
                      </a:lnTo>
                      <a:lnTo>
                        <a:pt x="582" y="212"/>
                      </a:lnTo>
                      <a:lnTo>
                        <a:pt x="580" y="212"/>
                      </a:lnTo>
                      <a:lnTo>
                        <a:pt x="574" y="210"/>
                      </a:lnTo>
                      <a:lnTo>
                        <a:pt x="572" y="212"/>
                      </a:lnTo>
                      <a:lnTo>
                        <a:pt x="570" y="214"/>
                      </a:lnTo>
                      <a:lnTo>
                        <a:pt x="570" y="218"/>
                      </a:lnTo>
                      <a:lnTo>
                        <a:pt x="568" y="222"/>
                      </a:lnTo>
                      <a:lnTo>
                        <a:pt x="568" y="226"/>
                      </a:lnTo>
                      <a:lnTo>
                        <a:pt x="566" y="228"/>
                      </a:lnTo>
                      <a:lnTo>
                        <a:pt x="564" y="228"/>
                      </a:lnTo>
                      <a:lnTo>
                        <a:pt x="560" y="228"/>
                      </a:lnTo>
                      <a:lnTo>
                        <a:pt x="560" y="226"/>
                      </a:lnTo>
                      <a:lnTo>
                        <a:pt x="556" y="226"/>
                      </a:lnTo>
                      <a:lnTo>
                        <a:pt x="554" y="230"/>
                      </a:lnTo>
                      <a:lnTo>
                        <a:pt x="554" y="232"/>
                      </a:lnTo>
                      <a:lnTo>
                        <a:pt x="554" y="234"/>
                      </a:lnTo>
                      <a:lnTo>
                        <a:pt x="556" y="236"/>
                      </a:lnTo>
                      <a:lnTo>
                        <a:pt x="558" y="238"/>
                      </a:lnTo>
                      <a:lnTo>
                        <a:pt x="562" y="240"/>
                      </a:lnTo>
                      <a:lnTo>
                        <a:pt x="564" y="242"/>
                      </a:lnTo>
                      <a:lnTo>
                        <a:pt x="564" y="244"/>
                      </a:lnTo>
                      <a:lnTo>
                        <a:pt x="562" y="246"/>
                      </a:lnTo>
                      <a:lnTo>
                        <a:pt x="556" y="254"/>
                      </a:lnTo>
                      <a:lnTo>
                        <a:pt x="556" y="256"/>
                      </a:lnTo>
                      <a:lnTo>
                        <a:pt x="556" y="258"/>
                      </a:lnTo>
                      <a:lnTo>
                        <a:pt x="554" y="258"/>
                      </a:lnTo>
                      <a:lnTo>
                        <a:pt x="552" y="256"/>
                      </a:lnTo>
                      <a:lnTo>
                        <a:pt x="550" y="256"/>
                      </a:lnTo>
                      <a:lnTo>
                        <a:pt x="546" y="258"/>
                      </a:lnTo>
                      <a:lnTo>
                        <a:pt x="542" y="260"/>
                      </a:lnTo>
                      <a:lnTo>
                        <a:pt x="540" y="258"/>
                      </a:lnTo>
                      <a:lnTo>
                        <a:pt x="540" y="256"/>
                      </a:lnTo>
                      <a:lnTo>
                        <a:pt x="540" y="254"/>
                      </a:lnTo>
                      <a:lnTo>
                        <a:pt x="540" y="252"/>
                      </a:lnTo>
                      <a:lnTo>
                        <a:pt x="536" y="252"/>
                      </a:lnTo>
                      <a:lnTo>
                        <a:pt x="534" y="252"/>
                      </a:lnTo>
                      <a:lnTo>
                        <a:pt x="532" y="254"/>
                      </a:lnTo>
                      <a:lnTo>
                        <a:pt x="534" y="256"/>
                      </a:lnTo>
                      <a:lnTo>
                        <a:pt x="538" y="262"/>
                      </a:lnTo>
                      <a:lnTo>
                        <a:pt x="536" y="264"/>
                      </a:lnTo>
                      <a:lnTo>
                        <a:pt x="536" y="266"/>
                      </a:lnTo>
                      <a:lnTo>
                        <a:pt x="536" y="268"/>
                      </a:lnTo>
                      <a:lnTo>
                        <a:pt x="538" y="274"/>
                      </a:lnTo>
                      <a:lnTo>
                        <a:pt x="538" y="276"/>
                      </a:lnTo>
                      <a:lnTo>
                        <a:pt x="536" y="276"/>
                      </a:lnTo>
                      <a:lnTo>
                        <a:pt x="534" y="278"/>
                      </a:lnTo>
                      <a:lnTo>
                        <a:pt x="532" y="278"/>
                      </a:lnTo>
                      <a:lnTo>
                        <a:pt x="530" y="276"/>
                      </a:lnTo>
                      <a:lnTo>
                        <a:pt x="530" y="274"/>
                      </a:lnTo>
                      <a:lnTo>
                        <a:pt x="532" y="272"/>
                      </a:lnTo>
                      <a:lnTo>
                        <a:pt x="532" y="270"/>
                      </a:lnTo>
                      <a:lnTo>
                        <a:pt x="530" y="266"/>
                      </a:lnTo>
                      <a:lnTo>
                        <a:pt x="528" y="266"/>
                      </a:lnTo>
                      <a:lnTo>
                        <a:pt x="526" y="268"/>
                      </a:lnTo>
                      <a:lnTo>
                        <a:pt x="526" y="270"/>
                      </a:lnTo>
                      <a:lnTo>
                        <a:pt x="528" y="274"/>
                      </a:lnTo>
                      <a:lnTo>
                        <a:pt x="524" y="276"/>
                      </a:lnTo>
                      <a:lnTo>
                        <a:pt x="524" y="278"/>
                      </a:lnTo>
                      <a:lnTo>
                        <a:pt x="526" y="282"/>
                      </a:lnTo>
                      <a:lnTo>
                        <a:pt x="528" y="282"/>
                      </a:lnTo>
                      <a:lnTo>
                        <a:pt x="530" y="282"/>
                      </a:lnTo>
                      <a:lnTo>
                        <a:pt x="536" y="282"/>
                      </a:lnTo>
                      <a:lnTo>
                        <a:pt x="538" y="282"/>
                      </a:lnTo>
                      <a:lnTo>
                        <a:pt x="538" y="286"/>
                      </a:lnTo>
                      <a:lnTo>
                        <a:pt x="536" y="288"/>
                      </a:lnTo>
                      <a:lnTo>
                        <a:pt x="532" y="292"/>
                      </a:lnTo>
                      <a:lnTo>
                        <a:pt x="530" y="292"/>
                      </a:lnTo>
                      <a:lnTo>
                        <a:pt x="528" y="292"/>
                      </a:lnTo>
                      <a:lnTo>
                        <a:pt x="526" y="290"/>
                      </a:lnTo>
                      <a:lnTo>
                        <a:pt x="526" y="288"/>
                      </a:lnTo>
                      <a:lnTo>
                        <a:pt x="528" y="286"/>
                      </a:lnTo>
                      <a:lnTo>
                        <a:pt x="528" y="282"/>
                      </a:lnTo>
                      <a:lnTo>
                        <a:pt x="526" y="282"/>
                      </a:lnTo>
                      <a:lnTo>
                        <a:pt x="524" y="282"/>
                      </a:lnTo>
                      <a:lnTo>
                        <a:pt x="522" y="286"/>
                      </a:lnTo>
                      <a:lnTo>
                        <a:pt x="522" y="290"/>
                      </a:lnTo>
                      <a:lnTo>
                        <a:pt x="522" y="294"/>
                      </a:lnTo>
                      <a:lnTo>
                        <a:pt x="522" y="294"/>
                      </a:lnTo>
                      <a:lnTo>
                        <a:pt x="524" y="298"/>
                      </a:lnTo>
                      <a:lnTo>
                        <a:pt x="528" y="304"/>
                      </a:lnTo>
                      <a:lnTo>
                        <a:pt x="528" y="306"/>
                      </a:lnTo>
                      <a:lnTo>
                        <a:pt x="528" y="306"/>
                      </a:lnTo>
                      <a:lnTo>
                        <a:pt x="526" y="308"/>
                      </a:lnTo>
                      <a:lnTo>
                        <a:pt x="524" y="310"/>
                      </a:lnTo>
                      <a:lnTo>
                        <a:pt x="524" y="312"/>
                      </a:lnTo>
                      <a:lnTo>
                        <a:pt x="524" y="314"/>
                      </a:lnTo>
                      <a:lnTo>
                        <a:pt x="524" y="318"/>
                      </a:lnTo>
                      <a:lnTo>
                        <a:pt x="526" y="320"/>
                      </a:lnTo>
                      <a:lnTo>
                        <a:pt x="526" y="322"/>
                      </a:lnTo>
                      <a:lnTo>
                        <a:pt x="526" y="324"/>
                      </a:lnTo>
                      <a:lnTo>
                        <a:pt x="526" y="326"/>
                      </a:lnTo>
                      <a:lnTo>
                        <a:pt x="520" y="328"/>
                      </a:lnTo>
                      <a:lnTo>
                        <a:pt x="518" y="330"/>
                      </a:lnTo>
                      <a:lnTo>
                        <a:pt x="516" y="332"/>
                      </a:lnTo>
                      <a:lnTo>
                        <a:pt x="514" y="334"/>
                      </a:lnTo>
                      <a:lnTo>
                        <a:pt x="514" y="336"/>
                      </a:lnTo>
                      <a:lnTo>
                        <a:pt x="516" y="340"/>
                      </a:lnTo>
                      <a:lnTo>
                        <a:pt x="516" y="342"/>
                      </a:lnTo>
                      <a:lnTo>
                        <a:pt x="514" y="342"/>
                      </a:lnTo>
                      <a:lnTo>
                        <a:pt x="512" y="342"/>
                      </a:lnTo>
                      <a:lnTo>
                        <a:pt x="512" y="340"/>
                      </a:lnTo>
                      <a:lnTo>
                        <a:pt x="512" y="338"/>
                      </a:lnTo>
                      <a:lnTo>
                        <a:pt x="512" y="336"/>
                      </a:lnTo>
                      <a:lnTo>
                        <a:pt x="514" y="332"/>
                      </a:lnTo>
                      <a:lnTo>
                        <a:pt x="508" y="334"/>
                      </a:lnTo>
                      <a:lnTo>
                        <a:pt x="504" y="334"/>
                      </a:lnTo>
                      <a:lnTo>
                        <a:pt x="502" y="334"/>
                      </a:lnTo>
                      <a:lnTo>
                        <a:pt x="502" y="336"/>
                      </a:lnTo>
                      <a:lnTo>
                        <a:pt x="502" y="338"/>
                      </a:lnTo>
                      <a:lnTo>
                        <a:pt x="504" y="340"/>
                      </a:lnTo>
                      <a:lnTo>
                        <a:pt x="506" y="342"/>
                      </a:lnTo>
                      <a:lnTo>
                        <a:pt x="506" y="344"/>
                      </a:lnTo>
                      <a:lnTo>
                        <a:pt x="504" y="346"/>
                      </a:lnTo>
                      <a:lnTo>
                        <a:pt x="502" y="348"/>
                      </a:lnTo>
                      <a:lnTo>
                        <a:pt x="498" y="348"/>
                      </a:lnTo>
                      <a:lnTo>
                        <a:pt x="496" y="348"/>
                      </a:lnTo>
                      <a:lnTo>
                        <a:pt x="494" y="348"/>
                      </a:lnTo>
                      <a:lnTo>
                        <a:pt x="494" y="354"/>
                      </a:lnTo>
                      <a:lnTo>
                        <a:pt x="494" y="356"/>
                      </a:lnTo>
                      <a:lnTo>
                        <a:pt x="492" y="360"/>
                      </a:lnTo>
                      <a:lnTo>
                        <a:pt x="492" y="358"/>
                      </a:lnTo>
                      <a:lnTo>
                        <a:pt x="488" y="358"/>
                      </a:lnTo>
                      <a:lnTo>
                        <a:pt x="486" y="358"/>
                      </a:lnTo>
                      <a:lnTo>
                        <a:pt x="486" y="356"/>
                      </a:lnTo>
                      <a:lnTo>
                        <a:pt x="484" y="354"/>
                      </a:lnTo>
                      <a:lnTo>
                        <a:pt x="482" y="354"/>
                      </a:lnTo>
                      <a:lnTo>
                        <a:pt x="480" y="356"/>
                      </a:lnTo>
                      <a:lnTo>
                        <a:pt x="480" y="358"/>
                      </a:lnTo>
                      <a:lnTo>
                        <a:pt x="484" y="362"/>
                      </a:lnTo>
                      <a:lnTo>
                        <a:pt x="488" y="364"/>
                      </a:lnTo>
                      <a:lnTo>
                        <a:pt x="488" y="362"/>
                      </a:lnTo>
                      <a:lnTo>
                        <a:pt x="490" y="364"/>
                      </a:lnTo>
                      <a:lnTo>
                        <a:pt x="492" y="362"/>
                      </a:lnTo>
                      <a:lnTo>
                        <a:pt x="496" y="362"/>
                      </a:lnTo>
                      <a:lnTo>
                        <a:pt x="498" y="364"/>
                      </a:lnTo>
                      <a:lnTo>
                        <a:pt x="498" y="366"/>
                      </a:lnTo>
                      <a:lnTo>
                        <a:pt x="498" y="368"/>
                      </a:lnTo>
                      <a:lnTo>
                        <a:pt x="496" y="370"/>
                      </a:lnTo>
                      <a:lnTo>
                        <a:pt x="494" y="370"/>
                      </a:lnTo>
                      <a:lnTo>
                        <a:pt x="490" y="370"/>
                      </a:lnTo>
                      <a:lnTo>
                        <a:pt x="486" y="366"/>
                      </a:lnTo>
                      <a:lnTo>
                        <a:pt x="484" y="366"/>
                      </a:lnTo>
                      <a:lnTo>
                        <a:pt x="480" y="370"/>
                      </a:lnTo>
                      <a:lnTo>
                        <a:pt x="478" y="372"/>
                      </a:lnTo>
                      <a:lnTo>
                        <a:pt x="478" y="374"/>
                      </a:lnTo>
                      <a:lnTo>
                        <a:pt x="480" y="376"/>
                      </a:lnTo>
                      <a:lnTo>
                        <a:pt x="484" y="378"/>
                      </a:lnTo>
                      <a:lnTo>
                        <a:pt x="488" y="376"/>
                      </a:lnTo>
                      <a:lnTo>
                        <a:pt x="490" y="378"/>
                      </a:lnTo>
                      <a:lnTo>
                        <a:pt x="490" y="380"/>
                      </a:lnTo>
                      <a:lnTo>
                        <a:pt x="488" y="384"/>
                      </a:lnTo>
                      <a:lnTo>
                        <a:pt x="488" y="386"/>
                      </a:lnTo>
                      <a:lnTo>
                        <a:pt x="488" y="388"/>
                      </a:lnTo>
                      <a:lnTo>
                        <a:pt x="484" y="388"/>
                      </a:lnTo>
                      <a:lnTo>
                        <a:pt x="482" y="390"/>
                      </a:lnTo>
                      <a:lnTo>
                        <a:pt x="478" y="390"/>
                      </a:lnTo>
                      <a:lnTo>
                        <a:pt x="478" y="390"/>
                      </a:lnTo>
                      <a:lnTo>
                        <a:pt x="478" y="394"/>
                      </a:lnTo>
                      <a:lnTo>
                        <a:pt x="480" y="396"/>
                      </a:lnTo>
                      <a:lnTo>
                        <a:pt x="480" y="398"/>
                      </a:lnTo>
                      <a:lnTo>
                        <a:pt x="478" y="398"/>
                      </a:lnTo>
                      <a:lnTo>
                        <a:pt x="478" y="400"/>
                      </a:lnTo>
                      <a:lnTo>
                        <a:pt x="474" y="398"/>
                      </a:lnTo>
                      <a:lnTo>
                        <a:pt x="472" y="392"/>
                      </a:lnTo>
                      <a:lnTo>
                        <a:pt x="470" y="394"/>
                      </a:lnTo>
                      <a:lnTo>
                        <a:pt x="468" y="396"/>
                      </a:lnTo>
                      <a:lnTo>
                        <a:pt x="466" y="396"/>
                      </a:lnTo>
                      <a:lnTo>
                        <a:pt x="466" y="398"/>
                      </a:lnTo>
                      <a:lnTo>
                        <a:pt x="466" y="400"/>
                      </a:lnTo>
                      <a:lnTo>
                        <a:pt x="470" y="402"/>
                      </a:lnTo>
                      <a:lnTo>
                        <a:pt x="472" y="402"/>
                      </a:lnTo>
                      <a:lnTo>
                        <a:pt x="474" y="404"/>
                      </a:lnTo>
                      <a:lnTo>
                        <a:pt x="472" y="408"/>
                      </a:lnTo>
                      <a:lnTo>
                        <a:pt x="466" y="414"/>
                      </a:lnTo>
                      <a:lnTo>
                        <a:pt x="466" y="416"/>
                      </a:lnTo>
                      <a:lnTo>
                        <a:pt x="466" y="418"/>
                      </a:lnTo>
                      <a:lnTo>
                        <a:pt x="470" y="422"/>
                      </a:lnTo>
                      <a:lnTo>
                        <a:pt x="472" y="424"/>
                      </a:lnTo>
                      <a:lnTo>
                        <a:pt x="478" y="424"/>
                      </a:lnTo>
                      <a:lnTo>
                        <a:pt x="478" y="426"/>
                      </a:lnTo>
                      <a:lnTo>
                        <a:pt x="478" y="428"/>
                      </a:lnTo>
                      <a:lnTo>
                        <a:pt x="478" y="430"/>
                      </a:lnTo>
                      <a:lnTo>
                        <a:pt x="474" y="430"/>
                      </a:lnTo>
                      <a:lnTo>
                        <a:pt x="470" y="428"/>
                      </a:lnTo>
                      <a:lnTo>
                        <a:pt x="466" y="428"/>
                      </a:lnTo>
                      <a:lnTo>
                        <a:pt x="464" y="430"/>
                      </a:lnTo>
                      <a:lnTo>
                        <a:pt x="462" y="428"/>
                      </a:lnTo>
                      <a:lnTo>
                        <a:pt x="458" y="428"/>
                      </a:lnTo>
                      <a:lnTo>
                        <a:pt x="458" y="430"/>
                      </a:lnTo>
                      <a:lnTo>
                        <a:pt x="458" y="432"/>
                      </a:lnTo>
                      <a:lnTo>
                        <a:pt x="458" y="434"/>
                      </a:lnTo>
                      <a:lnTo>
                        <a:pt x="458" y="436"/>
                      </a:lnTo>
                      <a:lnTo>
                        <a:pt x="462" y="438"/>
                      </a:lnTo>
                      <a:lnTo>
                        <a:pt x="464" y="440"/>
                      </a:lnTo>
                      <a:lnTo>
                        <a:pt x="466" y="440"/>
                      </a:lnTo>
                      <a:lnTo>
                        <a:pt x="468" y="438"/>
                      </a:lnTo>
                      <a:lnTo>
                        <a:pt x="470" y="438"/>
                      </a:lnTo>
                      <a:lnTo>
                        <a:pt x="470" y="440"/>
                      </a:lnTo>
                      <a:lnTo>
                        <a:pt x="472" y="442"/>
                      </a:lnTo>
                      <a:lnTo>
                        <a:pt x="474" y="442"/>
                      </a:lnTo>
                      <a:lnTo>
                        <a:pt x="472" y="444"/>
                      </a:lnTo>
                      <a:lnTo>
                        <a:pt x="468" y="448"/>
                      </a:lnTo>
                      <a:lnTo>
                        <a:pt x="466" y="448"/>
                      </a:lnTo>
                      <a:lnTo>
                        <a:pt x="462" y="444"/>
                      </a:lnTo>
                      <a:lnTo>
                        <a:pt x="456" y="440"/>
                      </a:lnTo>
                      <a:lnTo>
                        <a:pt x="454" y="440"/>
                      </a:lnTo>
                      <a:lnTo>
                        <a:pt x="452" y="442"/>
                      </a:lnTo>
                      <a:lnTo>
                        <a:pt x="450" y="442"/>
                      </a:lnTo>
                      <a:lnTo>
                        <a:pt x="450" y="444"/>
                      </a:lnTo>
                      <a:lnTo>
                        <a:pt x="450" y="446"/>
                      </a:lnTo>
                      <a:lnTo>
                        <a:pt x="450" y="448"/>
                      </a:lnTo>
                      <a:lnTo>
                        <a:pt x="456" y="450"/>
                      </a:lnTo>
                      <a:lnTo>
                        <a:pt x="462" y="452"/>
                      </a:lnTo>
                      <a:lnTo>
                        <a:pt x="462" y="454"/>
                      </a:lnTo>
                      <a:lnTo>
                        <a:pt x="462" y="456"/>
                      </a:lnTo>
                      <a:lnTo>
                        <a:pt x="462" y="458"/>
                      </a:lnTo>
                      <a:lnTo>
                        <a:pt x="458" y="460"/>
                      </a:lnTo>
                      <a:lnTo>
                        <a:pt x="454" y="460"/>
                      </a:lnTo>
                      <a:lnTo>
                        <a:pt x="454" y="462"/>
                      </a:lnTo>
                      <a:lnTo>
                        <a:pt x="450" y="462"/>
                      </a:lnTo>
                      <a:lnTo>
                        <a:pt x="450" y="464"/>
                      </a:lnTo>
                      <a:lnTo>
                        <a:pt x="452" y="468"/>
                      </a:lnTo>
                      <a:lnTo>
                        <a:pt x="454" y="472"/>
                      </a:lnTo>
                      <a:lnTo>
                        <a:pt x="454" y="474"/>
                      </a:lnTo>
                      <a:lnTo>
                        <a:pt x="454" y="478"/>
                      </a:lnTo>
                      <a:lnTo>
                        <a:pt x="450" y="480"/>
                      </a:lnTo>
                      <a:lnTo>
                        <a:pt x="450" y="482"/>
                      </a:lnTo>
                      <a:lnTo>
                        <a:pt x="454" y="484"/>
                      </a:lnTo>
                      <a:lnTo>
                        <a:pt x="456" y="482"/>
                      </a:lnTo>
                      <a:lnTo>
                        <a:pt x="458" y="480"/>
                      </a:lnTo>
                      <a:lnTo>
                        <a:pt x="456" y="476"/>
                      </a:lnTo>
                      <a:lnTo>
                        <a:pt x="456" y="472"/>
                      </a:lnTo>
                      <a:lnTo>
                        <a:pt x="458" y="472"/>
                      </a:lnTo>
                      <a:lnTo>
                        <a:pt x="464" y="476"/>
                      </a:lnTo>
                      <a:lnTo>
                        <a:pt x="466" y="478"/>
                      </a:lnTo>
                      <a:lnTo>
                        <a:pt x="466" y="480"/>
                      </a:lnTo>
                      <a:lnTo>
                        <a:pt x="464" y="484"/>
                      </a:lnTo>
                      <a:lnTo>
                        <a:pt x="462" y="484"/>
                      </a:lnTo>
                      <a:lnTo>
                        <a:pt x="456" y="486"/>
                      </a:lnTo>
                      <a:lnTo>
                        <a:pt x="454" y="486"/>
                      </a:lnTo>
                      <a:lnTo>
                        <a:pt x="454" y="488"/>
                      </a:lnTo>
                      <a:lnTo>
                        <a:pt x="454" y="490"/>
                      </a:lnTo>
                      <a:lnTo>
                        <a:pt x="458" y="492"/>
                      </a:lnTo>
                      <a:lnTo>
                        <a:pt x="462" y="492"/>
                      </a:lnTo>
                      <a:lnTo>
                        <a:pt x="466" y="490"/>
                      </a:lnTo>
                      <a:lnTo>
                        <a:pt x="466" y="488"/>
                      </a:lnTo>
                      <a:lnTo>
                        <a:pt x="466" y="486"/>
                      </a:lnTo>
                      <a:lnTo>
                        <a:pt x="468" y="484"/>
                      </a:lnTo>
                      <a:lnTo>
                        <a:pt x="466" y="482"/>
                      </a:lnTo>
                      <a:lnTo>
                        <a:pt x="468" y="480"/>
                      </a:lnTo>
                      <a:lnTo>
                        <a:pt x="470" y="478"/>
                      </a:lnTo>
                      <a:lnTo>
                        <a:pt x="472" y="480"/>
                      </a:lnTo>
                      <a:lnTo>
                        <a:pt x="472" y="482"/>
                      </a:lnTo>
                      <a:lnTo>
                        <a:pt x="470" y="486"/>
                      </a:lnTo>
                      <a:lnTo>
                        <a:pt x="466" y="490"/>
                      </a:lnTo>
                      <a:lnTo>
                        <a:pt x="466" y="494"/>
                      </a:lnTo>
                      <a:lnTo>
                        <a:pt x="464" y="496"/>
                      </a:lnTo>
                      <a:lnTo>
                        <a:pt x="464" y="504"/>
                      </a:lnTo>
                      <a:lnTo>
                        <a:pt x="466" y="506"/>
                      </a:lnTo>
                      <a:lnTo>
                        <a:pt x="466" y="508"/>
                      </a:lnTo>
                      <a:lnTo>
                        <a:pt x="466" y="510"/>
                      </a:lnTo>
                      <a:lnTo>
                        <a:pt x="468" y="512"/>
                      </a:lnTo>
                      <a:lnTo>
                        <a:pt x="468" y="514"/>
                      </a:lnTo>
                      <a:lnTo>
                        <a:pt x="470" y="506"/>
                      </a:lnTo>
                      <a:lnTo>
                        <a:pt x="472" y="506"/>
                      </a:lnTo>
                      <a:lnTo>
                        <a:pt x="474" y="506"/>
                      </a:lnTo>
                      <a:lnTo>
                        <a:pt x="478" y="508"/>
                      </a:lnTo>
                      <a:lnTo>
                        <a:pt x="474" y="510"/>
                      </a:lnTo>
                      <a:lnTo>
                        <a:pt x="472" y="514"/>
                      </a:lnTo>
                      <a:lnTo>
                        <a:pt x="470" y="516"/>
                      </a:lnTo>
                      <a:lnTo>
                        <a:pt x="470" y="522"/>
                      </a:lnTo>
                      <a:lnTo>
                        <a:pt x="470" y="528"/>
                      </a:lnTo>
                      <a:lnTo>
                        <a:pt x="470" y="530"/>
                      </a:lnTo>
                      <a:lnTo>
                        <a:pt x="468" y="530"/>
                      </a:lnTo>
                      <a:lnTo>
                        <a:pt x="466" y="530"/>
                      </a:lnTo>
                      <a:lnTo>
                        <a:pt x="464" y="530"/>
                      </a:lnTo>
                      <a:lnTo>
                        <a:pt x="462" y="528"/>
                      </a:lnTo>
                      <a:lnTo>
                        <a:pt x="458" y="528"/>
                      </a:lnTo>
                      <a:lnTo>
                        <a:pt x="456" y="530"/>
                      </a:lnTo>
                      <a:lnTo>
                        <a:pt x="456" y="532"/>
                      </a:lnTo>
                      <a:lnTo>
                        <a:pt x="456" y="534"/>
                      </a:lnTo>
                      <a:lnTo>
                        <a:pt x="458" y="534"/>
                      </a:lnTo>
                      <a:lnTo>
                        <a:pt x="462" y="536"/>
                      </a:lnTo>
                      <a:lnTo>
                        <a:pt x="464" y="536"/>
                      </a:lnTo>
                      <a:lnTo>
                        <a:pt x="466" y="542"/>
                      </a:lnTo>
                      <a:lnTo>
                        <a:pt x="466" y="546"/>
                      </a:lnTo>
                      <a:lnTo>
                        <a:pt x="464" y="546"/>
                      </a:lnTo>
                      <a:lnTo>
                        <a:pt x="464" y="548"/>
                      </a:lnTo>
                      <a:lnTo>
                        <a:pt x="324" y="556"/>
                      </a:lnTo>
                      <a:lnTo>
                        <a:pt x="222" y="558"/>
                      </a:lnTo>
                      <a:lnTo>
                        <a:pt x="84" y="560"/>
                      </a:lnTo>
                      <a:lnTo>
                        <a:pt x="82" y="480"/>
                      </a:lnTo>
                      <a:lnTo>
                        <a:pt x="80" y="480"/>
                      </a:lnTo>
                      <a:lnTo>
                        <a:pt x="78" y="478"/>
                      </a:lnTo>
                      <a:lnTo>
                        <a:pt x="80" y="478"/>
                      </a:lnTo>
                      <a:lnTo>
                        <a:pt x="80" y="476"/>
                      </a:lnTo>
                      <a:lnTo>
                        <a:pt x="78" y="474"/>
                      </a:lnTo>
                      <a:lnTo>
                        <a:pt x="78" y="476"/>
                      </a:lnTo>
                      <a:lnTo>
                        <a:pt x="76" y="476"/>
                      </a:lnTo>
                      <a:lnTo>
                        <a:pt x="74" y="478"/>
                      </a:lnTo>
                      <a:lnTo>
                        <a:pt x="72" y="478"/>
                      </a:lnTo>
                      <a:lnTo>
                        <a:pt x="72" y="480"/>
                      </a:lnTo>
                      <a:lnTo>
                        <a:pt x="70" y="476"/>
                      </a:lnTo>
                      <a:lnTo>
                        <a:pt x="68" y="478"/>
                      </a:lnTo>
                      <a:lnTo>
                        <a:pt x="68" y="476"/>
                      </a:lnTo>
                      <a:lnTo>
                        <a:pt x="70" y="476"/>
                      </a:lnTo>
                      <a:lnTo>
                        <a:pt x="70" y="474"/>
                      </a:lnTo>
                      <a:lnTo>
                        <a:pt x="68" y="474"/>
                      </a:lnTo>
                      <a:lnTo>
                        <a:pt x="68" y="476"/>
                      </a:lnTo>
                      <a:lnTo>
                        <a:pt x="66" y="474"/>
                      </a:lnTo>
                      <a:lnTo>
                        <a:pt x="64" y="472"/>
                      </a:lnTo>
                      <a:lnTo>
                        <a:pt x="62" y="474"/>
                      </a:lnTo>
                      <a:lnTo>
                        <a:pt x="60" y="476"/>
                      </a:lnTo>
                      <a:lnTo>
                        <a:pt x="60" y="474"/>
                      </a:lnTo>
                      <a:lnTo>
                        <a:pt x="60" y="476"/>
                      </a:lnTo>
                      <a:lnTo>
                        <a:pt x="62" y="476"/>
                      </a:lnTo>
                      <a:lnTo>
                        <a:pt x="64" y="478"/>
                      </a:lnTo>
                      <a:lnTo>
                        <a:pt x="62" y="478"/>
                      </a:lnTo>
                      <a:lnTo>
                        <a:pt x="62" y="480"/>
                      </a:lnTo>
                      <a:lnTo>
                        <a:pt x="62" y="478"/>
                      </a:lnTo>
                      <a:lnTo>
                        <a:pt x="60" y="478"/>
                      </a:lnTo>
                      <a:lnTo>
                        <a:pt x="60" y="480"/>
                      </a:lnTo>
                      <a:lnTo>
                        <a:pt x="58" y="480"/>
                      </a:lnTo>
                      <a:lnTo>
                        <a:pt x="56" y="478"/>
                      </a:lnTo>
                      <a:lnTo>
                        <a:pt x="56" y="476"/>
                      </a:lnTo>
                      <a:lnTo>
                        <a:pt x="56" y="474"/>
                      </a:lnTo>
                      <a:lnTo>
                        <a:pt x="54" y="476"/>
                      </a:lnTo>
                      <a:lnTo>
                        <a:pt x="52" y="478"/>
                      </a:lnTo>
                      <a:lnTo>
                        <a:pt x="50" y="478"/>
                      </a:lnTo>
                      <a:lnTo>
                        <a:pt x="52" y="476"/>
                      </a:lnTo>
                      <a:lnTo>
                        <a:pt x="50" y="476"/>
                      </a:lnTo>
                      <a:lnTo>
                        <a:pt x="48" y="476"/>
                      </a:lnTo>
                      <a:lnTo>
                        <a:pt x="48" y="480"/>
                      </a:lnTo>
                      <a:lnTo>
                        <a:pt x="46" y="480"/>
                      </a:lnTo>
                      <a:lnTo>
                        <a:pt x="44" y="480"/>
                      </a:lnTo>
                      <a:lnTo>
                        <a:pt x="44" y="478"/>
                      </a:lnTo>
                      <a:lnTo>
                        <a:pt x="42" y="478"/>
                      </a:lnTo>
                      <a:lnTo>
                        <a:pt x="42" y="480"/>
                      </a:lnTo>
                      <a:lnTo>
                        <a:pt x="42" y="482"/>
                      </a:lnTo>
                      <a:lnTo>
                        <a:pt x="38" y="482"/>
                      </a:lnTo>
                      <a:lnTo>
                        <a:pt x="36" y="480"/>
                      </a:lnTo>
                      <a:lnTo>
                        <a:pt x="36" y="478"/>
                      </a:lnTo>
                      <a:lnTo>
                        <a:pt x="38" y="478"/>
                      </a:lnTo>
                      <a:lnTo>
                        <a:pt x="38" y="476"/>
                      </a:lnTo>
                      <a:lnTo>
                        <a:pt x="36" y="478"/>
                      </a:lnTo>
                      <a:lnTo>
                        <a:pt x="34" y="478"/>
                      </a:lnTo>
                      <a:lnTo>
                        <a:pt x="32" y="474"/>
                      </a:lnTo>
                      <a:lnTo>
                        <a:pt x="30" y="474"/>
                      </a:lnTo>
                      <a:lnTo>
                        <a:pt x="28" y="474"/>
                      </a:lnTo>
                      <a:lnTo>
                        <a:pt x="28" y="472"/>
                      </a:lnTo>
                      <a:lnTo>
                        <a:pt x="26" y="472"/>
                      </a:lnTo>
                      <a:lnTo>
                        <a:pt x="28" y="470"/>
                      </a:lnTo>
                      <a:lnTo>
                        <a:pt x="28" y="468"/>
                      </a:lnTo>
                      <a:lnTo>
                        <a:pt x="30" y="466"/>
                      </a:lnTo>
                      <a:lnTo>
                        <a:pt x="28" y="466"/>
                      </a:lnTo>
                      <a:lnTo>
                        <a:pt x="26" y="468"/>
                      </a:lnTo>
                      <a:lnTo>
                        <a:pt x="26" y="466"/>
                      </a:lnTo>
                      <a:lnTo>
                        <a:pt x="24" y="466"/>
                      </a:lnTo>
                      <a:lnTo>
                        <a:pt x="24" y="314"/>
                      </a:lnTo>
                      <a:lnTo>
                        <a:pt x="26" y="198"/>
                      </a:lnTo>
                      <a:lnTo>
                        <a:pt x="26" y="194"/>
                      </a:lnTo>
                      <a:lnTo>
                        <a:pt x="6" y="64"/>
                      </a:lnTo>
                      <a:lnTo>
                        <a:pt x="0" y="22"/>
                      </a:lnTo>
                      <a:lnTo>
                        <a:pt x="558" y="0"/>
                      </a:lnTo>
                      <a:lnTo>
                        <a:pt x="558" y="2"/>
                      </a:lnTo>
                      <a:lnTo>
                        <a:pt x="560" y="4"/>
                      </a:lnTo>
                      <a:lnTo>
                        <a:pt x="558" y="4"/>
                      </a:lnTo>
                      <a:lnTo>
                        <a:pt x="558" y="6"/>
                      </a:lnTo>
                      <a:lnTo>
                        <a:pt x="560" y="4"/>
                      </a:lnTo>
                      <a:lnTo>
                        <a:pt x="560" y="6"/>
                      </a:lnTo>
                      <a:lnTo>
                        <a:pt x="560" y="4"/>
                      </a:lnTo>
                      <a:lnTo>
                        <a:pt x="560" y="6"/>
                      </a:lnTo>
                      <a:lnTo>
                        <a:pt x="562" y="6"/>
                      </a:lnTo>
                      <a:lnTo>
                        <a:pt x="562" y="10"/>
                      </a:lnTo>
                      <a:lnTo>
                        <a:pt x="560" y="10"/>
                      </a:lnTo>
                      <a:lnTo>
                        <a:pt x="562" y="12"/>
                      </a:lnTo>
                      <a:lnTo>
                        <a:pt x="564" y="12"/>
                      </a:lnTo>
                      <a:lnTo>
                        <a:pt x="564" y="14"/>
                      </a:lnTo>
                      <a:lnTo>
                        <a:pt x="566" y="14"/>
                      </a:lnTo>
                      <a:lnTo>
                        <a:pt x="568" y="14"/>
                      </a:lnTo>
                      <a:lnTo>
                        <a:pt x="570" y="16"/>
                      </a:lnTo>
                      <a:lnTo>
                        <a:pt x="572" y="16"/>
                      </a:lnTo>
                      <a:lnTo>
                        <a:pt x="570" y="18"/>
                      </a:lnTo>
                      <a:lnTo>
                        <a:pt x="572" y="18"/>
                      </a:lnTo>
                      <a:lnTo>
                        <a:pt x="572" y="20"/>
                      </a:lnTo>
                      <a:lnTo>
                        <a:pt x="570" y="20"/>
                      </a:lnTo>
                      <a:lnTo>
                        <a:pt x="570" y="22"/>
                      </a:lnTo>
                      <a:lnTo>
                        <a:pt x="570" y="24"/>
                      </a:lnTo>
                      <a:lnTo>
                        <a:pt x="570" y="26"/>
                      </a:lnTo>
                      <a:lnTo>
                        <a:pt x="572" y="28"/>
                      </a:lnTo>
                      <a:lnTo>
                        <a:pt x="572" y="28"/>
                      </a:lnTo>
                      <a:lnTo>
                        <a:pt x="570" y="32"/>
                      </a:lnTo>
                      <a:lnTo>
                        <a:pt x="570" y="34"/>
                      </a:lnTo>
                      <a:lnTo>
                        <a:pt x="568" y="34"/>
                      </a:lnTo>
                      <a:lnTo>
                        <a:pt x="566" y="36"/>
                      </a:lnTo>
                      <a:lnTo>
                        <a:pt x="566" y="38"/>
                      </a:lnTo>
                      <a:lnTo>
                        <a:pt x="566" y="40"/>
                      </a:lnTo>
                      <a:lnTo>
                        <a:pt x="564" y="40"/>
                      </a:lnTo>
                      <a:lnTo>
                        <a:pt x="566" y="40"/>
                      </a:lnTo>
                      <a:lnTo>
                        <a:pt x="564" y="40"/>
                      </a:lnTo>
                      <a:lnTo>
                        <a:pt x="562" y="40"/>
                      </a:lnTo>
                      <a:lnTo>
                        <a:pt x="562" y="42"/>
                      </a:lnTo>
                      <a:lnTo>
                        <a:pt x="560" y="42"/>
                      </a:lnTo>
                      <a:lnTo>
                        <a:pt x="558" y="44"/>
                      </a:lnTo>
                      <a:lnTo>
                        <a:pt x="556" y="48"/>
                      </a:lnTo>
                      <a:lnTo>
                        <a:pt x="554" y="48"/>
                      </a:lnTo>
                      <a:lnTo>
                        <a:pt x="554" y="50"/>
                      </a:lnTo>
                      <a:lnTo>
                        <a:pt x="552" y="50"/>
                      </a:lnTo>
                      <a:lnTo>
                        <a:pt x="552" y="52"/>
                      </a:lnTo>
                      <a:lnTo>
                        <a:pt x="552" y="54"/>
                      </a:lnTo>
                      <a:lnTo>
                        <a:pt x="552" y="54"/>
                      </a:lnTo>
                      <a:lnTo>
                        <a:pt x="550" y="54"/>
                      </a:lnTo>
                      <a:lnTo>
                        <a:pt x="550" y="56"/>
                      </a:lnTo>
                      <a:lnTo>
                        <a:pt x="548" y="56"/>
                      </a:lnTo>
                      <a:lnTo>
                        <a:pt x="548" y="58"/>
                      </a:lnTo>
                      <a:lnTo>
                        <a:pt x="544" y="58"/>
                      </a:lnTo>
                      <a:lnTo>
                        <a:pt x="544" y="60"/>
                      </a:lnTo>
                      <a:lnTo>
                        <a:pt x="544" y="64"/>
                      </a:lnTo>
                      <a:lnTo>
                        <a:pt x="542" y="64"/>
                      </a:lnTo>
                      <a:lnTo>
                        <a:pt x="542" y="66"/>
                      </a:lnTo>
                      <a:lnTo>
                        <a:pt x="542" y="66"/>
                      </a:lnTo>
                      <a:lnTo>
                        <a:pt x="540" y="66"/>
                      </a:lnTo>
                      <a:lnTo>
                        <a:pt x="540" y="70"/>
                      </a:lnTo>
                      <a:lnTo>
                        <a:pt x="538" y="70"/>
                      </a:lnTo>
                      <a:lnTo>
                        <a:pt x="538" y="72"/>
                      </a:lnTo>
                      <a:lnTo>
                        <a:pt x="538" y="74"/>
                      </a:lnTo>
                      <a:lnTo>
                        <a:pt x="536" y="76"/>
                      </a:lnTo>
                      <a:lnTo>
                        <a:pt x="536" y="78"/>
                      </a:lnTo>
                      <a:lnTo>
                        <a:pt x="618" y="72"/>
                      </a:lnTo>
                      <a:lnTo>
                        <a:pt x="618" y="72"/>
                      </a:lnTo>
                      <a:close/>
                    </a:path>
                  </a:pathLst>
                </a:custGeom>
                <a:solidFill>
                  <a:srgbClr val="005496"/>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89" name="Freeform 159">
                  <a:extLst>
                    <a:ext uri="{FF2B5EF4-FFF2-40B4-BE49-F238E27FC236}">
                      <a16:creationId xmlns:a16="http://schemas.microsoft.com/office/drawing/2014/main" id="{9EBF3269-7875-8ADF-DD75-0A8B6F696B34}"/>
                    </a:ext>
                  </a:extLst>
                </p:cNvPr>
                <p:cNvSpPr>
                  <a:spLocks/>
                </p:cNvSpPr>
                <p:nvPr/>
              </p:nvSpPr>
              <p:spPr bwMode="auto">
                <a:xfrm>
                  <a:off x="4581525" y="2228850"/>
                  <a:ext cx="1184275" cy="768350"/>
                </a:xfrm>
                <a:custGeom>
                  <a:avLst/>
                  <a:gdLst>
                    <a:gd name="T0" fmla="*/ 614 w 746"/>
                    <a:gd name="T1" fmla="*/ 18 h 484"/>
                    <a:gd name="T2" fmla="*/ 630 w 746"/>
                    <a:gd name="T3" fmla="*/ 38 h 484"/>
                    <a:gd name="T4" fmla="*/ 620 w 746"/>
                    <a:gd name="T5" fmla="*/ 72 h 484"/>
                    <a:gd name="T6" fmla="*/ 630 w 746"/>
                    <a:gd name="T7" fmla="*/ 100 h 484"/>
                    <a:gd name="T8" fmla="*/ 636 w 746"/>
                    <a:gd name="T9" fmla="*/ 118 h 484"/>
                    <a:gd name="T10" fmla="*/ 670 w 746"/>
                    <a:gd name="T11" fmla="*/ 130 h 484"/>
                    <a:gd name="T12" fmla="*/ 686 w 746"/>
                    <a:gd name="T13" fmla="*/ 148 h 484"/>
                    <a:gd name="T14" fmla="*/ 700 w 746"/>
                    <a:gd name="T15" fmla="*/ 166 h 484"/>
                    <a:gd name="T16" fmla="*/ 712 w 746"/>
                    <a:gd name="T17" fmla="*/ 178 h 484"/>
                    <a:gd name="T18" fmla="*/ 728 w 746"/>
                    <a:gd name="T19" fmla="*/ 198 h 484"/>
                    <a:gd name="T20" fmla="*/ 744 w 746"/>
                    <a:gd name="T21" fmla="*/ 218 h 484"/>
                    <a:gd name="T22" fmla="*/ 744 w 746"/>
                    <a:gd name="T23" fmla="*/ 248 h 484"/>
                    <a:gd name="T24" fmla="*/ 728 w 746"/>
                    <a:gd name="T25" fmla="*/ 268 h 484"/>
                    <a:gd name="T26" fmla="*/ 724 w 746"/>
                    <a:gd name="T27" fmla="*/ 292 h 484"/>
                    <a:gd name="T28" fmla="*/ 702 w 746"/>
                    <a:gd name="T29" fmla="*/ 304 h 484"/>
                    <a:gd name="T30" fmla="*/ 660 w 746"/>
                    <a:gd name="T31" fmla="*/ 320 h 484"/>
                    <a:gd name="T32" fmla="*/ 644 w 746"/>
                    <a:gd name="T33" fmla="*/ 346 h 484"/>
                    <a:gd name="T34" fmla="*/ 662 w 746"/>
                    <a:gd name="T35" fmla="*/ 374 h 484"/>
                    <a:gd name="T36" fmla="*/ 654 w 746"/>
                    <a:gd name="T37" fmla="*/ 406 h 484"/>
                    <a:gd name="T38" fmla="*/ 648 w 746"/>
                    <a:gd name="T39" fmla="*/ 430 h 484"/>
                    <a:gd name="T40" fmla="*/ 614 w 746"/>
                    <a:gd name="T41" fmla="*/ 456 h 484"/>
                    <a:gd name="T42" fmla="*/ 618 w 746"/>
                    <a:gd name="T43" fmla="*/ 480 h 484"/>
                    <a:gd name="T44" fmla="*/ 604 w 746"/>
                    <a:gd name="T45" fmla="*/ 482 h 484"/>
                    <a:gd name="T46" fmla="*/ 592 w 746"/>
                    <a:gd name="T47" fmla="*/ 468 h 484"/>
                    <a:gd name="T48" fmla="*/ 574 w 746"/>
                    <a:gd name="T49" fmla="*/ 450 h 484"/>
                    <a:gd name="T50" fmla="*/ 100 w 746"/>
                    <a:gd name="T51" fmla="*/ 466 h 484"/>
                    <a:gd name="T52" fmla="*/ 88 w 746"/>
                    <a:gd name="T53" fmla="*/ 448 h 484"/>
                    <a:gd name="T54" fmla="*/ 90 w 746"/>
                    <a:gd name="T55" fmla="*/ 432 h 484"/>
                    <a:gd name="T56" fmla="*/ 90 w 746"/>
                    <a:gd name="T57" fmla="*/ 410 h 484"/>
                    <a:gd name="T58" fmla="*/ 86 w 746"/>
                    <a:gd name="T59" fmla="*/ 394 h 484"/>
                    <a:gd name="T60" fmla="*/ 86 w 746"/>
                    <a:gd name="T61" fmla="*/ 376 h 484"/>
                    <a:gd name="T62" fmla="*/ 82 w 746"/>
                    <a:gd name="T63" fmla="*/ 368 h 484"/>
                    <a:gd name="T64" fmla="*/ 84 w 746"/>
                    <a:gd name="T65" fmla="*/ 358 h 484"/>
                    <a:gd name="T66" fmla="*/ 80 w 746"/>
                    <a:gd name="T67" fmla="*/ 346 h 484"/>
                    <a:gd name="T68" fmla="*/ 74 w 746"/>
                    <a:gd name="T69" fmla="*/ 330 h 484"/>
                    <a:gd name="T70" fmla="*/ 66 w 746"/>
                    <a:gd name="T71" fmla="*/ 324 h 484"/>
                    <a:gd name="T72" fmla="*/ 58 w 746"/>
                    <a:gd name="T73" fmla="*/ 306 h 484"/>
                    <a:gd name="T74" fmla="*/ 60 w 746"/>
                    <a:gd name="T75" fmla="*/ 290 h 484"/>
                    <a:gd name="T76" fmla="*/ 58 w 746"/>
                    <a:gd name="T77" fmla="*/ 274 h 484"/>
                    <a:gd name="T78" fmla="*/ 56 w 746"/>
                    <a:gd name="T79" fmla="*/ 254 h 484"/>
                    <a:gd name="T80" fmla="*/ 46 w 746"/>
                    <a:gd name="T81" fmla="*/ 246 h 484"/>
                    <a:gd name="T82" fmla="*/ 38 w 746"/>
                    <a:gd name="T83" fmla="*/ 238 h 484"/>
                    <a:gd name="T84" fmla="*/ 30 w 746"/>
                    <a:gd name="T85" fmla="*/ 220 h 484"/>
                    <a:gd name="T86" fmla="*/ 28 w 746"/>
                    <a:gd name="T87" fmla="*/ 202 h 484"/>
                    <a:gd name="T88" fmla="*/ 26 w 746"/>
                    <a:gd name="T89" fmla="*/ 180 h 484"/>
                    <a:gd name="T90" fmla="*/ 16 w 746"/>
                    <a:gd name="T91" fmla="*/ 168 h 484"/>
                    <a:gd name="T92" fmla="*/ 14 w 746"/>
                    <a:gd name="T93" fmla="*/ 156 h 484"/>
                    <a:gd name="T94" fmla="*/ 6 w 746"/>
                    <a:gd name="T95" fmla="*/ 142 h 484"/>
                    <a:gd name="T96" fmla="*/ 0 w 746"/>
                    <a:gd name="T97" fmla="*/ 138 h 484"/>
                    <a:gd name="T98" fmla="*/ 0 w 746"/>
                    <a:gd name="T99" fmla="*/ 130 h 484"/>
                    <a:gd name="T100" fmla="*/ 2 w 746"/>
                    <a:gd name="T101" fmla="*/ 120 h 484"/>
                    <a:gd name="T102" fmla="*/ 10 w 746"/>
                    <a:gd name="T103" fmla="*/ 116 h 484"/>
                    <a:gd name="T104" fmla="*/ 12 w 746"/>
                    <a:gd name="T105" fmla="*/ 106 h 484"/>
                    <a:gd name="T106" fmla="*/ 14 w 746"/>
                    <a:gd name="T107" fmla="*/ 98 h 484"/>
                    <a:gd name="T108" fmla="*/ 12 w 746"/>
                    <a:gd name="T109" fmla="*/ 86 h 484"/>
                    <a:gd name="T110" fmla="*/ 20 w 746"/>
                    <a:gd name="T111" fmla="*/ 72 h 484"/>
                    <a:gd name="T112" fmla="*/ 16 w 746"/>
                    <a:gd name="T113" fmla="*/ 60 h 484"/>
                    <a:gd name="T114" fmla="*/ 10 w 746"/>
                    <a:gd name="T115" fmla="*/ 52 h 484"/>
                    <a:gd name="T116" fmla="*/ 10 w 746"/>
                    <a:gd name="T117" fmla="*/ 48 h 484"/>
                    <a:gd name="T118" fmla="*/ 12 w 746"/>
                    <a:gd name="T119" fmla="*/ 38 h 484"/>
                    <a:gd name="T120" fmla="*/ 6 w 746"/>
                    <a:gd name="T121" fmla="*/ 28 h 484"/>
                    <a:gd name="T122" fmla="*/ 4 w 746"/>
                    <a:gd name="T123" fmla="*/ 1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46" h="484">
                      <a:moveTo>
                        <a:pt x="20" y="16"/>
                      </a:moveTo>
                      <a:lnTo>
                        <a:pt x="610" y="0"/>
                      </a:lnTo>
                      <a:lnTo>
                        <a:pt x="610" y="4"/>
                      </a:lnTo>
                      <a:lnTo>
                        <a:pt x="610" y="6"/>
                      </a:lnTo>
                      <a:lnTo>
                        <a:pt x="610" y="8"/>
                      </a:lnTo>
                      <a:lnTo>
                        <a:pt x="610" y="10"/>
                      </a:lnTo>
                      <a:lnTo>
                        <a:pt x="612" y="12"/>
                      </a:lnTo>
                      <a:lnTo>
                        <a:pt x="614" y="14"/>
                      </a:lnTo>
                      <a:lnTo>
                        <a:pt x="614" y="18"/>
                      </a:lnTo>
                      <a:lnTo>
                        <a:pt x="612" y="20"/>
                      </a:lnTo>
                      <a:lnTo>
                        <a:pt x="612" y="22"/>
                      </a:lnTo>
                      <a:lnTo>
                        <a:pt x="614" y="24"/>
                      </a:lnTo>
                      <a:lnTo>
                        <a:pt x="622" y="26"/>
                      </a:lnTo>
                      <a:lnTo>
                        <a:pt x="624" y="28"/>
                      </a:lnTo>
                      <a:lnTo>
                        <a:pt x="628" y="32"/>
                      </a:lnTo>
                      <a:lnTo>
                        <a:pt x="628" y="34"/>
                      </a:lnTo>
                      <a:lnTo>
                        <a:pt x="630" y="36"/>
                      </a:lnTo>
                      <a:lnTo>
                        <a:pt x="630" y="38"/>
                      </a:lnTo>
                      <a:lnTo>
                        <a:pt x="630" y="40"/>
                      </a:lnTo>
                      <a:lnTo>
                        <a:pt x="624" y="48"/>
                      </a:lnTo>
                      <a:lnTo>
                        <a:pt x="622" y="52"/>
                      </a:lnTo>
                      <a:lnTo>
                        <a:pt x="622" y="54"/>
                      </a:lnTo>
                      <a:lnTo>
                        <a:pt x="620" y="56"/>
                      </a:lnTo>
                      <a:lnTo>
                        <a:pt x="618" y="58"/>
                      </a:lnTo>
                      <a:lnTo>
                        <a:pt x="618" y="62"/>
                      </a:lnTo>
                      <a:lnTo>
                        <a:pt x="618" y="68"/>
                      </a:lnTo>
                      <a:lnTo>
                        <a:pt x="620" y="72"/>
                      </a:lnTo>
                      <a:lnTo>
                        <a:pt x="622" y="80"/>
                      </a:lnTo>
                      <a:lnTo>
                        <a:pt x="622" y="82"/>
                      </a:lnTo>
                      <a:lnTo>
                        <a:pt x="624" y="84"/>
                      </a:lnTo>
                      <a:lnTo>
                        <a:pt x="624" y="88"/>
                      </a:lnTo>
                      <a:lnTo>
                        <a:pt x="624" y="90"/>
                      </a:lnTo>
                      <a:lnTo>
                        <a:pt x="624" y="92"/>
                      </a:lnTo>
                      <a:lnTo>
                        <a:pt x="628" y="94"/>
                      </a:lnTo>
                      <a:lnTo>
                        <a:pt x="630" y="96"/>
                      </a:lnTo>
                      <a:lnTo>
                        <a:pt x="630" y="100"/>
                      </a:lnTo>
                      <a:lnTo>
                        <a:pt x="630" y="102"/>
                      </a:lnTo>
                      <a:lnTo>
                        <a:pt x="630" y="104"/>
                      </a:lnTo>
                      <a:lnTo>
                        <a:pt x="632" y="104"/>
                      </a:lnTo>
                      <a:lnTo>
                        <a:pt x="632" y="106"/>
                      </a:lnTo>
                      <a:lnTo>
                        <a:pt x="634" y="114"/>
                      </a:lnTo>
                      <a:lnTo>
                        <a:pt x="636" y="114"/>
                      </a:lnTo>
                      <a:lnTo>
                        <a:pt x="634" y="116"/>
                      </a:lnTo>
                      <a:lnTo>
                        <a:pt x="636" y="116"/>
                      </a:lnTo>
                      <a:lnTo>
                        <a:pt x="636" y="118"/>
                      </a:lnTo>
                      <a:lnTo>
                        <a:pt x="638" y="118"/>
                      </a:lnTo>
                      <a:lnTo>
                        <a:pt x="640" y="118"/>
                      </a:lnTo>
                      <a:lnTo>
                        <a:pt x="642" y="120"/>
                      </a:lnTo>
                      <a:lnTo>
                        <a:pt x="646" y="122"/>
                      </a:lnTo>
                      <a:lnTo>
                        <a:pt x="648" y="126"/>
                      </a:lnTo>
                      <a:lnTo>
                        <a:pt x="650" y="126"/>
                      </a:lnTo>
                      <a:lnTo>
                        <a:pt x="652" y="126"/>
                      </a:lnTo>
                      <a:lnTo>
                        <a:pt x="656" y="128"/>
                      </a:lnTo>
                      <a:lnTo>
                        <a:pt x="670" y="130"/>
                      </a:lnTo>
                      <a:lnTo>
                        <a:pt x="676" y="130"/>
                      </a:lnTo>
                      <a:lnTo>
                        <a:pt x="678" y="130"/>
                      </a:lnTo>
                      <a:lnTo>
                        <a:pt x="678" y="134"/>
                      </a:lnTo>
                      <a:lnTo>
                        <a:pt x="680" y="136"/>
                      </a:lnTo>
                      <a:lnTo>
                        <a:pt x="680" y="138"/>
                      </a:lnTo>
                      <a:lnTo>
                        <a:pt x="682" y="142"/>
                      </a:lnTo>
                      <a:lnTo>
                        <a:pt x="684" y="142"/>
                      </a:lnTo>
                      <a:lnTo>
                        <a:pt x="684" y="144"/>
                      </a:lnTo>
                      <a:lnTo>
                        <a:pt x="686" y="148"/>
                      </a:lnTo>
                      <a:lnTo>
                        <a:pt x="686" y="150"/>
                      </a:lnTo>
                      <a:lnTo>
                        <a:pt x="684" y="152"/>
                      </a:lnTo>
                      <a:lnTo>
                        <a:pt x="684" y="154"/>
                      </a:lnTo>
                      <a:lnTo>
                        <a:pt x="686" y="154"/>
                      </a:lnTo>
                      <a:lnTo>
                        <a:pt x="690" y="158"/>
                      </a:lnTo>
                      <a:lnTo>
                        <a:pt x="694" y="160"/>
                      </a:lnTo>
                      <a:lnTo>
                        <a:pt x="696" y="160"/>
                      </a:lnTo>
                      <a:lnTo>
                        <a:pt x="696" y="164"/>
                      </a:lnTo>
                      <a:lnTo>
                        <a:pt x="700" y="166"/>
                      </a:lnTo>
                      <a:lnTo>
                        <a:pt x="702" y="168"/>
                      </a:lnTo>
                      <a:lnTo>
                        <a:pt x="706" y="168"/>
                      </a:lnTo>
                      <a:lnTo>
                        <a:pt x="708" y="170"/>
                      </a:lnTo>
                      <a:lnTo>
                        <a:pt x="710" y="172"/>
                      </a:lnTo>
                      <a:lnTo>
                        <a:pt x="710" y="174"/>
                      </a:lnTo>
                      <a:lnTo>
                        <a:pt x="710" y="176"/>
                      </a:lnTo>
                      <a:lnTo>
                        <a:pt x="712" y="176"/>
                      </a:lnTo>
                      <a:lnTo>
                        <a:pt x="710" y="178"/>
                      </a:lnTo>
                      <a:lnTo>
                        <a:pt x="712" y="178"/>
                      </a:lnTo>
                      <a:lnTo>
                        <a:pt x="710" y="182"/>
                      </a:lnTo>
                      <a:lnTo>
                        <a:pt x="710" y="184"/>
                      </a:lnTo>
                      <a:lnTo>
                        <a:pt x="712" y="188"/>
                      </a:lnTo>
                      <a:lnTo>
                        <a:pt x="714" y="190"/>
                      </a:lnTo>
                      <a:lnTo>
                        <a:pt x="716" y="192"/>
                      </a:lnTo>
                      <a:lnTo>
                        <a:pt x="722" y="194"/>
                      </a:lnTo>
                      <a:lnTo>
                        <a:pt x="722" y="194"/>
                      </a:lnTo>
                      <a:lnTo>
                        <a:pt x="724" y="196"/>
                      </a:lnTo>
                      <a:lnTo>
                        <a:pt x="728" y="198"/>
                      </a:lnTo>
                      <a:lnTo>
                        <a:pt x="732" y="198"/>
                      </a:lnTo>
                      <a:lnTo>
                        <a:pt x="736" y="200"/>
                      </a:lnTo>
                      <a:lnTo>
                        <a:pt x="738" y="202"/>
                      </a:lnTo>
                      <a:lnTo>
                        <a:pt x="738" y="204"/>
                      </a:lnTo>
                      <a:lnTo>
                        <a:pt x="740" y="206"/>
                      </a:lnTo>
                      <a:lnTo>
                        <a:pt x="742" y="206"/>
                      </a:lnTo>
                      <a:lnTo>
                        <a:pt x="744" y="210"/>
                      </a:lnTo>
                      <a:lnTo>
                        <a:pt x="742" y="214"/>
                      </a:lnTo>
                      <a:lnTo>
                        <a:pt x="744" y="218"/>
                      </a:lnTo>
                      <a:lnTo>
                        <a:pt x="744" y="220"/>
                      </a:lnTo>
                      <a:lnTo>
                        <a:pt x="746" y="224"/>
                      </a:lnTo>
                      <a:lnTo>
                        <a:pt x="746" y="228"/>
                      </a:lnTo>
                      <a:lnTo>
                        <a:pt x="744" y="232"/>
                      </a:lnTo>
                      <a:lnTo>
                        <a:pt x="744" y="234"/>
                      </a:lnTo>
                      <a:lnTo>
                        <a:pt x="746" y="236"/>
                      </a:lnTo>
                      <a:lnTo>
                        <a:pt x="746" y="240"/>
                      </a:lnTo>
                      <a:lnTo>
                        <a:pt x="744" y="244"/>
                      </a:lnTo>
                      <a:lnTo>
                        <a:pt x="744" y="248"/>
                      </a:lnTo>
                      <a:lnTo>
                        <a:pt x="744" y="250"/>
                      </a:lnTo>
                      <a:lnTo>
                        <a:pt x="744" y="252"/>
                      </a:lnTo>
                      <a:lnTo>
                        <a:pt x="744" y="254"/>
                      </a:lnTo>
                      <a:lnTo>
                        <a:pt x="744" y="256"/>
                      </a:lnTo>
                      <a:lnTo>
                        <a:pt x="740" y="258"/>
                      </a:lnTo>
                      <a:lnTo>
                        <a:pt x="734" y="262"/>
                      </a:lnTo>
                      <a:lnTo>
                        <a:pt x="732" y="262"/>
                      </a:lnTo>
                      <a:lnTo>
                        <a:pt x="730" y="266"/>
                      </a:lnTo>
                      <a:lnTo>
                        <a:pt x="728" y="268"/>
                      </a:lnTo>
                      <a:lnTo>
                        <a:pt x="728" y="270"/>
                      </a:lnTo>
                      <a:lnTo>
                        <a:pt x="730" y="272"/>
                      </a:lnTo>
                      <a:lnTo>
                        <a:pt x="730" y="274"/>
                      </a:lnTo>
                      <a:lnTo>
                        <a:pt x="728" y="276"/>
                      </a:lnTo>
                      <a:lnTo>
                        <a:pt x="728" y="278"/>
                      </a:lnTo>
                      <a:lnTo>
                        <a:pt x="726" y="282"/>
                      </a:lnTo>
                      <a:lnTo>
                        <a:pt x="728" y="288"/>
                      </a:lnTo>
                      <a:lnTo>
                        <a:pt x="728" y="290"/>
                      </a:lnTo>
                      <a:lnTo>
                        <a:pt x="724" y="292"/>
                      </a:lnTo>
                      <a:lnTo>
                        <a:pt x="722" y="294"/>
                      </a:lnTo>
                      <a:lnTo>
                        <a:pt x="718" y="296"/>
                      </a:lnTo>
                      <a:lnTo>
                        <a:pt x="718" y="298"/>
                      </a:lnTo>
                      <a:lnTo>
                        <a:pt x="714" y="302"/>
                      </a:lnTo>
                      <a:lnTo>
                        <a:pt x="712" y="302"/>
                      </a:lnTo>
                      <a:lnTo>
                        <a:pt x="710" y="302"/>
                      </a:lnTo>
                      <a:lnTo>
                        <a:pt x="706" y="302"/>
                      </a:lnTo>
                      <a:lnTo>
                        <a:pt x="702" y="302"/>
                      </a:lnTo>
                      <a:lnTo>
                        <a:pt x="702" y="304"/>
                      </a:lnTo>
                      <a:lnTo>
                        <a:pt x="698" y="304"/>
                      </a:lnTo>
                      <a:lnTo>
                        <a:pt x="698" y="306"/>
                      </a:lnTo>
                      <a:lnTo>
                        <a:pt x="694" y="312"/>
                      </a:lnTo>
                      <a:lnTo>
                        <a:pt x="682" y="314"/>
                      </a:lnTo>
                      <a:lnTo>
                        <a:pt x="672" y="314"/>
                      </a:lnTo>
                      <a:lnTo>
                        <a:pt x="670" y="316"/>
                      </a:lnTo>
                      <a:lnTo>
                        <a:pt x="666" y="318"/>
                      </a:lnTo>
                      <a:lnTo>
                        <a:pt x="662" y="320"/>
                      </a:lnTo>
                      <a:lnTo>
                        <a:pt x="660" y="320"/>
                      </a:lnTo>
                      <a:lnTo>
                        <a:pt x="656" y="318"/>
                      </a:lnTo>
                      <a:lnTo>
                        <a:pt x="654" y="320"/>
                      </a:lnTo>
                      <a:lnTo>
                        <a:pt x="650" y="320"/>
                      </a:lnTo>
                      <a:lnTo>
                        <a:pt x="648" y="322"/>
                      </a:lnTo>
                      <a:lnTo>
                        <a:pt x="648" y="328"/>
                      </a:lnTo>
                      <a:lnTo>
                        <a:pt x="646" y="330"/>
                      </a:lnTo>
                      <a:lnTo>
                        <a:pt x="646" y="340"/>
                      </a:lnTo>
                      <a:lnTo>
                        <a:pt x="644" y="342"/>
                      </a:lnTo>
                      <a:lnTo>
                        <a:pt x="644" y="346"/>
                      </a:lnTo>
                      <a:lnTo>
                        <a:pt x="642" y="348"/>
                      </a:lnTo>
                      <a:lnTo>
                        <a:pt x="642" y="350"/>
                      </a:lnTo>
                      <a:lnTo>
                        <a:pt x="648" y="354"/>
                      </a:lnTo>
                      <a:lnTo>
                        <a:pt x="652" y="360"/>
                      </a:lnTo>
                      <a:lnTo>
                        <a:pt x="654" y="360"/>
                      </a:lnTo>
                      <a:lnTo>
                        <a:pt x="656" y="358"/>
                      </a:lnTo>
                      <a:lnTo>
                        <a:pt x="656" y="360"/>
                      </a:lnTo>
                      <a:lnTo>
                        <a:pt x="664" y="370"/>
                      </a:lnTo>
                      <a:lnTo>
                        <a:pt x="662" y="374"/>
                      </a:lnTo>
                      <a:lnTo>
                        <a:pt x="664" y="380"/>
                      </a:lnTo>
                      <a:lnTo>
                        <a:pt x="664" y="384"/>
                      </a:lnTo>
                      <a:lnTo>
                        <a:pt x="662" y="388"/>
                      </a:lnTo>
                      <a:lnTo>
                        <a:pt x="664" y="392"/>
                      </a:lnTo>
                      <a:lnTo>
                        <a:pt x="662" y="396"/>
                      </a:lnTo>
                      <a:lnTo>
                        <a:pt x="658" y="398"/>
                      </a:lnTo>
                      <a:lnTo>
                        <a:pt x="658" y="400"/>
                      </a:lnTo>
                      <a:lnTo>
                        <a:pt x="656" y="402"/>
                      </a:lnTo>
                      <a:lnTo>
                        <a:pt x="654" y="406"/>
                      </a:lnTo>
                      <a:lnTo>
                        <a:pt x="652" y="408"/>
                      </a:lnTo>
                      <a:lnTo>
                        <a:pt x="648" y="414"/>
                      </a:lnTo>
                      <a:lnTo>
                        <a:pt x="648" y="416"/>
                      </a:lnTo>
                      <a:lnTo>
                        <a:pt x="648" y="418"/>
                      </a:lnTo>
                      <a:lnTo>
                        <a:pt x="648" y="420"/>
                      </a:lnTo>
                      <a:lnTo>
                        <a:pt x="648" y="422"/>
                      </a:lnTo>
                      <a:lnTo>
                        <a:pt x="646" y="426"/>
                      </a:lnTo>
                      <a:lnTo>
                        <a:pt x="646" y="428"/>
                      </a:lnTo>
                      <a:lnTo>
                        <a:pt x="648" y="430"/>
                      </a:lnTo>
                      <a:lnTo>
                        <a:pt x="648" y="432"/>
                      </a:lnTo>
                      <a:lnTo>
                        <a:pt x="646" y="438"/>
                      </a:lnTo>
                      <a:lnTo>
                        <a:pt x="638" y="442"/>
                      </a:lnTo>
                      <a:lnTo>
                        <a:pt x="632" y="442"/>
                      </a:lnTo>
                      <a:lnTo>
                        <a:pt x="624" y="444"/>
                      </a:lnTo>
                      <a:lnTo>
                        <a:pt x="620" y="448"/>
                      </a:lnTo>
                      <a:lnTo>
                        <a:pt x="618" y="450"/>
                      </a:lnTo>
                      <a:lnTo>
                        <a:pt x="616" y="454"/>
                      </a:lnTo>
                      <a:lnTo>
                        <a:pt x="614" y="456"/>
                      </a:lnTo>
                      <a:lnTo>
                        <a:pt x="614" y="458"/>
                      </a:lnTo>
                      <a:lnTo>
                        <a:pt x="614" y="460"/>
                      </a:lnTo>
                      <a:lnTo>
                        <a:pt x="616" y="460"/>
                      </a:lnTo>
                      <a:lnTo>
                        <a:pt x="618" y="464"/>
                      </a:lnTo>
                      <a:lnTo>
                        <a:pt x="618" y="468"/>
                      </a:lnTo>
                      <a:lnTo>
                        <a:pt x="618" y="472"/>
                      </a:lnTo>
                      <a:lnTo>
                        <a:pt x="618" y="474"/>
                      </a:lnTo>
                      <a:lnTo>
                        <a:pt x="618" y="478"/>
                      </a:lnTo>
                      <a:lnTo>
                        <a:pt x="618" y="480"/>
                      </a:lnTo>
                      <a:lnTo>
                        <a:pt x="618" y="482"/>
                      </a:lnTo>
                      <a:lnTo>
                        <a:pt x="614" y="484"/>
                      </a:lnTo>
                      <a:lnTo>
                        <a:pt x="612" y="484"/>
                      </a:lnTo>
                      <a:lnTo>
                        <a:pt x="610" y="484"/>
                      </a:lnTo>
                      <a:lnTo>
                        <a:pt x="608" y="484"/>
                      </a:lnTo>
                      <a:lnTo>
                        <a:pt x="606" y="484"/>
                      </a:lnTo>
                      <a:lnTo>
                        <a:pt x="604" y="482"/>
                      </a:lnTo>
                      <a:lnTo>
                        <a:pt x="604" y="480"/>
                      </a:lnTo>
                      <a:lnTo>
                        <a:pt x="604" y="482"/>
                      </a:lnTo>
                      <a:lnTo>
                        <a:pt x="600" y="480"/>
                      </a:lnTo>
                      <a:lnTo>
                        <a:pt x="600" y="478"/>
                      </a:lnTo>
                      <a:lnTo>
                        <a:pt x="600" y="476"/>
                      </a:lnTo>
                      <a:lnTo>
                        <a:pt x="600" y="474"/>
                      </a:lnTo>
                      <a:lnTo>
                        <a:pt x="600" y="472"/>
                      </a:lnTo>
                      <a:lnTo>
                        <a:pt x="596" y="472"/>
                      </a:lnTo>
                      <a:lnTo>
                        <a:pt x="594" y="472"/>
                      </a:lnTo>
                      <a:lnTo>
                        <a:pt x="594" y="470"/>
                      </a:lnTo>
                      <a:lnTo>
                        <a:pt x="592" y="468"/>
                      </a:lnTo>
                      <a:lnTo>
                        <a:pt x="590" y="466"/>
                      </a:lnTo>
                      <a:lnTo>
                        <a:pt x="588" y="464"/>
                      </a:lnTo>
                      <a:lnTo>
                        <a:pt x="588" y="462"/>
                      </a:lnTo>
                      <a:lnTo>
                        <a:pt x="588" y="460"/>
                      </a:lnTo>
                      <a:lnTo>
                        <a:pt x="580" y="458"/>
                      </a:lnTo>
                      <a:lnTo>
                        <a:pt x="580" y="456"/>
                      </a:lnTo>
                      <a:lnTo>
                        <a:pt x="580" y="454"/>
                      </a:lnTo>
                      <a:lnTo>
                        <a:pt x="576" y="452"/>
                      </a:lnTo>
                      <a:lnTo>
                        <a:pt x="574" y="450"/>
                      </a:lnTo>
                      <a:lnTo>
                        <a:pt x="548" y="452"/>
                      </a:lnTo>
                      <a:lnTo>
                        <a:pt x="460" y="458"/>
                      </a:lnTo>
                      <a:lnTo>
                        <a:pt x="432" y="460"/>
                      </a:lnTo>
                      <a:lnTo>
                        <a:pt x="396" y="462"/>
                      </a:lnTo>
                      <a:lnTo>
                        <a:pt x="360" y="464"/>
                      </a:lnTo>
                      <a:lnTo>
                        <a:pt x="272" y="466"/>
                      </a:lnTo>
                      <a:lnTo>
                        <a:pt x="232" y="468"/>
                      </a:lnTo>
                      <a:lnTo>
                        <a:pt x="98" y="466"/>
                      </a:lnTo>
                      <a:lnTo>
                        <a:pt x="100" y="466"/>
                      </a:lnTo>
                      <a:lnTo>
                        <a:pt x="100" y="464"/>
                      </a:lnTo>
                      <a:lnTo>
                        <a:pt x="100" y="462"/>
                      </a:lnTo>
                      <a:lnTo>
                        <a:pt x="98" y="460"/>
                      </a:lnTo>
                      <a:lnTo>
                        <a:pt x="98" y="458"/>
                      </a:lnTo>
                      <a:lnTo>
                        <a:pt x="98" y="456"/>
                      </a:lnTo>
                      <a:lnTo>
                        <a:pt x="96" y="454"/>
                      </a:lnTo>
                      <a:lnTo>
                        <a:pt x="92" y="454"/>
                      </a:lnTo>
                      <a:lnTo>
                        <a:pt x="90" y="452"/>
                      </a:lnTo>
                      <a:lnTo>
                        <a:pt x="88" y="448"/>
                      </a:lnTo>
                      <a:lnTo>
                        <a:pt x="88" y="446"/>
                      </a:lnTo>
                      <a:lnTo>
                        <a:pt x="84" y="446"/>
                      </a:lnTo>
                      <a:lnTo>
                        <a:pt x="84" y="444"/>
                      </a:lnTo>
                      <a:lnTo>
                        <a:pt x="84" y="442"/>
                      </a:lnTo>
                      <a:lnTo>
                        <a:pt x="86" y="440"/>
                      </a:lnTo>
                      <a:lnTo>
                        <a:pt x="90" y="438"/>
                      </a:lnTo>
                      <a:lnTo>
                        <a:pt x="90" y="436"/>
                      </a:lnTo>
                      <a:lnTo>
                        <a:pt x="90" y="434"/>
                      </a:lnTo>
                      <a:lnTo>
                        <a:pt x="90" y="432"/>
                      </a:lnTo>
                      <a:lnTo>
                        <a:pt x="90" y="428"/>
                      </a:lnTo>
                      <a:lnTo>
                        <a:pt x="88" y="424"/>
                      </a:lnTo>
                      <a:lnTo>
                        <a:pt x="90" y="422"/>
                      </a:lnTo>
                      <a:lnTo>
                        <a:pt x="92" y="420"/>
                      </a:lnTo>
                      <a:lnTo>
                        <a:pt x="94" y="418"/>
                      </a:lnTo>
                      <a:lnTo>
                        <a:pt x="94" y="416"/>
                      </a:lnTo>
                      <a:lnTo>
                        <a:pt x="90" y="414"/>
                      </a:lnTo>
                      <a:lnTo>
                        <a:pt x="90" y="412"/>
                      </a:lnTo>
                      <a:lnTo>
                        <a:pt x="90" y="410"/>
                      </a:lnTo>
                      <a:lnTo>
                        <a:pt x="92" y="408"/>
                      </a:lnTo>
                      <a:lnTo>
                        <a:pt x="92" y="406"/>
                      </a:lnTo>
                      <a:lnTo>
                        <a:pt x="90" y="404"/>
                      </a:lnTo>
                      <a:lnTo>
                        <a:pt x="88" y="402"/>
                      </a:lnTo>
                      <a:lnTo>
                        <a:pt x="86" y="402"/>
                      </a:lnTo>
                      <a:lnTo>
                        <a:pt x="86" y="400"/>
                      </a:lnTo>
                      <a:lnTo>
                        <a:pt x="88" y="398"/>
                      </a:lnTo>
                      <a:lnTo>
                        <a:pt x="88" y="396"/>
                      </a:lnTo>
                      <a:lnTo>
                        <a:pt x="86" y="394"/>
                      </a:lnTo>
                      <a:lnTo>
                        <a:pt x="84" y="392"/>
                      </a:lnTo>
                      <a:lnTo>
                        <a:pt x="86" y="392"/>
                      </a:lnTo>
                      <a:lnTo>
                        <a:pt x="86" y="390"/>
                      </a:lnTo>
                      <a:lnTo>
                        <a:pt x="88" y="388"/>
                      </a:lnTo>
                      <a:lnTo>
                        <a:pt x="86" y="386"/>
                      </a:lnTo>
                      <a:lnTo>
                        <a:pt x="86" y="384"/>
                      </a:lnTo>
                      <a:lnTo>
                        <a:pt x="84" y="382"/>
                      </a:lnTo>
                      <a:lnTo>
                        <a:pt x="84" y="380"/>
                      </a:lnTo>
                      <a:lnTo>
                        <a:pt x="86" y="376"/>
                      </a:lnTo>
                      <a:lnTo>
                        <a:pt x="90" y="376"/>
                      </a:lnTo>
                      <a:lnTo>
                        <a:pt x="90" y="374"/>
                      </a:lnTo>
                      <a:lnTo>
                        <a:pt x="88" y="372"/>
                      </a:lnTo>
                      <a:lnTo>
                        <a:pt x="86" y="372"/>
                      </a:lnTo>
                      <a:lnTo>
                        <a:pt x="82" y="372"/>
                      </a:lnTo>
                      <a:lnTo>
                        <a:pt x="80" y="372"/>
                      </a:lnTo>
                      <a:lnTo>
                        <a:pt x="80" y="370"/>
                      </a:lnTo>
                      <a:lnTo>
                        <a:pt x="80" y="370"/>
                      </a:lnTo>
                      <a:lnTo>
                        <a:pt x="82" y="368"/>
                      </a:lnTo>
                      <a:lnTo>
                        <a:pt x="80" y="360"/>
                      </a:lnTo>
                      <a:lnTo>
                        <a:pt x="82" y="360"/>
                      </a:lnTo>
                      <a:lnTo>
                        <a:pt x="80" y="358"/>
                      </a:lnTo>
                      <a:lnTo>
                        <a:pt x="80" y="358"/>
                      </a:lnTo>
                      <a:lnTo>
                        <a:pt x="80" y="356"/>
                      </a:lnTo>
                      <a:lnTo>
                        <a:pt x="82" y="356"/>
                      </a:lnTo>
                      <a:lnTo>
                        <a:pt x="82" y="358"/>
                      </a:lnTo>
                      <a:lnTo>
                        <a:pt x="82" y="358"/>
                      </a:lnTo>
                      <a:lnTo>
                        <a:pt x="84" y="358"/>
                      </a:lnTo>
                      <a:lnTo>
                        <a:pt x="86" y="358"/>
                      </a:lnTo>
                      <a:lnTo>
                        <a:pt x="86" y="356"/>
                      </a:lnTo>
                      <a:lnTo>
                        <a:pt x="84" y="354"/>
                      </a:lnTo>
                      <a:lnTo>
                        <a:pt x="80" y="354"/>
                      </a:lnTo>
                      <a:lnTo>
                        <a:pt x="78" y="352"/>
                      </a:lnTo>
                      <a:lnTo>
                        <a:pt x="76" y="350"/>
                      </a:lnTo>
                      <a:lnTo>
                        <a:pt x="76" y="348"/>
                      </a:lnTo>
                      <a:lnTo>
                        <a:pt x="78" y="348"/>
                      </a:lnTo>
                      <a:lnTo>
                        <a:pt x="80" y="346"/>
                      </a:lnTo>
                      <a:lnTo>
                        <a:pt x="78" y="342"/>
                      </a:lnTo>
                      <a:lnTo>
                        <a:pt x="80" y="340"/>
                      </a:lnTo>
                      <a:lnTo>
                        <a:pt x="78" y="336"/>
                      </a:lnTo>
                      <a:lnTo>
                        <a:pt x="80" y="334"/>
                      </a:lnTo>
                      <a:lnTo>
                        <a:pt x="80" y="332"/>
                      </a:lnTo>
                      <a:lnTo>
                        <a:pt x="78" y="332"/>
                      </a:lnTo>
                      <a:lnTo>
                        <a:pt x="78" y="330"/>
                      </a:lnTo>
                      <a:lnTo>
                        <a:pt x="76" y="332"/>
                      </a:lnTo>
                      <a:lnTo>
                        <a:pt x="74" y="330"/>
                      </a:lnTo>
                      <a:lnTo>
                        <a:pt x="70" y="330"/>
                      </a:lnTo>
                      <a:lnTo>
                        <a:pt x="68" y="328"/>
                      </a:lnTo>
                      <a:lnTo>
                        <a:pt x="72" y="324"/>
                      </a:lnTo>
                      <a:lnTo>
                        <a:pt x="72" y="320"/>
                      </a:lnTo>
                      <a:lnTo>
                        <a:pt x="70" y="318"/>
                      </a:lnTo>
                      <a:lnTo>
                        <a:pt x="68" y="318"/>
                      </a:lnTo>
                      <a:lnTo>
                        <a:pt x="68" y="320"/>
                      </a:lnTo>
                      <a:lnTo>
                        <a:pt x="68" y="324"/>
                      </a:lnTo>
                      <a:lnTo>
                        <a:pt x="66" y="324"/>
                      </a:lnTo>
                      <a:lnTo>
                        <a:pt x="64" y="324"/>
                      </a:lnTo>
                      <a:lnTo>
                        <a:pt x="62" y="322"/>
                      </a:lnTo>
                      <a:lnTo>
                        <a:pt x="60" y="320"/>
                      </a:lnTo>
                      <a:lnTo>
                        <a:pt x="60" y="318"/>
                      </a:lnTo>
                      <a:lnTo>
                        <a:pt x="62" y="314"/>
                      </a:lnTo>
                      <a:lnTo>
                        <a:pt x="60" y="312"/>
                      </a:lnTo>
                      <a:lnTo>
                        <a:pt x="58" y="310"/>
                      </a:lnTo>
                      <a:lnTo>
                        <a:pt x="58" y="308"/>
                      </a:lnTo>
                      <a:lnTo>
                        <a:pt x="58" y="306"/>
                      </a:lnTo>
                      <a:lnTo>
                        <a:pt x="60" y="304"/>
                      </a:lnTo>
                      <a:lnTo>
                        <a:pt x="60" y="302"/>
                      </a:lnTo>
                      <a:lnTo>
                        <a:pt x="60" y="300"/>
                      </a:lnTo>
                      <a:lnTo>
                        <a:pt x="56" y="298"/>
                      </a:lnTo>
                      <a:lnTo>
                        <a:pt x="56" y="296"/>
                      </a:lnTo>
                      <a:lnTo>
                        <a:pt x="58" y="294"/>
                      </a:lnTo>
                      <a:lnTo>
                        <a:pt x="62" y="294"/>
                      </a:lnTo>
                      <a:lnTo>
                        <a:pt x="62" y="292"/>
                      </a:lnTo>
                      <a:lnTo>
                        <a:pt x="60" y="290"/>
                      </a:lnTo>
                      <a:lnTo>
                        <a:pt x="58" y="288"/>
                      </a:lnTo>
                      <a:lnTo>
                        <a:pt x="60" y="288"/>
                      </a:lnTo>
                      <a:lnTo>
                        <a:pt x="62" y="286"/>
                      </a:lnTo>
                      <a:lnTo>
                        <a:pt x="62" y="282"/>
                      </a:lnTo>
                      <a:lnTo>
                        <a:pt x="64" y="280"/>
                      </a:lnTo>
                      <a:lnTo>
                        <a:pt x="62" y="278"/>
                      </a:lnTo>
                      <a:lnTo>
                        <a:pt x="60" y="276"/>
                      </a:lnTo>
                      <a:lnTo>
                        <a:pt x="58" y="276"/>
                      </a:lnTo>
                      <a:lnTo>
                        <a:pt x="58" y="274"/>
                      </a:lnTo>
                      <a:lnTo>
                        <a:pt x="58" y="272"/>
                      </a:lnTo>
                      <a:lnTo>
                        <a:pt x="54" y="268"/>
                      </a:lnTo>
                      <a:lnTo>
                        <a:pt x="54" y="266"/>
                      </a:lnTo>
                      <a:lnTo>
                        <a:pt x="52" y="262"/>
                      </a:lnTo>
                      <a:lnTo>
                        <a:pt x="54" y="260"/>
                      </a:lnTo>
                      <a:lnTo>
                        <a:pt x="56" y="260"/>
                      </a:lnTo>
                      <a:lnTo>
                        <a:pt x="56" y="258"/>
                      </a:lnTo>
                      <a:lnTo>
                        <a:pt x="54" y="256"/>
                      </a:lnTo>
                      <a:lnTo>
                        <a:pt x="56" y="254"/>
                      </a:lnTo>
                      <a:lnTo>
                        <a:pt x="56" y="252"/>
                      </a:lnTo>
                      <a:lnTo>
                        <a:pt x="54" y="250"/>
                      </a:lnTo>
                      <a:lnTo>
                        <a:pt x="52" y="250"/>
                      </a:lnTo>
                      <a:lnTo>
                        <a:pt x="50" y="252"/>
                      </a:lnTo>
                      <a:lnTo>
                        <a:pt x="48" y="250"/>
                      </a:lnTo>
                      <a:lnTo>
                        <a:pt x="50" y="248"/>
                      </a:lnTo>
                      <a:lnTo>
                        <a:pt x="50" y="246"/>
                      </a:lnTo>
                      <a:lnTo>
                        <a:pt x="48" y="246"/>
                      </a:lnTo>
                      <a:lnTo>
                        <a:pt x="46" y="246"/>
                      </a:lnTo>
                      <a:lnTo>
                        <a:pt x="44" y="248"/>
                      </a:lnTo>
                      <a:lnTo>
                        <a:pt x="44" y="246"/>
                      </a:lnTo>
                      <a:lnTo>
                        <a:pt x="46" y="244"/>
                      </a:lnTo>
                      <a:lnTo>
                        <a:pt x="46" y="242"/>
                      </a:lnTo>
                      <a:lnTo>
                        <a:pt x="44" y="242"/>
                      </a:lnTo>
                      <a:lnTo>
                        <a:pt x="42" y="242"/>
                      </a:lnTo>
                      <a:lnTo>
                        <a:pt x="40" y="242"/>
                      </a:lnTo>
                      <a:lnTo>
                        <a:pt x="40" y="240"/>
                      </a:lnTo>
                      <a:lnTo>
                        <a:pt x="38" y="238"/>
                      </a:lnTo>
                      <a:lnTo>
                        <a:pt x="38" y="236"/>
                      </a:lnTo>
                      <a:lnTo>
                        <a:pt x="40" y="232"/>
                      </a:lnTo>
                      <a:lnTo>
                        <a:pt x="40" y="230"/>
                      </a:lnTo>
                      <a:lnTo>
                        <a:pt x="38" y="228"/>
                      </a:lnTo>
                      <a:lnTo>
                        <a:pt x="36" y="228"/>
                      </a:lnTo>
                      <a:lnTo>
                        <a:pt x="34" y="224"/>
                      </a:lnTo>
                      <a:lnTo>
                        <a:pt x="32" y="222"/>
                      </a:lnTo>
                      <a:lnTo>
                        <a:pt x="30" y="222"/>
                      </a:lnTo>
                      <a:lnTo>
                        <a:pt x="30" y="220"/>
                      </a:lnTo>
                      <a:lnTo>
                        <a:pt x="30" y="218"/>
                      </a:lnTo>
                      <a:lnTo>
                        <a:pt x="30" y="214"/>
                      </a:lnTo>
                      <a:lnTo>
                        <a:pt x="32" y="214"/>
                      </a:lnTo>
                      <a:lnTo>
                        <a:pt x="34" y="212"/>
                      </a:lnTo>
                      <a:lnTo>
                        <a:pt x="32" y="210"/>
                      </a:lnTo>
                      <a:lnTo>
                        <a:pt x="32" y="208"/>
                      </a:lnTo>
                      <a:lnTo>
                        <a:pt x="32" y="206"/>
                      </a:lnTo>
                      <a:lnTo>
                        <a:pt x="30" y="204"/>
                      </a:lnTo>
                      <a:lnTo>
                        <a:pt x="28" y="202"/>
                      </a:lnTo>
                      <a:lnTo>
                        <a:pt x="28" y="200"/>
                      </a:lnTo>
                      <a:lnTo>
                        <a:pt x="28" y="198"/>
                      </a:lnTo>
                      <a:lnTo>
                        <a:pt x="26" y="196"/>
                      </a:lnTo>
                      <a:lnTo>
                        <a:pt x="24" y="194"/>
                      </a:lnTo>
                      <a:lnTo>
                        <a:pt x="22" y="192"/>
                      </a:lnTo>
                      <a:lnTo>
                        <a:pt x="24" y="188"/>
                      </a:lnTo>
                      <a:lnTo>
                        <a:pt x="24" y="186"/>
                      </a:lnTo>
                      <a:lnTo>
                        <a:pt x="24" y="184"/>
                      </a:lnTo>
                      <a:lnTo>
                        <a:pt x="26" y="180"/>
                      </a:lnTo>
                      <a:lnTo>
                        <a:pt x="28" y="178"/>
                      </a:lnTo>
                      <a:lnTo>
                        <a:pt x="26" y="176"/>
                      </a:lnTo>
                      <a:lnTo>
                        <a:pt x="26" y="174"/>
                      </a:lnTo>
                      <a:lnTo>
                        <a:pt x="26" y="172"/>
                      </a:lnTo>
                      <a:lnTo>
                        <a:pt x="24" y="172"/>
                      </a:lnTo>
                      <a:lnTo>
                        <a:pt x="20" y="172"/>
                      </a:lnTo>
                      <a:lnTo>
                        <a:pt x="18" y="170"/>
                      </a:lnTo>
                      <a:lnTo>
                        <a:pt x="16" y="170"/>
                      </a:lnTo>
                      <a:lnTo>
                        <a:pt x="16" y="168"/>
                      </a:lnTo>
                      <a:lnTo>
                        <a:pt x="14" y="168"/>
                      </a:lnTo>
                      <a:lnTo>
                        <a:pt x="14" y="166"/>
                      </a:lnTo>
                      <a:lnTo>
                        <a:pt x="16" y="166"/>
                      </a:lnTo>
                      <a:lnTo>
                        <a:pt x="16" y="160"/>
                      </a:lnTo>
                      <a:lnTo>
                        <a:pt x="14" y="160"/>
                      </a:lnTo>
                      <a:lnTo>
                        <a:pt x="14" y="158"/>
                      </a:lnTo>
                      <a:lnTo>
                        <a:pt x="16" y="158"/>
                      </a:lnTo>
                      <a:lnTo>
                        <a:pt x="14" y="158"/>
                      </a:lnTo>
                      <a:lnTo>
                        <a:pt x="14" y="156"/>
                      </a:lnTo>
                      <a:lnTo>
                        <a:pt x="14" y="154"/>
                      </a:lnTo>
                      <a:lnTo>
                        <a:pt x="12" y="152"/>
                      </a:lnTo>
                      <a:lnTo>
                        <a:pt x="12" y="152"/>
                      </a:lnTo>
                      <a:lnTo>
                        <a:pt x="12" y="150"/>
                      </a:lnTo>
                      <a:lnTo>
                        <a:pt x="12" y="148"/>
                      </a:lnTo>
                      <a:lnTo>
                        <a:pt x="12" y="146"/>
                      </a:lnTo>
                      <a:lnTo>
                        <a:pt x="10" y="144"/>
                      </a:lnTo>
                      <a:lnTo>
                        <a:pt x="6" y="144"/>
                      </a:lnTo>
                      <a:lnTo>
                        <a:pt x="6" y="142"/>
                      </a:lnTo>
                      <a:lnTo>
                        <a:pt x="4" y="142"/>
                      </a:lnTo>
                      <a:lnTo>
                        <a:pt x="6" y="142"/>
                      </a:lnTo>
                      <a:lnTo>
                        <a:pt x="4" y="142"/>
                      </a:lnTo>
                      <a:lnTo>
                        <a:pt x="4" y="142"/>
                      </a:lnTo>
                      <a:lnTo>
                        <a:pt x="2" y="142"/>
                      </a:lnTo>
                      <a:lnTo>
                        <a:pt x="2" y="138"/>
                      </a:lnTo>
                      <a:lnTo>
                        <a:pt x="0" y="138"/>
                      </a:lnTo>
                      <a:lnTo>
                        <a:pt x="2" y="138"/>
                      </a:lnTo>
                      <a:lnTo>
                        <a:pt x="0" y="138"/>
                      </a:lnTo>
                      <a:lnTo>
                        <a:pt x="0" y="136"/>
                      </a:lnTo>
                      <a:lnTo>
                        <a:pt x="0" y="138"/>
                      </a:lnTo>
                      <a:lnTo>
                        <a:pt x="0" y="136"/>
                      </a:lnTo>
                      <a:lnTo>
                        <a:pt x="0" y="136"/>
                      </a:lnTo>
                      <a:lnTo>
                        <a:pt x="0" y="134"/>
                      </a:lnTo>
                      <a:lnTo>
                        <a:pt x="0" y="134"/>
                      </a:lnTo>
                      <a:lnTo>
                        <a:pt x="0" y="132"/>
                      </a:lnTo>
                      <a:lnTo>
                        <a:pt x="0" y="130"/>
                      </a:lnTo>
                      <a:lnTo>
                        <a:pt x="0" y="130"/>
                      </a:lnTo>
                      <a:lnTo>
                        <a:pt x="0" y="130"/>
                      </a:lnTo>
                      <a:lnTo>
                        <a:pt x="0" y="130"/>
                      </a:lnTo>
                      <a:lnTo>
                        <a:pt x="0" y="130"/>
                      </a:lnTo>
                      <a:lnTo>
                        <a:pt x="0" y="126"/>
                      </a:lnTo>
                      <a:lnTo>
                        <a:pt x="2" y="128"/>
                      </a:lnTo>
                      <a:lnTo>
                        <a:pt x="2" y="126"/>
                      </a:lnTo>
                      <a:lnTo>
                        <a:pt x="2" y="122"/>
                      </a:lnTo>
                      <a:lnTo>
                        <a:pt x="4" y="122"/>
                      </a:lnTo>
                      <a:lnTo>
                        <a:pt x="2" y="120"/>
                      </a:lnTo>
                      <a:lnTo>
                        <a:pt x="4" y="120"/>
                      </a:lnTo>
                      <a:lnTo>
                        <a:pt x="4" y="118"/>
                      </a:lnTo>
                      <a:lnTo>
                        <a:pt x="4" y="118"/>
                      </a:lnTo>
                      <a:lnTo>
                        <a:pt x="4" y="118"/>
                      </a:lnTo>
                      <a:lnTo>
                        <a:pt x="6" y="118"/>
                      </a:lnTo>
                      <a:lnTo>
                        <a:pt x="6" y="118"/>
                      </a:lnTo>
                      <a:lnTo>
                        <a:pt x="6" y="118"/>
                      </a:lnTo>
                      <a:lnTo>
                        <a:pt x="10" y="118"/>
                      </a:lnTo>
                      <a:lnTo>
                        <a:pt x="10" y="116"/>
                      </a:lnTo>
                      <a:lnTo>
                        <a:pt x="10" y="118"/>
                      </a:lnTo>
                      <a:lnTo>
                        <a:pt x="10" y="116"/>
                      </a:lnTo>
                      <a:lnTo>
                        <a:pt x="10" y="114"/>
                      </a:lnTo>
                      <a:lnTo>
                        <a:pt x="12" y="112"/>
                      </a:lnTo>
                      <a:lnTo>
                        <a:pt x="10" y="112"/>
                      </a:lnTo>
                      <a:lnTo>
                        <a:pt x="12" y="110"/>
                      </a:lnTo>
                      <a:lnTo>
                        <a:pt x="12" y="106"/>
                      </a:lnTo>
                      <a:lnTo>
                        <a:pt x="10" y="106"/>
                      </a:lnTo>
                      <a:lnTo>
                        <a:pt x="12" y="106"/>
                      </a:lnTo>
                      <a:lnTo>
                        <a:pt x="12" y="106"/>
                      </a:lnTo>
                      <a:lnTo>
                        <a:pt x="10" y="106"/>
                      </a:lnTo>
                      <a:lnTo>
                        <a:pt x="12" y="106"/>
                      </a:lnTo>
                      <a:lnTo>
                        <a:pt x="12" y="104"/>
                      </a:lnTo>
                      <a:lnTo>
                        <a:pt x="12" y="104"/>
                      </a:lnTo>
                      <a:lnTo>
                        <a:pt x="12" y="102"/>
                      </a:lnTo>
                      <a:lnTo>
                        <a:pt x="12" y="100"/>
                      </a:lnTo>
                      <a:lnTo>
                        <a:pt x="14" y="100"/>
                      </a:lnTo>
                      <a:lnTo>
                        <a:pt x="14" y="98"/>
                      </a:lnTo>
                      <a:lnTo>
                        <a:pt x="12" y="98"/>
                      </a:lnTo>
                      <a:lnTo>
                        <a:pt x="12" y="96"/>
                      </a:lnTo>
                      <a:lnTo>
                        <a:pt x="12" y="94"/>
                      </a:lnTo>
                      <a:lnTo>
                        <a:pt x="14" y="94"/>
                      </a:lnTo>
                      <a:lnTo>
                        <a:pt x="14" y="92"/>
                      </a:lnTo>
                      <a:lnTo>
                        <a:pt x="14" y="90"/>
                      </a:lnTo>
                      <a:lnTo>
                        <a:pt x="12" y="90"/>
                      </a:lnTo>
                      <a:lnTo>
                        <a:pt x="12" y="88"/>
                      </a:lnTo>
                      <a:lnTo>
                        <a:pt x="12" y="86"/>
                      </a:lnTo>
                      <a:lnTo>
                        <a:pt x="14" y="86"/>
                      </a:lnTo>
                      <a:lnTo>
                        <a:pt x="16" y="84"/>
                      </a:lnTo>
                      <a:lnTo>
                        <a:pt x="18" y="84"/>
                      </a:lnTo>
                      <a:lnTo>
                        <a:pt x="20" y="80"/>
                      </a:lnTo>
                      <a:lnTo>
                        <a:pt x="18" y="80"/>
                      </a:lnTo>
                      <a:lnTo>
                        <a:pt x="20" y="78"/>
                      </a:lnTo>
                      <a:lnTo>
                        <a:pt x="22" y="74"/>
                      </a:lnTo>
                      <a:lnTo>
                        <a:pt x="20" y="74"/>
                      </a:lnTo>
                      <a:lnTo>
                        <a:pt x="20" y="72"/>
                      </a:lnTo>
                      <a:lnTo>
                        <a:pt x="18" y="70"/>
                      </a:lnTo>
                      <a:lnTo>
                        <a:pt x="18" y="68"/>
                      </a:lnTo>
                      <a:lnTo>
                        <a:pt x="18" y="66"/>
                      </a:lnTo>
                      <a:lnTo>
                        <a:pt x="18" y="64"/>
                      </a:lnTo>
                      <a:lnTo>
                        <a:pt x="16" y="64"/>
                      </a:lnTo>
                      <a:lnTo>
                        <a:pt x="18" y="62"/>
                      </a:lnTo>
                      <a:lnTo>
                        <a:pt x="16" y="62"/>
                      </a:lnTo>
                      <a:lnTo>
                        <a:pt x="18" y="62"/>
                      </a:lnTo>
                      <a:lnTo>
                        <a:pt x="16" y="60"/>
                      </a:lnTo>
                      <a:lnTo>
                        <a:pt x="16" y="58"/>
                      </a:lnTo>
                      <a:lnTo>
                        <a:pt x="14" y="58"/>
                      </a:lnTo>
                      <a:lnTo>
                        <a:pt x="12" y="60"/>
                      </a:lnTo>
                      <a:lnTo>
                        <a:pt x="12" y="58"/>
                      </a:lnTo>
                      <a:lnTo>
                        <a:pt x="10" y="58"/>
                      </a:lnTo>
                      <a:lnTo>
                        <a:pt x="6" y="58"/>
                      </a:lnTo>
                      <a:lnTo>
                        <a:pt x="6" y="56"/>
                      </a:lnTo>
                      <a:lnTo>
                        <a:pt x="10" y="54"/>
                      </a:lnTo>
                      <a:lnTo>
                        <a:pt x="10" y="52"/>
                      </a:lnTo>
                      <a:lnTo>
                        <a:pt x="6" y="52"/>
                      </a:lnTo>
                      <a:lnTo>
                        <a:pt x="4" y="52"/>
                      </a:lnTo>
                      <a:lnTo>
                        <a:pt x="4" y="50"/>
                      </a:lnTo>
                      <a:lnTo>
                        <a:pt x="6" y="50"/>
                      </a:lnTo>
                      <a:lnTo>
                        <a:pt x="4" y="48"/>
                      </a:lnTo>
                      <a:lnTo>
                        <a:pt x="4" y="46"/>
                      </a:lnTo>
                      <a:lnTo>
                        <a:pt x="6" y="46"/>
                      </a:lnTo>
                      <a:lnTo>
                        <a:pt x="6" y="48"/>
                      </a:lnTo>
                      <a:lnTo>
                        <a:pt x="10" y="48"/>
                      </a:lnTo>
                      <a:lnTo>
                        <a:pt x="12" y="46"/>
                      </a:lnTo>
                      <a:lnTo>
                        <a:pt x="12" y="44"/>
                      </a:lnTo>
                      <a:lnTo>
                        <a:pt x="12" y="44"/>
                      </a:lnTo>
                      <a:lnTo>
                        <a:pt x="12" y="44"/>
                      </a:lnTo>
                      <a:lnTo>
                        <a:pt x="12" y="44"/>
                      </a:lnTo>
                      <a:lnTo>
                        <a:pt x="12" y="42"/>
                      </a:lnTo>
                      <a:lnTo>
                        <a:pt x="12" y="40"/>
                      </a:lnTo>
                      <a:lnTo>
                        <a:pt x="12" y="40"/>
                      </a:lnTo>
                      <a:lnTo>
                        <a:pt x="12" y="38"/>
                      </a:lnTo>
                      <a:lnTo>
                        <a:pt x="12" y="38"/>
                      </a:lnTo>
                      <a:lnTo>
                        <a:pt x="12" y="36"/>
                      </a:lnTo>
                      <a:lnTo>
                        <a:pt x="12" y="36"/>
                      </a:lnTo>
                      <a:lnTo>
                        <a:pt x="12" y="34"/>
                      </a:lnTo>
                      <a:lnTo>
                        <a:pt x="12" y="32"/>
                      </a:lnTo>
                      <a:lnTo>
                        <a:pt x="12" y="32"/>
                      </a:lnTo>
                      <a:lnTo>
                        <a:pt x="10" y="30"/>
                      </a:lnTo>
                      <a:lnTo>
                        <a:pt x="10" y="28"/>
                      </a:lnTo>
                      <a:lnTo>
                        <a:pt x="6" y="28"/>
                      </a:lnTo>
                      <a:lnTo>
                        <a:pt x="6" y="26"/>
                      </a:lnTo>
                      <a:lnTo>
                        <a:pt x="4" y="26"/>
                      </a:lnTo>
                      <a:lnTo>
                        <a:pt x="4" y="24"/>
                      </a:lnTo>
                      <a:lnTo>
                        <a:pt x="2" y="24"/>
                      </a:lnTo>
                      <a:lnTo>
                        <a:pt x="2" y="22"/>
                      </a:lnTo>
                      <a:lnTo>
                        <a:pt x="4" y="22"/>
                      </a:lnTo>
                      <a:lnTo>
                        <a:pt x="4" y="20"/>
                      </a:lnTo>
                      <a:lnTo>
                        <a:pt x="4" y="18"/>
                      </a:lnTo>
                      <a:lnTo>
                        <a:pt x="4" y="16"/>
                      </a:lnTo>
                      <a:lnTo>
                        <a:pt x="2" y="16"/>
                      </a:lnTo>
                      <a:lnTo>
                        <a:pt x="20" y="16"/>
                      </a:lnTo>
                      <a:lnTo>
                        <a:pt x="20" y="16"/>
                      </a:lnTo>
                      <a:close/>
                    </a:path>
                  </a:pathLst>
                </a:custGeom>
                <a:solidFill>
                  <a:srgbClr val="005496"/>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90" name="Freeform 160">
                  <a:extLst>
                    <a:ext uri="{FF2B5EF4-FFF2-40B4-BE49-F238E27FC236}">
                      <a16:creationId xmlns:a16="http://schemas.microsoft.com/office/drawing/2014/main" id="{F02EF62E-466F-D228-3D34-F407F6A3BF90}"/>
                    </a:ext>
                  </a:extLst>
                </p:cNvPr>
                <p:cNvSpPr>
                  <a:spLocks/>
                </p:cNvSpPr>
                <p:nvPr/>
              </p:nvSpPr>
              <p:spPr bwMode="auto">
                <a:xfrm>
                  <a:off x="4737100" y="2943225"/>
                  <a:ext cx="1317625" cy="1117600"/>
                </a:xfrm>
                <a:custGeom>
                  <a:avLst/>
                  <a:gdLst>
                    <a:gd name="T0" fmla="*/ 478 w 830"/>
                    <a:gd name="T1" fmla="*/ 2 h 704"/>
                    <a:gd name="T2" fmla="*/ 496 w 830"/>
                    <a:gd name="T3" fmla="*/ 22 h 704"/>
                    <a:gd name="T4" fmla="*/ 508 w 830"/>
                    <a:gd name="T5" fmla="*/ 34 h 704"/>
                    <a:gd name="T6" fmla="*/ 506 w 830"/>
                    <a:gd name="T7" fmla="*/ 56 h 704"/>
                    <a:gd name="T8" fmla="*/ 514 w 830"/>
                    <a:gd name="T9" fmla="*/ 96 h 704"/>
                    <a:gd name="T10" fmla="*/ 526 w 830"/>
                    <a:gd name="T11" fmla="*/ 126 h 704"/>
                    <a:gd name="T12" fmla="*/ 550 w 830"/>
                    <a:gd name="T13" fmla="*/ 154 h 704"/>
                    <a:gd name="T14" fmla="*/ 574 w 830"/>
                    <a:gd name="T15" fmla="*/ 178 h 704"/>
                    <a:gd name="T16" fmla="*/ 602 w 830"/>
                    <a:gd name="T17" fmla="*/ 198 h 704"/>
                    <a:gd name="T18" fmla="*/ 614 w 830"/>
                    <a:gd name="T19" fmla="*/ 228 h 704"/>
                    <a:gd name="T20" fmla="*/ 632 w 830"/>
                    <a:gd name="T21" fmla="*/ 260 h 704"/>
                    <a:gd name="T22" fmla="*/ 660 w 830"/>
                    <a:gd name="T23" fmla="*/ 250 h 704"/>
                    <a:gd name="T24" fmla="*/ 678 w 830"/>
                    <a:gd name="T25" fmla="*/ 278 h 704"/>
                    <a:gd name="T26" fmla="*/ 670 w 830"/>
                    <a:gd name="T27" fmla="*/ 314 h 704"/>
                    <a:gd name="T28" fmla="*/ 666 w 830"/>
                    <a:gd name="T29" fmla="*/ 366 h 704"/>
                    <a:gd name="T30" fmla="*/ 696 w 830"/>
                    <a:gd name="T31" fmla="*/ 390 h 704"/>
                    <a:gd name="T32" fmla="*/ 716 w 830"/>
                    <a:gd name="T33" fmla="*/ 400 h 704"/>
                    <a:gd name="T34" fmla="*/ 728 w 830"/>
                    <a:gd name="T35" fmla="*/ 406 h 704"/>
                    <a:gd name="T36" fmla="*/ 750 w 830"/>
                    <a:gd name="T37" fmla="*/ 420 h 704"/>
                    <a:gd name="T38" fmla="*/ 764 w 830"/>
                    <a:gd name="T39" fmla="*/ 432 h 704"/>
                    <a:gd name="T40" fmla="*/ 776 w 830"/>
                    <a:gd name="T41" fmla="*/ 450 h 704"/>
                    <a:gd name="T42" fmla="*/ 786 w 830"/>
                    <a:gd name="T43" fmla="*/ 480 h 704"/>
                    <a:gd name="T44" fmla="*/ 784 w 830"/>
                    <a:gd name="T45" fmla="*/ 502 h 704"/>
                    <a:gd name="T46" fmla="*/ 796 w 830"/>
                    <a:gd name="T47" fmla="*/ 534 h 704"/>
                    <a:gd name="T48" fmla="*/ 804 w 830"/>
                    <a:gd name="T49" fmla="*/ 530 h 704"/>
                    <a:gd name="T50" fmla="*/ 830 w 830"/>
                    <a:gd name="T51" fmla="*/ 544 h 704"/>
                    <a:gd name="T52" fmla="*/ 830 w 830"/>
                    <a:gd name="T53" fmla="*/ 572 h 704"/>
                    <a:gd name="T54" fmla="*/ 828 w 830"/>
                    <a:gd name="T55" fmla="*/ 590 h 704"/>
                    <a:gd name="T56" fmla="*/ 808 w 830"/>
                    <a:gd name="T57" fmla="*/ 598 h 704"/>
                    <a:gd name="T58" fmla="*/ 790 w 830"/>
                    <a:gd name="T59" fmla="*/ 626 h 704"/>
                    <a:gd name="T60" fmla="*/ 780 w 830"/>
                    <a:gd name="T61" fmla="*/ 608 h 704"/>
                    <a:gd name="T62" fmla="*/ 786 w 830"/>
                    <a:gd name="T63" fmla="*/ 642 h 704"/>
                    <a:gd name="T64" fmla="*/ 782 w 830"/>
                    <a:gd name="T65" fmla="*/ 654 h 704"/>
                    <a:gd name="T66" fmla="*/ 766 w 830"/>
                    <a:gd name="T67" fmla="*/ 660 h 704"/>
                    <a:gd name="T68" fmla="*/ 770 w 830"/>
                    <a:gd name="T69" fmla="*/ 682 h 704"/>
                    <a:gd name="T70" fmla="*/ 684 w 830"/>
                    <a:gd name="T71" fmla="*/ 696 h 704"/>
                    <a:gd name="T72" fmla="*/ 694 w 830"/>
                    <a:gd name="T73" fmla="*/ 682 h 704"/>
                    <a:gd name="T74" fmla="*/ 704 w 830"/>
                    <a:gd name="T75" fmla="*/ 670 h 704"/>
                    <a:gd name="T76" fmla="*/ 714 w 830"/>
                    <a:gd name="T77" fmla="*/ 660 h 704"/>
                    <a:gd name="T78" fmla="*/ 718 w 830"/>
                    <a:gd name="T79" fmla="*/ 644 h 704"/>
                    <a:gd name="T80" fmla="*/ 708 w 830"/>
                    <a:gd name="T81" fmla="*/ 636 h 704"/>
                    <a:gd name="T82" fmla="*/ 704 w 830"/>
                    <a:gd name="T83" fmla="*/ 626 h 704"/>
                    <a:gd name="T84" fmla="*/ 142 w 830"/>
                    <a:gd name="T85" fmla="*/ 236 h 704"/>
                    <a:gd name="T86" fmla="*/ 118 w 830"/>
                    <a:gd name="T87" fmla="*/ 228 h 704"/>
                    <a:gd name="T88" fmla="*/ 106 w 830"/>
                    <a:gd name="T89" fmla="*/ 206 h 704"/>
                    <a:gd name="T90" fmla="*/ 96 w 830"/>
                    <a:gd name="T91" fmla="*/ 192 h 704"/>
                    <a:gd name="T92" fmla="*/ 86 w 830"/>
                    <a:gd name="T93" fmla="*/ 174 h 704"/>
                    <a:gd name="T94" fmla="*/ 98 w 830"/>
                    <a:gd name="T95" fmla="*/ 156 h 704"/>
                    <a:gd name="T96" fmla="*/ 110 w 830"/>
                    <a:gd name="T97" fmla="*/ 144 h 704"/>
                    <a:gd name="T98" fmla="*/ 108 w 830"/>
                    <a:gd name="T99" fmla="*/ 136 h 704"/>
                    <a:gd name="T100" fmla="*/ 92 w 830"/>
                    <a:gd name="T101" fmla="*/ 122 h 704"/>
                    <a:gd name="T102" fmla="*/ 72 w 830"/>
                    <a:gd name="T103" fmla="*/ 122 h 704"/>
                    <a:gd name="T104" fmla="*/ 52 w 830"/>
                    <a:gd name="T105" fmla="*/ 102 h 704"/>
                    <a:gd name="T106" fmla="*/ 44 w 830"/>
                    <a:gd name="T107" fmla="*/ 92 h 704"/>
                    <a:gd name="T108" fmla="*/ 36 w 830"/>
                    <a:gd name="T109" fmla="*/ 74 h 704"/>
                    <a:gd name="T110" fmla="*/ 14 w 830"/>
                    <a:gd name="T111" fmla="*/ 60 h 704"/>
                    <a:gd name="T112" fmla="*/ 16 w 830"/>
                    <a:gd name="T113" fmla="*/ 36 h 704"/>
                    <a:gd name="T114" fmla="*/ 12 w 830"/>
                    <a:gd name="T115" fmla="*/ 20 h 704"/>
                    <a:gd name="T116" fmla="*/ 0 w 830"/>
                    <a:gd name="T117" fmla="*/ 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30" h="704">
                      <a:moveTo>
                        <a:pt x="0" y="16"/>
                      </a:moveTo>
                      <a:lnTo>
                        <a:pt x="134" y="18"/>
                      </a:lnTo>
                      <a:lnTo>
                        <a:pt x="174" y="16"/>
                      </a:lnTo>
                      <a:lnTo>
                        <a:pt x="262" y="14"/>
                      </a:lnTo>
                      <a:lnTo>
                        <a:pt x="298" y="12"/>
                      </a:lnTo>
                      <a:lnTo>
                        <a:pt x="334" y="10"/>
                      </a:lnTo>
                      <a:lnTo>
                        <a:pt x="362" y="8"/>
                      </a:lnTo>
                      <a:lnTo>
                        <a:pt x="450" y="2"/>
                      </a:lnTo>
                      <a:lnTo>
                        <a:pt x="476" y="0"/>
                      </a:lnTo>
                      <a:lnTo>
                        <a:pt x="478" y="2"/>
                      </a:lnTo>
                      <a:lnTo>
                        <a:pt x="482" y="4"/>
                      </a:lnTo>
                      <a:lnTo>
                        <a:pt x="482" y="6"/>
                      </a:lnTo>
                      <a:lnTo>
                        <a:pt x="482" y="8"/>
                      </a:lnTo>
                      <a:lnTo>
                        <a:pt x="490" y="10"/>
                      </a:lnTo>
                      <a:lnTo>
                        <a:pt x="490" y="12"/>
                      </a:lnTo>
                      <a:lnTo>
                        <a:pt x="490" y="14"/>
                      </a:lnTo>
                      <a:lnTo>
                        <a:pt x="492" y="16"/>
                      </a:lnTo>
                      <a:lnTo>
                        <a:pt x="494" y="18"/>
                      </a:lnTo>
                      <a:lnTo>
                        <a:pt x="496" y="20"/>
                      </a:lnTo>
                      <a:lnTo>
                        <a:pt x="496" y="22"/>
                      </a:lnTo>
                      <a:lnTo>
                        <a:pt x="498" y="22"/>
                      </a:lnTo>
                      <a:lnTo>
                        <a:pt x="502" y="22"/>
                      </a:lnTo>
                      <a:lnTo>
                        <a:pt x="502" y="24"/>
                      </a:lnTo>
                      <a:lnTo>
                        <a:pt x="502" y="26"/>
                      </a:lnTo>
                      <a:lnTo>
                        <a:pt x="502" y="28"/>
                      </a:lnTo>
                      <a:lnTo>
                        <a:pt x="502" y="30"/>
                      </a:lnTo>
                      <a:lnTo>
                        <a:pt x="506" y="32"/>
                      </a:lnTo>
                      <a:lnTo>
                        <a:pt x="506" y="30"/>
                      </a:lnTo>
                      <a:lnTo>
                        <a:pt x="506" y="32"/>
                      </a:lnTo>
                      <a:lnTo>
                        <a:pt x="508" y="34"/>
                      </a:lnTo>
                      <a:lnTo>
                        <a:pt x="510" y="34"/>
                      </a:lnTo>
                      <a:lnTo>
                        <a:pt x="512" y="34"/>
                      </a:lnTo>
                      <a:lnTo>
                        <a:pt x="514" y="34"/>
                      </a:lnTo>
                      <a:lnTo>
                        <a:pt x="516" y="34"/>
                      </a:lnTo>
                      <a:lnTo>
                        <a:pt x="512" y="36"/>
                      </a:lnTo>
                      <a:lnTo>
                        <a:pt x="510" y="40"/>
                      </a:lnTo>
                      <a:lnTo>
                        <a:pt x="510" y="44"/>
                      </a:lnTo>
                      <a:lnTo>
                        <a:pt x="508" y="50"/>
                      </a:lnTo>
                      <a:lnTo>
                        <a:pt x="508" y="54"/>
                      </a:lnTo>
                      <a:lnTo>
                        <a:pt x="506" y="56"/>
                      </a:lnTo>
                      <a:lnTo>
                        <a:pt x="506" y="58"/>
                      </a:lnTo>
                      <a:lnTo>
                        <a:pt x="506" y="62"/>
                      </a:lnTo>
                      <a:lnTo>
                        <a:pt x="506" y="64"/>
                      </a:lnTo>
                      <a:lnTo>
                        <a:pt x="506" y="66"/>
                      </a:lnTo>
                      <a:lnTo>
                        <a:pt x="506" y="70"/>
                      </a:lnTo>
                      <a:lnTo>
                        <a:pt x="506" y="74"/>
                      </a:lnTo>
                      <a:lnTo>
                        <a:pt x="510" y="84"/>
                      </a:lnTo>
                      <a:lnTo>
                        <a:pt x="510" y="88"/>
                      </a:lnTo>
                      <a:lnTo>
                        <a:pt x="512" y="94"/>
                      </a:lnTo>
                      <a:lnTo>
                        <a:pt x="514" y="96"/>
                      </a:lnTo>
                      <a:lnTo>
                        <a:pt x="516" y="100"/>
                      </a:lnTo>
                      <a:lnTo>
                        <a:pt x="518" y="102"/>
                      </a:lnTo>
                      <a:lnTo>
                        <a:pt x="518" y="104"/>
                      </a:lnTo>
                      <a:lnTo>
                        <a:pt x="518" y="106"/>
                      </a:lnTo>
                      <a:lnTo>
                        <a:pt x="516" y="110"/>
                      </a:lnTo>
                      <a:lnTo>
                        <a:pt x="516" y="112"/>
                      </a:lnTo>
                      <a:lnTo>
                        <a:pt x="516" y="114"/>
                      </a:lnTo>
                      <a:lnTo>
                        <a:pt x="518" y="118"/>
                      </a:lnTo>
                      <a:lnTo>
                        <a:pt x="524" y="122"/>
                      </a:lnTo>
                      <a:lnTo>
                        <a:pt x="526" y="126"/>
                      </a:lnTo>
                      <a:lnTo>
                        <a:pt x="526" y="128"/>
                      </a:lnTo>
                      <a:lnTo>
                        <a:pt x="526" y="130"/>
                      </a:lnTo>
                      <a:lnTo>
                        <a:pt x="526" y="132"/>
                      </a:lnTo>
                      <a:lnTo>
                        <a:pt x="526" y="134"/>
                      </a:lnTo>
                      <a:lnTo>
                        <a:pt x="530" y="138"/>
                      </a:lnTo>
                      <a:lnTo>
                        <a:pt x="534" y="140"/>
                      </a:lnTo>
                      <a:lnTo>
                        <a:pt x="536" y="142"/>
                      </a:lnTo>
                      <a:lnTo>
                        <a:pt x="538" y="144"/>
                      </a:lnTo>
                      <a:lnTo>
                        <a:pt x="544" y="152"/>
                      </a:lnTo>
                      <a:lnTo>
                        <a:pt x="550" y="154"/>
                      </a:lnTo>
                      <a:lnTo>
                        <a:pt x="552" y="154"/>
                      </a:lnTo>
                      <a:lnTo>
                        <a:pt x="552" y="160"/>
                      </a:lnTo>
                      <a:lnTo>
                        <a:pt x="554" y="162"/>
                      </a:lnTo>
                      <a:lnTo>
                        <a:pt x="560" y="162"/>
                      </a:lnTo>
                      <a:lnTo>
                        <a:pt x="564" y="168"/>
                      </a:lnTo>
                      <a:lnTo>
                        <a:pt x="566" y="170"/>
                      </a:lnTo>
                      <a:lnTo>
                        <a:pt x="566" y="172"/>
                      </a:lnTo>
                      <a:lnTo>
                        <a:pt x="566" y="174"/>
                      </a:lnTo>
                      <a:lnTo>
                        <a:pt x="570" y="174"/>
                      </a:lnTo>
                      <a:lnTo>
                        <a:pt x="574" y="178"/>
                      </a:lnTo>
                      <a:lnTo>
                        <a:pt x="582" y="182"/>
                      </a:lnTo>
                      <a:lnTo>
                        <a:pt x="582" y="186"/>
                      </a:lnTo>
                      <a:lnTo>
                        <a:pt x="586" y="186"/>
                      </a:lnTo>
                      <a:lnTo>
                        <a:pt x="588" y="186"/>
                      </a:lnTo>
                      <a:lnTo>
                        <a:pt x="592" y="190"/>
                      </a:lnTo>
                      <a:lnTo>
                        <a:pt x="596" y="192"/>
                      </a:lnTo>
                      <a:lnTo>
                        <a:pt x="600" y="194"/>
                      </a:lnTo>
                      <a:lnTo>
                        <a:pt x="600" y="198"/>
                      </a:lnTo>
                      <a:lnTo>
                        <a:pt x="600" y="198"/>
                      </a:lnTo>
                      <a:lnTo>
                        <a:pt x="602" y="198"/>
                      </a:lnTo>
                      <a:lnTo>
                        <a:pt x="604" y="202"/>
                      </a:lnTo>
                      <a:lnTo>
                        <a:pt x="608" y="202"/>
                      </a:lnTo>
                      <a:lnTo>
                        <a:pt x="610" y="208"/>
                      </a:lnTo>
                      <a:lnTo>
                        <a:pt x="610" y="212"/>
                      </a:lnTo>
                      <a:lnTo>
                        <a:pt x="612" y="214"/>
                      </a:lnTo>
                      <a:lnTo>
                        <a:pt x="612" y="218"/>
                      </a:lnTo>
                      <a:lnTo>
                        <a:pt x="612" y="220"/>
                      </a:lnTo>
                      <a:lnTo>
                        <a:pt x="612" y="224"/>
                      </a:lnTo>
                      <a:lnTo>
                        <a:pt x="614" y="226"/>
                      </a:lnTo>
                      <a:lnTo>
                        <a:pt x="614" y="228"/>
                      </a:lnTo>
                      <a:lnTo>
                        <a:pt x="612" y="234"/>
                      </a:lnTo>
                      <a:lnTo>
                        <a:pt x="614" y="244"/>
                      </a:lnTo>
                      <a:lnTo>
                        <a:pt x="616" y="248"/>
                      </a:lnTo>
                      <a:lnTo>
                        <a:pt x="618" y="252"/>
                      </a:lnTo>
                      <a:lnTo>
                        <a:pt x="618" y="254"/>
                      </a:lnTo>
                      <a:lnTo>
                        <a:pt x="620" y="256"/>
                      </a:lnTo>
                      <a:lnTo>
                        <a:pt x="624" y="258"/>
                      </a:lnTo>
                      <a:lnTo>
                        <a:pt x="628" y="262"/>
                      </a:lnTo>
                      <a:lnTo>
                        <a:pt x="630" y="262"/>
                      </a:lnTo>
                      <a:lnTo>
                        <a:pt x="632" y="260"/>
                      </a:lnTo>
                      <a:lnTo>
                        <a:pt x="638" y="254"/>
                      </a:lnTo>
                      <a:lnTo>
                        <a:pt x="638" y="252"/>
                      </a:lnTo>
                      <a:lnTo>
                        <a:pt x="640" y="250"/>
                      </a:lnTo>
                      <a:lnTo>
                        <a:pt x="638" y="250"/>
                      </a:lnTo>
                      <a:lnTo>
                        <a:pt x="640" y="246"/>
                      </a:lnTo>
                      <a:lnTo>
                        <a:pt x="642" y="246"/>
                      </a:lnTo>
                      <a:lnTo>
                        <a:pt x="644" y="246"/>
                      </a:lnTo>
                      <a:lnTo>
                        <a:pt x="646" y="246"/>
                      </a:lnTo>
                      <a:lnTo>
                        <a:pt x="650" y="246"/>
                      </a:lnTo>
                      <a:lnTo>
                        <a:pt x="660" y="250"/>
                      </a:lnTo>
                      <a:lnTo>
                        <a:pt x="664" y="250"/>
                      </a:lnTo>
                      <a:lnTo>
                        <a:pt x="668" y="252"/>
                      </a:lnTo>
                      <a:lnTo>
                        <a:pt x="670" y="252"/>
                      </a:lnTo>
                      <a:lnTo>
                        <a:pt x="674" y="256"/>
                      </a:lnTo>
                      <a:lnTo>
                        <a:pt x="678" y="258"/>
                      </a:lnTo>
                      <a:lnTo>
                        <a:pt x="684" y="260"/>
                      </a:lnTo>
                      <a:lnTo>
                        <a:pt x="686" y="262"/>
                      </a:lnTo>
                      <a:lnTo>
                        <a:pt x="684" y="268"/>
                      </a:lnTo>
                      <a:lnTo>
                        <a:pt x="680" y="274"/>
                      </a:lnTo>
                      <a:lnTo>
                        <a:pt x="678" y="278"/>
                      </a:lnTo>
                      <a:lnTo>
                        <a:pt x="674" y="280"/>
                      </a:lnTo>
                      <a:lnTo>
                        <a:pt x="674" y="284"/>
                      </a:lnTo>
                      <a:lnTo>
                        <a:pt x="678" y="288"/>
                      </a:lnTo>
                      <a:lnTo>
                        <a:pt x="678" y="290"/>
                      </a:lnTo>
                      <a:lnTo>
                        <a:pt x="680" y="296"/>
                      </a:lnTo>
                      <a:lnTo>
                        <a:pt x="678" y="298"/>
                      </a:lnTo>
                      <a:lnTo>
                        <a:pt x="678" y="302"/>
                      </a:lnTo>
                      <a:lnTo>
                        <a:pt x="674" y="304"/>
                      </a:lnTo>
                      <a:lnTo>
                        <a:pt x="672" y="308"/>
                      </a:lnTo>
                      <a:lnTo>
                        <a:pt x="670" y="314"/>
                      </a:lnTo>
                      <a:lnTo>
                        <a:pt x="668" y="320"/>
                      </a:lnTo>
                      <a:lnTo>
                        <a:pt x="668" y="326"/>
                      </a:lnTo>
                      <a:lnTo>
                        <a:pt x="668" y="328"/>
                      </a:lnTo>
                      <a:lnTo>
                        <a:pt x="660" y="336"/>
                      </a:lnTo>
                      <a:lnTo>
                        <a:pt x="658" y="342"/>
                      </a:lnTo>
                      <a:lnTo>
                        <a:pt x="658" y="344"/>
                      </a:lnTo>
                      <a:lnTo>
                        <a:pt x="658" y="352"/>
                      </a:lnTo>
                      <a:lnTo>
                        <a:pt x="660" y="358"/>
                      </a:lnTo>
                      <a:lnTo>
                        <a:pt x="662" y="362"/>
                      </a:lnTo>
                      <a:lnTo>
                        <a:pt x="666" y="366"/>
                      </a:lnTo>
                      <a:lnTo>
                        <a:pt x="670" y="368"/>
                      </a:lnTo>
                      <a:lnTo>
                        <a:pt x="672" y="370"/>
                      </a:lnTo>
                      <a:lnTo>
                        <a:pt x="676" y="376"/>
                      </a:lnTo>
                      <a:lnTo>
                        <a:pt x="680" y="380"/>
                      </a:lnTo>
                      <a:lnTo>
                        <a:pt x="686" y="382"/>
                      </a:lnTo>
                      <a:lnTo>
                        <a:pt x="690" y="384"/>
                      </a:lnTo>
                      <a:lnTo>
                        <a:pt x="692" y="384"/>
                      </a:lnTo>
                      <a:lnTo>
                        <a:pt x="692" y="386"/>
                      </a:lnTo>
                      <a:lnTo>
                        <a:pt x="694" y="390"/>
                      </a:lnTo>
                      <a:lnTo>
                        <a:pt x="696" y="390"/>
                      </a:lnTo>
                      <a:lnTo>
                        <a:pt x="700" y="390"/>
                      </a:lnTo>
                      <a:lnTo>
                        <a:pt x="702" y="392"/>
                      </a:lnTo>
                      <a:lnTo>
                        <a:pt x="704" y="394"/>
                      </a:lnTo>
                      <a:lnTo>
                        <a:pt x="708" y="396"/>
                      </a:lnTo>
                      <a:lnTo>
                        <a:pt x="708" y="398"/>
                      </a:lnTo>
                      <a:lnTo>
                        <a:pt x="710" y="398"/>
                      </a:lnTo>
                      <a:lnTo>
                        <a:pt x="716" y="396"/>
                      </a:lnTo>
                      <a:lnTo>
                        <a:pt x="716" y="398"/>
                      </a:lnTo>
                      <a:lnTo>
                        <a:pt x="718" y="398"/>
                      </a:lnTo>
                      <a:lnTo>
                        <a:pt x="716" y="400"/>
                      </a:lnTo>
                      <a:lnTo>
                        <a:pt x="714" y="402"/>
                      </a:lnTo>
                      <a:lnTo>
                        <a:pt x="712" y="404"/>
                      </a:lnTo>
                      <a:lnTo>
                        <a:pt x="714" y="408"/>
                      </a:lnTo>
                      <a:lnTo>
                        <a:pt x="716" y="410"/>
                      </a:lnTo>
                      <a:lnTo>
                        <a:pt x="716" y="412"/>
                      </a:lnTo>
                      <a:lnTo>
                        <a:pt x="718" y="412"/>
                      </a:lnTo>
                      <a:lnTo>
                        <a:pt x="722" y="412"/>
                      </a:lnTo>
                      <a:lnTo>
                        <a:pt x="724" y="410"/>
                      </a:lnTo>
                      <a:lnTo>
                        <a:pt x="726" y="406"/>
                      </a:lnTo>
                      <a:lnTo>
                        <a:pt x="728" y="406"/>
                      </a:lnTo>
                      <a:lnTo>
                        <a:pt x="734" y="408"/>
                      </a:lnTo>
                      <a:lnTo>
                        <a:pt x="734" y="410"/>
                      </a:lnTo>
                      <a:lnTo>
                        <a:pt x="734" y="412"/>
                      </a:lnTo>
                      <a:lnTo>
                        <a:pt x="736" y="414"/>
                      </a:lnTo>
                      <a:lnTo>
                        <a:pt x="736" y="412"/>
                      </a:lnTo>
                      <a:lnTo>
                        <a:pt x="738" y="414"/>
                      </a:lnTo>
                      <a:lnTo>
                        <a:pt x="740" y="414"/>
                      </a:lnTo>
                      <a:lnTo>
                        <a:pt x="742" y="414"/>
                      </a:lnTo>
                      <a:lnTo>
                        <a:pt x="744" y="414"/>
                      </a:lnTo>
                      <a:lnTo>
                        <a:pt x="750" y="420"/>
                      </a:lnTo>
                      <a:lnTo>
                        <a:pt x="752" y="422"/>
                      </a:lnTo>
                      <a:lnTo>
                        <a:pt x="752" y="424"/>
                      </a:lnTo>
                      <a:lnTo>
                        <a:pt x="752" y="426"/>
                      </a:lnTo>
                      <a:lnTo>
                        <a:pt x="752" y="426"/>
                      </a:lnTo>
                      <a:lnTo>
                        <a:pt x="754" y="426"/>
                      </a:lnTo>
                      <a:lnTo>
                        <a:pt x="756" y="426"/>
                      </a:lnTo>
                      <a:lnTo>
                        <a:pt x="758" y="426"/>
                      </a:lnTo>
                      <a:lnTo>
                        <a:pt x="760" y="428"/>
                      </a:lnTo>
                      <a:lnTo>
                        <a:pt x="762" y="432"/>
                      </a:lnTo>
                      <a:lnTo>
                        <a:pt x="764" y="432"/>
                      </a:lnTo>
                      <a:lnTo>
                        <a:pt x="770" y="432"/>
                      </a:lnTo>
                      <a:lnTo>
                        <a:pt x="770" y="436"/>
                      </a:lnTo>
                      <a:lnTo>
                        <a:pt x="772" y="438"/>
                      </a:lnTo>
                      <a:lnTo>
                        <a:pt x="772" y="438"/>
                      </a:lnTo>
                      <a:lnTo>
                        <a:pt x="772" y="442"/>
                      </a:lnTo>
                      <a:lnTo>
                        <a:pt x="772" y="444"/>
                      </a:lnTo>
                      <a:lnTo>
                        <a:pt x="776" y="446"/>
                      </a:lnTo>
                      <a:lnTo>
                        <a:pt x="778" y="448"/>
                      </a:lnTo>
                      <a:lnTo>
                        <a:pt x="778" y="450"/>
                      </a:lnTo>
                      <a:lnTo>
                        <a:pt x="776" y="450"/>
                      </a:lnTo>
                      <a:lnTo>
                        <a:pt x="776" y="452"/>
                      </a:lnTo>
                      <a:lnTo>
                        <a:pt x="772" y="450"/>
                      </a:lnTo>
                      <a:lnTo>
                        <a:pt x="772" y="454"/>
                      </a:lnTo>
                      <a:lnTo>
                        <a:pt x="772" y="458"/>
                      </a:lnTo>
                      <a:lnTo>
                        <a:pt x="774" y="460"/>
                      </a:lnTo>
                      <a:lnTo>
                        <a:pt x="776" y="464"/>
                      </a:lnTo>
                      <a:lnTo>
                        <a:pt x="778" y="468"/>
                      </a:lnTo>
                      <a:lnTo>
                        <a:pt x="784" y="472"/>
                      </a:lnTo>
                      <a:lnTo>
                        <a:pt x="786" y="478"/>
                      </a:lnTo>
                      <a:lnTo>
                        <a:pt x="786" y="480"/>
                      </a:lnTo>
                      <a:lnTo>
                        <a:pt x="786" y="486"/>
                      </a:lnTo>
                      <a:lnTo>
                        <a:pt x="784" y="488"/>
                      </a:lnTo>
                      <a:lnTo>
                        <a:pt x="780" y="488"/>
                      </a:lnTo>
                      <a:lnTo>
                        <a:pt x="778" y="490"/>
                      </a:lnTo>
                      <a:lnTo>
                        <a:pt x="776" y="492"/>
                      </a:lnTo>
                      <a:lnTo>
                        <a:pt x="776" y="496"/>
                      </a:lnTo>
                      <a:lnTo>
                        <a:pt x="776" y="498"/>
                      </a:lnTo>
                      <a:lnTo>
                        <a:pt x="780" y="502"/>
                      </a:lnTo>
                      <a:lnTo>
                        <a:pt x="782" y="502"/>
                      </a:lnTo>
                      <a:lnTo>
                        <a:pt x="784" y="502"/>
                      </a:lnTo>
                      <a:lnTo>
                        <a:pt x="784" y="504"/>
                      </a:lnTo>
                      <a:lnTo>
                        <a:pt x="782" y="506"/>
                      </a:lnTo>
                      <a:lnTo>
                        <a:pt x="784" y="510"/>
                      </a:lnTo>
                      <a:lnTo>
                        <a:pt x="788" y="520"/>
                      </a:lnTo>
                      <a:lnTo>
                        <a:pt x="790" y="522"/>
                      </a:lnTo>
                      <a:lnTo>
                        <a:pt x="794" y="524"/>
                      </a:lnTo>
                      <a:lnTo>
                        <a:pt x="796" y="526"/>
                      </a:lnTo>
                      <a:lnTo>
                        <a:pt x="796" y="528"/>
                      </a:lnTo>
                      <a:lnTo>
                        <a:pt x="794" y="532"/>
                      </a:lnTo>
                      <a:lnTo>
                        <a:pt x="796" y="534"/>
                      </a:lnTo>
                      <a:lnTo>
                        <a:pt x="798" y="536"/>
                      </a:lnTo>
                      <a:lnTo>
                        <a:pt x="804" y="538"/>
                      </a:lnTo>
                      <a:lnTo>
                        <a:pt x="808" y="540"/>
                      </a:lnTo>
                      <a:lnTo>
                        <a:pt x="808" y="542"/>
                      </a:lnTo>
                      <a:lnTo>
                        <a:pt x="810" y="540"/>
                      </a:lnTo>
                      <a:lnTo>
                        <a:pt x="812" y="536"/>
                      </a:lnTo>
                      <a:lnTo>
                        <a:pt x="810" y="536"/>
                      </a:lnTo>
                      <a:lnTo>
                        <a:pt x="808" y="534"/>
                      </a:lnTo>
                      <a:lnTo>
                        <a:pt x="804" y="532"/>
                      </a:lnTo>
                      <a:lnTo>
                        <a:pt x="804" y="530"/>
                      </a:lnTo>
                      <a:lnTo>
                        <a:pt x="810" y="530"/>
                      </a:lnTo>
                      <a:lnTo>
                        <a:pt x="810" y="528"/>
                      </a:lnTo>
                      <a:lnTo>
                        <a:pt x="814" y="534"/>
                      </a:lnTo>
                      <a:lnTo>
                        <a:pt x="818" y="536"/>
                      </a:lnTo>
                      <a:lnTo>
                        <a:pt x="820" y="538"/>
                      </a:lnTo>
                      <a:lnTo>
                        <a:pt x="820" y="542"/>
                      </a:lnTo>
                      <a:lnTo>
                        <a:pt x="822" y="544"/>
                      </a:lnTo>
                      <a:lnTo>
                        <a:pt x="828" y="540"/>
                      </a:lnTo>
                      <a:lnTo>
                        <a:pt x="830" y="542"/>
                      </a:lnTo>
                      <a:lnTo>
                        <a:pt x="830" y="544"/>
                      </a:lnTo>
                      <a:lnTo>
                        <a:pt x="830" y="546"/>
                      </a:lnTo>
                      <a:lnTo>
                        <a:pt x="828" y="556"/>
                      </a:lnTo>
                      <a:lnTo>
                        <a:pt x="828" y="562"/>
                      </a:lnTo>
                      <a:lnTo>
                        <a:pt x="826" y="562"/>
                      </a:lnTo>
                      <a:lnTo>
                        <a:pt x="824" y="564"/>
                      </a:lnTo>
                      <a:lnTo>
                        <a:pt x="824" y="568"/>
                      </a:lnTo>
                      <a:lnTo>
                        <a:pt x="824" y="570"/>
                      </a:lnTo>
                      <a:lnTo>
                        <a:pt x="826" y="570"/>
                      </a:lnTo>
                      <a:lnTo>
                        <a:pt x="828" y="572"/>
                      </a:lnTo>
                      <a:lnTo>
                        <a:pt x="830" y="572"/>
                      </a:lnTo>
                      <a:lnTo>
                        <a:pt x="830" y="574"/>
                      </a:lnTo>
                      <a:lnTo>
                        <a:pt x="828" y="576"/>
                      </a:lnTo>
                      <a:lnTo>
                        <a:pt x="826" y="576"/>
                      </a:lnTo>
                      <a:lnTo>
                        <a:pt x="824" y="576"/>
                      </a:lnTo>
                      <a:lnTo>
                        <a:pt x="822" y="580"/>
                      </a:lnTo>
                      <a:lnTo>
                        <a:pt x="822" y="584"/>
                      </a:lnTo>
                      <a:lnTo>
                        <a:pt x="826" y="586"/>
                      </a:lnTo>
                      <a:lnTo>
                        <a:pt x="826" y="588"/>
                      </a:lnTo>
                      <a:lnTo>
                        <a:pt x="826" y="590"/>
                      </a:lnTo>
                      <a:lnTo>
                        <a:pt x="828" y="590"/>
                      </a:lnTo>
                      <a:lnTo>
                        <a:pt x="824" y="594"/>
                      </a:lnTo>
                      <a:lnTo>
                        <a:pt x="824" y="596"/>
                      </a:lnTo>
                      <a:lnTo>
                        <a:pt x="824" y="600"/>
                      </a:lnTo>
                      <a:lnTo>
                        <a:pt x="822" y="604"/>
                      </a:lnTo>
                      <a:lnTo>
                        <a:pt x="820" y="606"/>
                      </a:lnTo>
                      <a:lnTo>
                        <a:pt x="816" y="608"/>
                      </a:lnTo>
                      <a:lnTo>
                        <a:pt x="814" y="606"/>
                      </a:lnTo>
                      <a:lnTo>
                        <a:pt x="812" y="602"/>
                      </a:lnTo>
                      <a:lnTo>
                        <a:pt x="808" y="600"/>
                      </a:lnTo>
                      <a:lnTo>
                        <a:pt x="808" y="598"/>
                      </a:lnTo>
                      <a:lnTo>
                        <a:pt x="802" y="598"/>
                      </a:lnTo>
                      <a:lnTo>
                        <a:pt x="802" y="600"/>
                      </a:lnTo>
                      <a:lnTo>
                        <a:pt x="800" y="606"/>
                      </a:lnTo>
                      <a:lnTo>
                        <a:pt x="800" y="610"/>
                      </a:lnTo>
                      <a:lnTo>
                        <a:pt x="800" y="612"/>
                      </a:lnTo>
                      <a:lnTo>
                        <a:pt x="798" y="618"/>
                      </a:lnTo>
                      <a:lnTo>
                        <a:pt x="796" y="622"/>
                      </a:lnTo>
                      <a:lnTo>
                        <a:pt x="794" y="624"/>
                      </a:lnTo>
                      <a:lnTo>
                        <a:pt x="792" y="626"/>
                      </a:lnTo>
                      <a:lnTo>
                        <a:pt x="790" y="626"/>
                      </a:lnTo>
                      <a:lnTo>
                        <a:pt x="788" y="624"/>
                      </a:lnTo>
                      <a:lnTo>
                        <a:pt x="788" y="622"/>
                      </a:lnTo>
                      <a:lnTo>
                        <a:pt x="788" y="620"/>
                      </a:lnTo>
                      <a:lnTo>
                        <a:pt x="790" y="616"/>
                      </a:lnTo>
                      <a:lnTo>
                        <a:pt x="790" y="614"/>
                      </a:lnTo>
                      <a:lnTo>
                        <a:pt x="790" y="612"/>
                      </a:lnTo>
                      <a:lnTo>
                        <a:pt x="788" y="608"/>
                      </a:lnTo>
                      <a:lnTo>
                        <a:pt x="786" y="608"/>
                      </a:lnTo>
                      <a:lnTo>
                        <a:pt x="782" y="608"/>
                      </a:lnTo>
                      <a:lnTo>
                        <a:pt x="780" y="608"/>
                      </a:lnTo>
                      <a:lnTo>
                        <a:pt x="778" y="610"/>
                      </a:lnTo>
                      <a:lnTo>
                        <a:pt x="778" y="612"/>
                      </a:lnTo>
                      <a:lnTo>
                        <a:pt x="780" y="616"/>
                      </a:lnTo>
                      <a:lnTo>
                        <a:pt x="782" y="620"/>
                      </a:lnTo>
                      <a:lnTo>
                        <a:pt x="784" y="624"/>
                      </a:lnTo>
                      <a:lnTo>
                        <a:pt x="784" y="626"/>
                      </a:lnTo>
                      <a:lnTo>
                        <a:pt x="782" y="630"/>
                      </a:lnTo>
                      <a:lnTo>
                        <a:pt x="782" y="632"/>
                      </a:lnTo>
                      <a:lnTo>
                        <a:pt x="786" y="638"/>
                      </a:lnTo>
                      <a:lnTo>
                        <a:pt x="786" y="642"/>
                      </a:lnTo>
                      <a:lnTo>
                        <a:pt x="786" y="644"/>
                      </a:lnTo>
                      <a:lnTo>
                        <a:pt x="784" y="644"/>
                      </a:lnTo>
                      <a:lnTo>
                        <a:pt x="784" y="646"/>
                      </a:lnTo>
                      <a:lnTo>
                        <a:pt x="778" y="644"/>
                      </a:lnTo>
                      <a:lnTo>
                        <a:pt x="776" y="646"/>
                      </a:lnTo>
                      <a:lnTo>
                        <a:pt x="774" y="646"/>
                      </a:lnTo>
                      <a:lnTo>
                        <a:pt x="774" y="648"/>
                      </a:lnTo>
                      <a:lnTo>
                        <a:pt x="774" y="650"/>
                      </a:lnTo>
                      <a:lnTo>
                        <a:pt x="780" y="654"/>
                      </a:lnTo>
                      <a:lnTo>
                        <a:pt x="782" y="654"/>
                      </a:lnTo>
                      <a:lnTo>
                        <a:pt x="784" y="654"/>
                      </a:lnTo>
                      <a:lnTo>
                        <a:pt x="786" y="654"/>
                      </a:lnTo>
                      <a:lnTo>
                        <a:pt x="786" y="658"/>
                      </a:lnTo>
                      <a:lnTo>
                        <a:pt x="784" y="660"/>
                      </a:lnTo>
                      <a:lnTo>
                        <a:pt x="782" y="658"/>
                      </a:lnTo>
                      <a:lnTo>
                        <a:pt x="780" y="660"/>
                      </a:lnTo>
                      <a:lnTo>
                        <a:pt x="778" y="662"/>
                      </a:lnTo>
                      <a:lnTo>
                        <a:pt x="772" y="660"/>
                      </a:lnTo>
                      <a:lnTo>
                        <a:pt x="768" y="660"/>
                      </a:lnTo>
                      <a:lnTo>
                        <a:pt x="766" y="660"/>
                      </a:lnTo>
                      <a:lnTo>
                        <a:pt x="764" y="660"/>
                      </a:lnTo>
                      <a:lnTo>
                        <a:pt x="764" y="662"/>
                      </a:lnTo>
                      <a:lnTo>
                        <a:pt x="768" y="666"/>
                      </a:lnTo>
                      <a:lnTo>
                        <a:pt x="778" y="670"/>
                      </a:lnTo>
                      <a:lnTo>
                        <a:pt x="780" y="674"/>
                      </a:lnTo>
                      <a:lnTo>
                        <a:pt x="780" y="678"/>
                      </a:lnTo>
                      <a:lnTo>
                        <a:pt x="778" y="680"/>
                      </a:lnTo>
                      <a:lnTo>
                        <a:pt x="776" y="680"/>
                      </a:lnTo>
                      <a:lnTo>
                        <a:pt x="772" y="682"/>
                      </a:lnTo>
                      <a:lnTo>
                        <a:pt x="770" y="682"/>
                      </a:lnTo>
                      <a:lnTo>
                        <a:pt x="768" y="684"/>
                      </a:lnTo>
                      <a:lnTo>
                        <a:pt x="768" y="692"/>
                      </a:lnTo>
                      <a:lnTo>
                        <a:pt x="768" y="694"/>
                      </a:lnTo>
                      <a:lnTo>
                        <a:pt x="766" y="698"/>
                      </a:lnTo>
                      <a:lnTo>
                        <a:pt x="764" y="698"/>
                      </a:lnTo>
                      <a:lnTo>
                        <a:pt x="682" y="704"/>
                      </a:lnTo>
                      <a:lnTo>
                        <a:pt x="682" y="702"/>
                      </a:lnTo>
                      <a:lnTo>
                        <a:pt x="684" y="700"/>
                      </a:lnTo>
                      <a:lnTo>
                        <a:pt x="684" y="698"/>
                      </a:lnTo>
                      <a:lnTo>
                        <a:pt x="684" y="696"/>
                      </a:lnTo>
                      <a:lnTo>
                        <a:pt x="686" y="696"/>
                      </a:lnTo>
                      <a:lnTo>
                        <a:pt x="686" y="692"/>
                      </a:lnTo>
                      <a:lnTo>
                        <a:pt x="688" y="692"/>
                      </a:lnTo>
                      <a:lnTo>
                        <a:pt x="688" y="692"/>
                      </a:lnTo>
                      <a:lnTo>
                        <a:pt x="688" y="690"/>
                      </a:lnTo>
                      <a:lnTo>
                        <a:pt x="690" y="690"/>
                      </a:lnTo>
                      <a:lnTo>
                        <a:pt x="690" y="686"/>
                      </a:lnTo>
                      <a:lnTo>
                        <a:pt x="690" y="684"/>
                      </a:lnTo>
                      <a:lnTo>
                        <a:pt x="694" y="684"/>
                      </a:lnTo>
                      <a:lnTo>
                        <a:pt x="694" y="682"/>
                      </a:lnTo>
                      <a:lnTo>
                        <a:pt x="696" y="682"/>
                      </a:lnTo>
                      <a:lnTo>
                        <a:pt x="696" y="680"/>
                      </a:lnTo>
                      <a:lnTo>
                        <a:pt x="698" y="680"/>
                      </a:lnTo>
                      <a:lnTo>
                        <a:pt x="698" y="680"/>
                      </a:lnTo>
                      <a:lnTo>
                        <a:pt x="698" y="678"/>
                      </a:lnTo>
                      <a:lnTo>
                        <a:pt x="698" y="676"/>
                      </a:lnTo>
                      <a:lnTo>
                        <a:pt x="700" y="676"/>
                      </a:lnTo>
                      <a:lnTo>
                        <a:pt x="700" y="674"/>
                      </a:lnTo>
                      <a:lnTo>
                        <a:pt x="702" y="674"/>
                      </a:lnTo>
                      <a:lnTo>
                        <a:pt x="704" y="670"/>
                      </a:lnTo>
                      <a:lnTo>
                        <a:pt x="706" y="668"/>
                      </a:lnTo>
                      <a:lnTo>
                        <a:pt x="708" y="668"/>
                      </a:lnTo>
                      <a:lnTo>
                        <a:pt x="708" y="666"/>
                      </a:lnTo>
                      <a:lnTo>
                        <a:pt x="710" y="666"/>
                      </a:lnTo>
                      <a:lnTo>
                        <a:pt x="712" y="666"/>
                      </a:lnTo>
                      <a:lnTo>
                        <a:pt x="710" y="666"/>
                      </a:lnTo>
                      <a:lnTo>
                        <a:pt x="712" y="666"/>
                      </a:lnTo>
                      <a:lnTo>
                        <a:pt x="712" y="664"/>
                      </a:lnTo>
                      <a:lnTo>
                        <a:pt x="712" y="662"/>
                      </a:lnTo>
                      <a:lnTo>
                        <a:pt x="714" y="660"/>
                      </a:lnTo>
                      <a:lnTo>
                        <a:pt x="716" y="660"/>
                      </a:lnTo>
                      <a:lnTo>
                        <a:pt x="716" y="658"/>
                      </a:lnTo>
                      <a:lnTo>
                        <a:pt x="718" y="654"/>
                      </a:lnTo>
                      <a:lnTo>
                        <a:pt x="718" y="654"/>
                      </a:lnTo>
                      <a:lnTo>
                        <a:pt x="716" y="652"/>
                      </a:lnTo>
                      <a:lnTo>
                        <a:pt x="716" y="650"/>
                      </a:lnTo>
                      <a:lnTo>
                        <a:pt x="716" y="648"/>
                      </a:lnTo>
                      <a:lnTo>
                        <a:pt x="716" y="646"/>
                      </a:lnTo>
                      <a:lnTo>
                        <a:pt x="718" y="646"/>
                      </a:lnTo>
                      <a:lnTo>
                        <a:pt x="718" y="644"/>
                      </a:lnTo>
                      <a:lnTo>
                        <a:pt x="716" y="644"/>
                      </a:lnTo>
                      <a:lnTo>
                        <a:pt x="718" y="642"/>
                      </a:lnTo>
                      <a:lnTo>
                        <a:pt x="716" y="642"/>
                      </a:lnTo>
                      <a:lnTo>
                        <a:pt x="714" y="640"/>
                      </a:lnTo>
                      <a:lnTo>
                        <a:pt x="712" y="640"/>
                      </a:lnTo>
                      <a:lnTo>
                        <a:pt x="710" y="640"/>
                      </a:lnTo>
                      <a:lnTo>
                        <a:pt x="710" y="638"/>
                      </a:lnTo>
                      <a:lnTo>
                        <a:pt x="708" y="638"/>
                      </a:lnTo>
                      <a:lnTo>
                        <a:pt x="706" y="636"/>
                      </a:lnTo>
                      <a:lnTo>
                        <a:pt x="708" y="636"/>
                      </a:lnTo>
                      <a:lnTo>
                        <a:pt x="708" y="632"/>
                      </a:lnTo>
                      <a:lnTo>
                        <a:pt x="706" y="632"/>
                      </a:lnTo>
                      <a:lnTo>
                        <a:pt x="706" y="630"/>
                      </a:lnTo>
                      <a:lnTo>
                        <a:pt x="706" y="632"/>
                      </a:lnTo>
                      <a:lnTo>
                        <a:pt x="706" y="630"/>
                      </a:lnTo>
                      <a:lnTo>
                        <a:pt x="704" y="632"/>
                      </a:lnTo>
                      <a:lnTo>
                        <a:pt x="704" y="630"/>
                      </a:lnTo>
                      <a:lnTo>
                        <a:pt x="706" y="630"/>
                      </a:lnTo>
                      <a:lnTo>
                        <a:pt x="704" y="628"/>
                      </a:lnTo>
                      <a:lnTo>
                        <a:pt x="704" y="626"/>
                      </a:lnTo>
                      <a:lnTo>
                        <a:pt x="146" y="648"/>
                      </a:lnTo>
                      <a:lnTo>
                        <a:pt x="144" y="570"/>
                      </a:lnTo>
                      <a:lnTo>
                        <a:pt x="142" y="452"/>
                      </a:lnTo>
                      <a:lnTo>
                        <a:pt x="142" y="414"/>
                      </a:lnTo>
                      <a:lnTo>
                        <a:pt x="142" y="344"/>
                      </a:lnTo>
                      <a:lnTo>
                        <a:pt x="142" y="288"/>
                      </a:lnTo>
                      <a:lnTo>
                        <a:pt x="142" y="242"/>
                      </a:lnTo>
                      <a:lnTo>
                        <a:pt x="142" y="238"/>
                      </a:lnTo>
                      <a:lnTo>
                        <a:pt x="142" y="236"/>
                      </a:lnTo>
                      <a:lnTo>
                        <a:pt x="142" y="236"/>
                      </a:lnTo>
                      <a:lnTo>
                        <a:pt x="136" y="236"/>
                      </a:lnTo>
                      <a:lnTo>
                        <a:pt x="134" y="236"/>
                      </a:lnTo>
                      <a:lnTo>
                        <a:pt x="134" y="234"/>
                      </a:lnTo>
                      <a:lnTo>
                        <a:pt x="132" y="232"/>
                      </a:lnTo>
                      <a:lnTo>
                        <a:pt x="130" y="232"/>
                      </a:lnTo>
                      <a:lnTo>
                        <a:pt x="130" y="234"/>
                      </a:lnTo>
                      <a:lnTo>
                        <a:pt x="126" y="234"/>
                      </a:lnTo>
                      <a:lnTo>
                        <a:pt x="124" y="232"/>
                      </a:lnTo>
                      <a:lnTo>
                        <a:pt x="122" y="230"/>
                      </a:lnTo>
                      <a:lnTo>
                        <a:pt x="118" y="228"/>
                      </a:lnTo>
                      <a:lnTo>
                        <a:pt x="118" y="228"/>
                      </a:lnTo>
                      <a:lnTo>
                        <a:pt x="116" y="228"/>
                      </a:lnTo>
                      <a:lnTo>
                        <a:pt x="114" y="226"/>
                      </a:lnTo>
                      <a:lnTo>
                        <a:pt x="116" y="224"/>
                      </a:lnTo>
                      <a:lnTo>
                        <a:pt x="114" y="220"/>
                      </a:lnTo>
                      <a:lnTo>
                        <a:pt x="112" y="218"/>
                      </a:lnTo>
                      <a:lnTo>
                        <a:pt x="108" y="216"/>
                      </a:lnTo>
                      <a:lnTo>
                        <a:pt x="106" y="214"/>
                      </a:lnTo>
                      <a:lnTo>
                        <a:pt x="106" y="212"/>
                      </a:lnTo>
                      <a:lnTo>
                        <a:pt x="106" y="206"/>
                      </a:lnTo>
                      <a:lnTo>
                        <a:pt x="106" y="204"/>
                      </a:lnTo>
                      <a:lnTo>
                        <a:pt x="108" y="202"/>
                      </a:lnTo>
                      <a:lnTo>
                        <a:pt x="108" y="200"/>
                      </a:lnTo>
                      <a:lnTo>
                        <a:pt x="106" y="200"/>
                      </a:lnTo>
                      <a:lnTo>
                        <a:pt x="104" y="200"/>
                      </a:lnTo>
                      <a:lnTo>
                        <a:pt x="102" y="200"/>
                      </a:lnTo>
                      <a:lnTo>
                        <a:pt x="100" y="200"/>
                      </a:lnTo>
                      <a:lnTo>
                        <a:pt x="100" y="198"/>
                      </a:lnTo>
                      <a:lnTo>
                        <a:pt x="98" y="198"/>
                      </a:lnTo>
                      <a:lnTo>
                        <a:pt x="96" y="192"/>
                      </a:lnTo>
                      <a:lnTo>
                        <a:pt x="92" y="190"/>
                      </a:lnTo>
                      <a:lnTo>
                        <a:pt x="90" y="188"/>
                      </a:lnTo>
                      <a:lnTo>
                        <a:pt x="88" y="186"/>
                      </a:lnTo>
                      <a:lnTo>
                        <a:pt x="88" y="186"/>
                      </a:lnTo>
                      <a:lnTo>
                        <a:pt x="82" y="182"/>
                      </a:lnTo>
                      <a:lnTo>
                        <a:pt x="80" y="176"/>
                      </a:lnTo>
                      <a:lnTo>
                        <a:pt x="80" y="174"/>
                      </a:lnTo>
                      <a:lnTo>
                        <a:pt x="82" y="174"/>
                      </a:lnTo>
                      <a:lnTo>
                        <a:pt x="82" y="172"/>
                      </a:lnTo>
                      <a:lnTo>
                        <a:pt x="86" y="174"/>
                      </a:lnTo>
                      <a:lnTo>
                        <a:pt x="86" y="172"/>
                      </a:lnTo>
                      <a:lnTo>
                        <a:pt x="88" y="172"/>
                      </a:lnTo>
                      <a:lnTo>
                        <a:pt x="88" y="170"/>
                      </a:lnTo>
                      <a:lnTo>
                        <a:pt x="88" y="168"/>
                      </a:lnTo>
                      <a:lnTo>
                        <a:pt x="88" y="166"/>
                      </a:lnTo>
                      <a:lnTo>
                        <a:pt x="88" y="162"/>
                      </a:lnTo>
                      <a:lnTo>
                        <a:pt x="90" y="160"/>
                      </a:lnTo>
                      <a:lnTo>
                        <a:pt x="92" y="158"/>
                      </a:lnTo>
                      <a:lnTo>
                        <a:pt x="96" y="158"/>
                      </a:lnTo>
                      <a:lnTo>
                        <a:pt x="98" y="156"/>
                      </a:lnTo>
                      <a:lnTo>
                        <a:pt x="98" y="152"/>
                      </a:lnTo>
                      <a:lnTo>
                        <a:pt x="96" y="150"/>
                      </a:lnTo>
                      <a:lnTo>
                        <a:pt x="98" y="148"/>
                      </a:lnTo>
                      <a:lnTo>
                        <a:pt x="98" y="146"/>
                      </a:lnTo>
                      <a:lnTo>
                        <a:pt x="100" y="146"/>
                      </a:lnTo>
                      <a:lnTo>
                        <a:pt x="104" y="150"/>
                      </a:lnTo>
                      <a:lnTo>
                        <a:pt x="106" y="150"/>
                      </a:lnTo>
                      <a:lnTo>
                        <a:pt x="108" y="148"/>
                      </a:lnTo>
                      <a:lnTo>
                        <a:pt x="110" y="146"/>
                      </a:lnTo>
                      <a:lnTo>
                        <a:pt x="110" y="144"/>
                      </a:lnTo>
                      <a:lnTo>
                        <a:pt x="110" y="142"/>
                      </a:lnTo>
                      <a:lnTo>
                        <a:pt x="108" y="142"/>
                      </a:lnTo>
                      <a:lnTo>
                        <a:pt x="106" y="144"/>
                      </a:lnTo>
                      <a:lnTo>
                        <a:pt x="104" y="144"/>
                      </a:lnTo>
                      <a:lnTo>
                        <a:pt x="102" y="144"/>
                      </a:lnTo>
                      <a:lnTo>
                        <a:pt x="102" y="142"/>
                      </a:lnTo>
                      <a:lnTo>
                        <a:pt x="102" y="140"/>
                      </a:lnTo>
                      <a:lnTo>
                        <a:pt x="106" y="140"/>
                      </a:lnTo>
                      <a:lnTo>
                        <a:pt x="108" y="138"/>
                      </a:lnTo>
                      <a:lnTo>
                        <a:pt x="108" y="136"/>
                      </a:lnTo>
                      <a:lnTo>
                        <a:pt x="108" y="134"/>
                      </a:lnTo>
                      <a:lnTo>
                        <a:pt x="104" y="132"/>
                      </a:lnTo>
                      <a:lnTo>
                        <a:pt x="100" y="130"/>
                      </a:lnTo>
                      <a:lnTo>
                        <a:pt x="100" y="128"/>
                      </a:lnTo>
                      <a:lnTo>
                        <a:pt x="102" y="126"/>
                      </a:lnTo>
                      <a:lnTo>
                        <a:pt x="102" y="124"/>
                      </a:lnTo>
                      <a:lnTo>
                        <a:pt x="100" y="124"/>
                      </a:lnTo>
                      <a:lnTo>
                        <a:pt x="98" y="122"/>
                      </a:lnTo>
                      <a:lnTo>
                        <a:pt x="96" y="124"/>
                      </a:lnTo>
                      <a:lnTo>
                        <a:pt x="92" y="122"/>
                      </a:lnTo>
                      <a:lnTo>
                        <a:pt x="90" y="124"/>
                      </a:lnTo>
                      <a:lnTo>
                        <a:pt x="90" y="128"/>
                      </a:lnTo>
                      <a:lnTo>
                        <a:pt x="88" y="128"/>
                      </a:lnTo>
                      <a:lnTo>
                        <a:pt x="84" y="128"/>
                      </a:lnTo>
                      <a:lnTo>
                        <a:pt x="78" y="126"/>
                      </a:lnTo>
                      <a:lnTo>
                        <a:pt x="76" y="126"/>
                      </a:lnTo>
                      <a:lnTo>
                        <a:pt x="76" y="124"/>
                      </a:lnTo>
                      <a:lnTo>
                        <a:pt x="76" y="122"/>
                      </a:lnTo>
                      <a:lnTo>
                        <a:pt x="74" y="122"/>
                      </a:lnTo>
                      <a:lnTo>
                        <a:pt x="72" y="122"/>
                      </a:lnTo>
                      <a:lnTo>
                        <a:pt x="68" y="122"/>
                      </a:lnTo>
                      <a:lnTo>
                        <a:pt x="70" y="118"/>
                      </a:lnTo>
                      <a:lnTo>
                        <a:pt x="68" y="116"/>
                      </a:lnTo>
                      <a:lnTo>
                        <a:pt x="64" y="116"/>
                      </a:lnTo>
                      <a:lnTo>
                        <a:pt x="60" y="112"/>
                      </a:lnTo>
                      <a:lnTo>
                        <a:pt x="56" y="110"/>
                      </a:lnTo>
                      <a:lnTo>
                        <a:pt x="56" y="108"/>
                      </a:lnTo>
                      <a:lnTo>
                        <a:pt x="56" y="106"/>
                      </a:lnTo>
                      <a:lnTo>
                        <a:pt x="52" y="104"/>
                      </a:lnTo>
                      <a:lnTo>
                        <a:pt x="52" y="102"/>
                      </a:lnTo>
                      <a:lnTo>
                        <a:pt x="50" y="102"/>
                      </a:lnTo>
                      <a:lnTo>
                        <a:pt x="46" y="104"/>
                      </a:lnTo>
                      <a:lnTo>
                        <a:pt x="44" y="102"/>
                      </a:lnTo>
                      <a:lnTo>
                        <a:pt x="42" y="100"/>
                      </a:lnTo>
                      <a:lnTo>
                        <a:pt x="42" y="98"/>
                      </a:lnTo>
                      <a:lnTo>
                        <a:pt x="44" y="96"/>
                      </a:lnTo>
                      <a:lnTo>
                        <a:pt x="46" y="96"/>
                      </a:lnTo>
                      <a:lnTo>
                        <a:pt x="46" y="94"/>
                      </a:lnTo>
                      <a:lnTo>
                        <a:pt x="46" y="92"/>
                      </a:lnTo>
                      <a:lnTo>
                        <a:pt x="44" y="92"/>
                      </a:lnTo>
                      <a:lnTo>
                        <a:pt x="46" y="90"/>
                      </a:lnTo>
                      <a:lnTo>
                        <a:pt x="46" y="88"/>
                      </a:lnTo>
                      <a:lnTo>
                        <a:pt x="44" y="88"/>
                      </a:lnTo>
                      <a:lnTo>
                        <a:pt x="42" y="86"/>
                      </a:lnTo>
                      <a:lnTo>
                        <a:pt x="40" y="82"/>
                      </a:lnTo>
                      <a:lnTo>
                        <a:pt x="38" y="82"/>
                      </a:lnTo>
                      <a:lnTo>
                        <a:pt x="36" y="78"/>
                      </a:lnTo>
                      <a:lnTo>
                        <a:pt x="34" y="78"/>
                      </a:lnTo>
                      <a:lnTo>
                        <a:pt x="34" y="76"/>
                      </a:lnTo>
                      <a:lnTo>
                        <a:pt x="36" y="74"/>
                      </a:lnTo>
                      <a:lnTo>
                        <a:pt x="36" y="72"/>
                      </a:lnTo>
                      <a:lnTo>
                        <a:pt x="36" y="70"/>
                      </a:lnTo>
                      <a:lnTo>
                        <a:pt x="34" y="68"/>
                      </a:lnTo>
                      <a:lnTo>
                        <a:pt x="30" y="68"/>
                      </a:lnTo>
                      <a:lnTo>
                        <a:pt x="26" y="66"/>
                      </a:lnTo>
                      <a:lnTo>
                        <a:pt x="26" y="62"/>
                      </a:lnTo>
                      <a:lnTo>
                        <a:pt x="22" y="60"/>
                      </a:lnTo>
                      <a:lnTo>
                        <a:pt x="20" y="58"/>
                      </a:lnTo>
                      <a:lnTo>
                        <a:pt x="16" y="60"/>
                      </a:lnTo>
                      <a:lnTo>
                        <a:pt x="14" y="60"/>
                      </a:lnTo>
                      <a:lnTo>
                        <a:pt x="14" y="58"/>
                      </a:lnTo>
                      <a:lnTo>
                        <a:pt x="18" y="56"/>
                      </a:lnTo>
                      <a:lnTo>
                        <a:pt x="18" y="54"/>
                      </a:lnTo>
                      <a:lnTo>
                        <a:pt x="18" y="52"/>
                      </a:lnTo>
                      <a:lnTo>
                        <a:pt x="16" y="50"/>
                      </a:lnTo>
                      <a:lnTo>
                        <a:pt x="16" y="48"/>
                      </a:lnTo>
                      <a:lnTo>
                        <a:pt x="14" y="42"/>
                      </a:lnTo>
                      <a:lnTo>
                        <a:pt x="16" y="40"/>
                      </a:lnTo>
                      <a:lnTo>
                        <a:pt x="14" y="38"/>
                      </a:lnTo>
                      <a:lnTo>
                        <a:pt x="16" y="36"/>
                      </a:lnTo>
                      <a:lnTo>
                        <a:pt x="14" y="36"/>
                      </a:lnTo>
                      <a:lnTo>
                        <a:pt x="12" y="36"/>
                      </a:lnTo>
                      <a:lnTo>
                        <a:pt x="10" y="34"/>
                      </a:lnTo>
                      <a:lnTo>
                        <a:pt x="10" y="32"/>
                      </a:lnTo>
                      <a:lnTo>
                        <a:pt x="12" y="30"/>
                      </a:lnTo>
                      <a:lnTo>
                        <a:pt x="10" y="30"/>
                      </a:lnTo>
                      <a:lnTo>
                        <a:pt x="8" y="28"/>
                      </a:lnTo>
                      <a:lnTo>
                        <a:pt x="14" y="26"/>
                      </a:lnTo>
                      <a:lnTo>
                        <a:pt x="14" y="24"/>
                      </a:lnTo>
                      <a:lnTo>
                        <a:pt x="12" y="20"/>
                      </a:lnTo>
                      <a:lnTo>
                        <a:pt x="10" y="20"/>
                      </a:lnTo>
                      <a:lnTo>
                        <a:pt x="10" y="24"/>
                      </a:lnTo>
                      <a:lnTo>
                        <a:pt x="10" y="26"/>
                      </a:lnTo>
                      <a:lnTo>
                        <a:pt x="8" y="26"/>
                      </a:lnTo>
                      <a:lnTo>
                        <a:pt x="6" y="26"/>
                      </a:lnTo>
                      <a:lnTo>
                        <a:pt x="4" y="26"/>
                      </a:lnTo>
                      <a:lnTo>
                        <a:pt x="2" y="26"/>
                      </a:lnTo>
                      <a:lnTo>
                        <a:pt x="0" y="24"/>
                      </a:lnTo>
                      <a:lnTo>
                        <a:pt x="2" y="22"/>
                      </a:lnTo>
                      <a:lnTo>
                        <a:pt x="0" y="18"/>
                      </a:lnTo>
                      <a:lnTo>
                        <a:pt x="0" y="16"/>
                      </a:lnTo>
                      <a:lnTo>
                        <a:pt x="0" y="16"/>
                      </a:lnTo>
                      <a:close/>
                    </a:path>
                  </a:pathLst>
                </a:custGeom>
                <a:solidFill>
                  <a:srgbClr val="005496"/>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91" name="Freeform 161">
                  <a:extLst>
                    <a:ext uri="{FF2B5EF4-FFF2-40B4-BE49-F238E27FC236}">
                      <a16:creationId xmlns:a16="http://schemas.microsoft.com/office/drawing/2014/main" id="{DED19BB5-7709-3B94-03CE-9044A8BA839A}"/>
                    </a:ext>
                  </a:extLst>
                </p:cNvPr>
                <p:cNvSpPr>
                  <a:spLocks/>
                </p:cNvSpPr>
                <p:nvPr/>
              </p:nvSpPr>
              <p:spPr bwMode="auto">
                <a:xfrm>
                  <a:off x="5540375" y="2432050"/>
                  <a:ext cx="787400" cy="1374775"/>
                </a:xfrm>
                <a:custGeom>
                  <a:avLst/>
                  <a:gdLst>
                    <a:gd name="T0" fmla="*/ 14 w 496"/>
                    <a:gd name="T1" fmla="*/ 354 h 866"/>
                    <a:gd name="T2" fmla="*/ 14 w 496"/>
                    <a:gd name="T3" fmla="*/ 322 h 866"/>
                    <a:gd name="T4" fmla="*/ 44 w 496"/>
                    <a:gd name="T5" fmla="*/ 290 h 866"/>
                    <a:gd name="T6" fmla="*/ 60 w 496"/>
                    <a:gd name="T7" fmla="*/ 252 h 866"/>
                    <a:gd name="T8" fmla="*/ 42 w 496"/>
                    <a:gd name="T9" fmla="*/ 212 h 866"/>
                    <a:gd name="T10" fmla="*/ 78 w 496"/>
                    <a:gd name="T11" fmla="*/ 186 h 866"/>
                    <a:gd name="T12" fmla="*/ 118 w 496"/>
                    <a:gd name="T13" fmla="*/ 166 h 866"/>
                    <a:gd name="T14" fmla="*/ 128 w 496"/>
                    <a:gd name="T15" fmla="*/ 134 h 866"/>
                    <a:gd name="T16" fmla="*/ 140 w 496"/>
                    <a:gd name="T17" fmla="*/ 104 h 866"/>
                    <a:gd name="T18" fmla="*/ 128 w 496"/>
                    <a:gd name="T19" fmla="*/ 70 h 866"/>
                    <a:gd name="T20" fmla="*/ 108 w 496"/>
                    <a:gd name="T21" fmla="*/ 48 h 866"/>
                    <a:gd name="T22" fmla="*/ 82 w 496"/>
                    <a:gd name="T23" fmla="*/ 26 h 866"/>
                    <a:gd name="T24" fmla="*/ 406 w 496"/>
                    <a:gd name="T25" fmla="*/ 8 h 866"/>
                    <a:gd name="T26" fmla="*/ 404 w 496"/>
                    <a:gd name="T27" fmla="*/ 30 h 866"/>
                    <a:gd name="T28" fmla="*/ 428 w 496"/>
                    <a:gd name="T29" fmla="*/ 72 h 866"/>
                    <a:gd name="T30" fmla="*/ 436 w 496"/>
                    <a:gd name="T31" fmla="*/ 90 h 866"/>
                    <a:gd name="T32" fmla="*/ 440 w 496"/>
                    <a:gd name="T33" fmla="*/ 104 h 866"/>
                    <a:gd name="T34" fmla="*/ 448 w 496"/>
                    <a:gd name="T35" fmla="*/ 116 h 866"/>
                    <a:gd name="T36" fmla="*/ 476 w 496"/>
                    <a:gd name="T37" fmla="*/ 490 h 866"/>
                    <a:gd name="T38" fmla="*/ 476 w 496"/>
                    <a:gd name="T39" fmla="*/ 508 h 866"/>
                    <a:gd name="T40" fmla="*/ 472 w 496"/>
                    <a:gd name="T41" fmla="*/ 520 h 866"/>
                    <a:gd name="T42" fmla="*/ 484 w 496"/>
                    <a:gd name="T43" fmla="*/ 534 h 866"/>
                    <a:gd name="T44" fmla="*/ 492 w 496"/>
                    <a:gd name="T45" fmla="*/ 548 h 866"/>
                    <a:gd name="T46" fmla="*/ 492 w 496"/>
                    <a:gd name="T47" fmla="*/ 560 h 866"/>
                    <a:gd name="T48" fmla="*/ 494 w 496"/>
                    <a:gd name="T49" fmla="*/ 582 h 866"/>
                    <a:gd name="T50" fmla="*/ 482 w 496"/>
                    <a:gd name="T51" fmla="*/ 600 h 866"/>
                    <a:gd name="T52" fmla="*/ 474 w 496"/>
                    <a:gd name="T53" fmla="*/ 616 h 866"/>
                    <a:gd name="T54" fmla="*/ 462 w 496"/>
                    <a:gd name="T55" fmla="*/ 646 h 866"/>
                    <a:gd name="T56" fmla="*/ 452 w 496"/>
                    <a:gd name="T57" fmla="*/ 648 h 866"/>
                    <a:gd name="T58" fmla="*/ 446 w 496"/>
                    <a:gd name="T59" fmla="*/ 656 h 866"/>
                    <a:gd name="T60" fmla="*/ 454 w 496"/>
                    <a:gd name="T61" fmla="*/ 672 h 866"/>
                    <a:gd name="T62" fmla="*/ 444 w 496"/>
                    <a:gd name="T63" fmla="*/ 682 h 866"/>
                    <a:gd name="T64" fmla="*/ 442 w 496"/>
                    <a:gd name="T65" fmla="*/ 694 h 866"/>
                    <a:gd name="T66" fmla="*/ 446 w 496"/>
                    <a:gd name="T67" fmla="*/ 712 h 866"/>
                    <a:gd name="T68" fmla="*/ 442 w 496"/>
                    <a:gd name="T69" fmla="*/ 722 h 866"/>
                    <a:gd name="T70" fmla="*/ 436 w 496"/>
                    <a:gd name="T71" fmla="*/ 738 h 866"/>
                    <a:gd name="T72" fmla="*/ 446 w 496"/>
                    <a:gd name="T73" fmla="*/ 770 h 866"/>
                    <a:gd name="T74" fmla="*/ 406 w 496"/>
                    <a:gd name="T75" fmla="*/ 786 h 866"/>
                    <a:gd name="T76" fmla="*/ 400 w 496"/>
                    <a:gd name="T77" fmla="*/ 820 h 866"/>
                    <a:gd name="T78" fmla="*/ 382 w 496"/>
                    <a:gd name="T79" fmla="*/ 836 h 866"/>
                    <a:gd name="T80" fmla="*/ 332 w 496"/>
                    <a:gd name="T81" fmla="*/ 826 h 866"/>
                    <a:gd name="T82" fmla="*/ 316 w 496"/>
                    <a:gd name="T83" fmla="*/ 866 h 866"/>
                    <a:gd name="T84" fmla="*/ 304 w 496"/>
                    <a:gd name="T85" fmla="*/ 862 h 866"/>
                    <a:gd name="T86" fmla="*/ 278 w 496"/>
                    <a:gd name="T87" fmla="*/ 832 h 866"/>
                    <a:gd name="T88" fmla="*/ 280 w 496"/>
                    <a:gd name="T89" fmla="*/ 808 h 866"/>
                    <a:gd name="T90" fmla="*/ 272 w 496"/>
                    <a:gd name="T91" fmla="*/ 772 h 866"/>
                    <a:gd name="T92" fmla="*/ 252 w 496"/>
                    <a:gd name="T93" fmla="*/ 748 h 866"/>
                    <a:gd name="T94" fmla="*/ 230 w 496"/>
                    <a:gd name="T95" fmla="*/ 734 h 866"/>
                    <a:gd name="T96" fmla="*/ 208 w 496"/>
                    <a:gd name="T97" fmla="*/ 730 h 866"/>
                    <a:gd name="T98" fmla="*/ 194 w 496"/>
                    <a:gd name="T99" fmla="*/ 712 h 866"/>
                    <a:gd name="T100" fmla="*/ 156 w 496"/>
                    <a:gd name="T101" fmla="*/ 684 h 866"/>
                    <a:gd name="T102" fmla="*/ 172 w 496"/>
                    <a:gd name="T103" fmla="*/ 624 h 866"/>
                    <a:gd name="T104" fmla="*/ 172 w 496"/>
                    <a:gd name="T105" fmla="*/ 580 h 866"/>
                    <a:gd name="T106" fmla="*/ 134 w 496"/>
                    <a:gd name="T107" fmla="*/ 572 h 866"/>
                    <a:gd name="T108" fmla="*/ 106 w 496"/>
                    <a:gd name="T109" fmla="*/ 556 h 866"/>
                    <a:gd name="T110" fmla="*/ 94 w 496"/>
                    <a:gd name="T111" fmla="*/ 520 h 866"/>
                    <a:gd name="T112" fmla="*/ 60 w 496"/>
                    <a:gd name="T113" fmla="*/ 494 h 866"/>
                    <a:gd name="T114" fmla="*/ 24 w 496"/>
                    <a:gd name="T115" fmla="*/ 460 h 866"/>
                    <a:gd name="T116" fmla="*/ 12 w 496"/>
                    <a:gd name="T117" fmla="*/ 426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 h="866">
                      <a:moveTo>
                        <a:pt x="0" y="388"/>
                      </a:moveTo>
                      <a:lnTo>
                        <a:pt x="0" y="386"/>
                      </a:lnTo>
                      <a:lnTo>
                        <a:pt x="0" y="384"/>
                      </a:lnTo>
                      <a:lnTo>
                        <a:pt x="0" y="380"/>
                      </a:lnTo>
                      <a:lnTo>
                        <a:pt x="0" y="378"/>
                      </a:lnTo>
                      <a:lnTo>
                        <a:pt x="2" y="376"/>
                      </a:lnTo>
                      <a:lnTo>
                        <a:pt x="2" y="372"/>
                      </a:lnTo>
                      <a:lnTo>
                        <a:pt x="4" y="366"/>
                      </a:lnTo>
                      <a:lnTo>
                        <a:pt x="4" y="362"/>
                      </a:lnTo>
                      <a:lnTo>
                        <a:pt x="6" y="358"/>
                      </a:lnTo>
                      <a:lnTo>
                        <a:pt x="10" y="356"/>
                      </a:lnTo>
                      <a:lnTo>
                        <a:pt x="14" y="354"/>
                      </a:lnTo>
                      <a:lnTo>
                        <a:pt x="14" y="352"/>
                      </a:lnTo>
                      <a:lnTo>
                        <a:pt x="14" y="350"/>
                      </a:lnTo>
                      <a:lnTo>
                        <a:pt x="14" y="346"/>
                      </a:lnTo>
                      <a:lnTo>
                        <a:pt x="14" y="344"/>
                      </a:lnTo>
                      <a:lnTo>
                        <a:pt x="14" y="340"/>
                      </a:lnTo>
                      <a:lnTo>
                        <a:pt x="14" y="336"/>
                      </a:lnTo>
                      <a:lnTo>
                        <a:pt x="12" y="332"/>
                      </a:lnTo>
                      <a:lnTo>
                        <a:pt x="10" y="332"/>
                      </a:lnTo>
                      <a:lnTo>
                        <a:pt x="10" y="330"/>
                      </a:lnTo>
                      <a:lnTo>
                        <a:pt x="10" y="328"/>
                      </a:lnTo>
                      <a:lnTo>
                        <a:pt x="12" y="326"/>
                      </a:lnTo>
                      <a:lnTo>
                        <a:pt x="14" y="322"/>
                      </a:lnTo>
                      <a:lnTo>
                        <a:pt x="16" y="320"/>
                      </a:lnTo>
                      <a:lnTo>
                        <a:pt x="20" y="316"/>
                      </a:lnTo>
                      <a:lnTo>
                        <a:pt x="28" y="314"/>
                      </a:lnTo>
                      <a:lnTo>
                        <a:pt x="34" y="314"/>
                      </a:lnTo>
                      <a:lnTo>
                        <a:pt x="42" y="310"/>
                      </a:lnTo>
                      <a:lnTo>
                        <a:pt x="44" y="304"/>
                      </a:lnTo>
                      <a:lnTo>
                        <a:pt x="44" y="302"/>
                      </a:lnTo>
                      <a:lnTo>
                        <a:pt x="42" y="300"/>
                      </a:lnTo>
                      <a:lnTo>
                        <a:pt x="42" y="298"/>
                      </a:lnTo>
                      <a:lnTo>
                        <a:pt x="44" y="294"/>
                      </a:lnTo>
                      <a:lnTo>
                        <a:pt x="44" y="292"/>
                      </a:lnTo>
                      <a:lnTo>
                        <a:pt x="44" y="290"/>
                      </a:lnTo>
                      <a:lnTo>
                        <a:pt x="44" y="288"/>
                      </a:lnTo>
                      <a:lnTo>
                        <a:pt x="44" y="286"/>
                      </a:lnTo>
                      <a:lnTo>
                        <a:pt x="48" y="280"/>
                      </a:lnTo>
                      <a:lnTo>
                        <a:pt x="50" y="278"/>
                      </a:lnTo>
                      <a:lnTo>
                        <a:pt x="52" y="274"/>
                      </a:lnTo>
                      <a:lnTo>
                        <a:pt x="54" y="272"/>
                      </a:lnTo>
                      <a:lnTo>
                        <a:pt x="54" y="270"/>
                      </a:lnTo>
                      <a:lnTo>
                        <a:pt x="58" y="268"/>
                      </a:lnTo>
                      <a:lnTo>
                        <a:pt x="60" y="264"/>
                      </a:lnTo>
                      <a:lnTo>
                        <a:pt x="58" y="260"/>
                      </a:lnTo>
                      <a:lnTo>
                        <a:pt x="60" y="256"/>
                      </a:lnTo>
                      <a:lnTo>
                        <a:pt x="60" y="252"/>
                      </a:lnTo>
                      <a:lnTo>
                        <a:pt x="58" y="246"/>
                      </a:lnTo>
                      <a:lnTo>
                        <a:pt x="60" y="242"/>
                      </a:lnTo>
                      <a:lnTo>
                        <a:pt x="52" y="232"/>
                      </a:lnTo>
                      <a:lnTo>
                        <a:pt x="52" y="230"/>
                      </a:lnTo>
                      <a:lnTo>
                        <a:pt x="50" y="232"/>
                      </a:lnTo>
                      <a:lnTo>
                        <a:pt x="48" y="232"/>
                      </a:lnTo>
                      <a:lnTo>
                        <a:pt x="44" y="226"/>
                      </a:lnTo>
                      <a:lnTo>
                        <a:pt x="38" y="222"/>
                      </a:lnTo>
                      <a:lnTo>
                        <a:pt x="38" y="220"/>
                      </a:lnTo>
                      <a:lnTo>
                        <a:pt x="40" y="218"/>
                      </a:lnTo>
                      <a:lnTo>
                        <a:pt x="40" y="214"/>
                      </a:lnTo>
                      <a:lnTo>
                        <a:pt x="42" y="212"/>
                      </a:lnTo>
                      <a:lnTo>
                        <a:pt x="42" y="202"/>
                      </a:lnTo>
                      <a:lnTo>
                        <a:pt x="44" y="200"/>
                      </a:lnTo>
                      <a:lnTo>
                        <a:pt x="44" y="194"/>
                      </a:lnTo>
                      <a:lnTo>
                        <a:pt x="46" y="192"/>
                      </a:lnTo>
                      <a:lnTo>
                        <a:pt x="50" y="192"/>
                      </a:lnTo>
                      <a:lnTo>
                        <a:pt x="52" y="190"/>
                      </a:lnTo>
                      <a:lnTo>
                        <a:pt x="56" y="192"/>
                      </a:lnTo>
                      <a:lnTo>
                        <a:pt x="58" y="192"/>
                      </a:lnTo>
                      <a:lnTo>
                        <a:pt x="62" y="190"/>
                      </a:lnTo>
                      <a:lnTo>
                        <a:pt x="66" y="188"/>
                      </a:lnTo>
                      <a:lnTo>
                        <a:pt x="68" y="186"/>
                      </a:lnTo>
                      <a:lnTo>
                        <a:pt x="78" y="186"/>
                      </a:lnTo>
                      <a:lnTo>
                        <a:pt x="90" y="184"/>
                      </a:lnTo>
                      <a:lnTo>
                        <a:pt x="94" y="178"/>
                      </a:lnTo>
                      <a:lnTo>
                        <a:pt x="94" y="176"/>
                      </a:lnTo>
                      <a:lnTo>
                        <a:pt x="98" y="176"/>
                      </a:lnTo>
                      <a:lnTo>
                        <a:pt x="98" y="174"/>
                      </a:lnTo>
                      <a:lnTo>
                        <a:pt x="102" y="174"/>
                      </a:lnTo>
                      <a:lnTo>
                        <a:pt x="106" y="174"/>
                      </a:lnTo>
                      <a:lnTo>
                        <a:pt x="108" y="174"/>
                      </a:lnTo>
                      <a:lnTo>
                        <a:pt x="110" y="174"/>
                      </a:lnTo>
                      <a:lnTo>
                        <a:pt x="114" y="170"/>
                      </a:lnTo>
                      <a:lnTo>
                        <a:pt x="114" y="168"/>
                      </a:lnTo>
                      <a:lnTo>
                        <a:pt x="118" y="166"/>
                      </a:lnTo>
                      <a:lnTo>
                        <a:pt x="120" y="164"/>
                      </a:lnTo>
                      <a:lnTo>
                        <a:pt x="124" y="162"/>
                      </a:lnTo>
                      <a:lnTo>
                        <a:pt x="124" y="160"/>
                      </a:lnTo>
                      <a:lnTo>
                        <a:pt x="122" y="154"/>
                      </a:lnTo>
                      <a:lnTo>
                        <a:pt x="124" y="150"/>
                      </a:lnTo>
                      <a:lnTo>
                        <a:pt x="124" y="148"/>
                      </a:lnTo>
                      <a:lnTo>
                        <a:pt x="126" y="146"/>
                      </a:lnTo>
                      <a:lnTo>
                        <a:pt x="126" y="144"/>
                      </a:lnTo>
                      <a:lnTo>
                        <a:pt x="124" y="142"/>
                      </a:lnTo>
                      <a:lnTo>
                        <a:pt x="124" y="140"/>
                      </a:lnTo>
                      <a:lnTo>
                        <a:pt x="126" y="138"/>
                      </a:lnTo>
                      <a:lnTo>
                        <a:pt x="128" y="134"/>
                      </a:lnTo>
                      <a:lnTo>
                        <a:pt x="130" y="134"/>
                      </a:lnTo>
                      <a:lnTo>
                        <a:pt x="136" y="130"/>
                      </a:lnTo>
                      <a:lnTo>
                        <a:pt x="140" y="128"/>
                      </a:lnTo>
                      <a:lnTo>
                        <a:pt x="140" y="126"/>
                      </a:lnTo>
                      <a:lnTo>
                        <a:pt x="140" y="124"/>
                      </a:lnTo>
                      <a:lnTo>
                        <a:pt x="140" y="122"/>
                      </a:lnTo>
                      <a:lnTo>
                        <a:pt x="140" y="120"/>
                      </a:lnTo>
                      <a:lnTo>
                        <a:pt x="140" y="116"/>
                      </a:lnTo>
                      <a:lnTo>
                        <a:pt x="142" y="112"/>
                      </a:lnTo>
                      <a:lnTo>
                        <a:pt x="142" y="108"/>
                      </a:lnTo>
                      <a:lnTo>
                        <a:pt x="140" y="106"/>
                      </a:lnTo>
                      <a:lnTo>
                        <a:pt x="140" y="104"/>
                      </a:lnTo>
                      <a:lnTo>
                        <a:pt x="142" y="100"/>
                      </a:lnTo>
                      <a:lnTo>
                        <a:pt x="142" y="96"/>
                      </a:lnTo>
                      <a:lnTo>
                        <a:pt x="140" y="92"/>
                      </a:lnTo>
                      <a:lnTo>
                        <a:pt x="140" y="90"/>
                      </a:lnTo>
                      <a:lnTo>
                        <a:pt x="138" y="86"/>
                      </a:lnTo>
                      <a:lnTo>
                        <a:pt x="140" y="82"/>
                      </a:lnTo>
                      <a:lnTo>
                        <a:pt x="138" y="78"/>
                      </a:lnTo>
                      <a:lnTo>
                        <a:pt x="136" y="78"/>
                      </a:lnTo>
                      <a:lnTo>
                        <a:pt x="134" y="76"/>
                      </a:lnTo>
                      <a:lnTo>
                        <a:pt x="134" y="74"/>
                      </a:lnTo>
                      <a:lnTo>
                        <a:pt x="132" y="72"/>
                      </a:lnTo>
                      <a:lnTo>
                        <a:pt x="128" y="70"/>
                      </a:lnTo>
                      <a:lnTo>
                        <a:pt x="124" y="70"/>
                      </a:lnTo>
                      <a:lnTo>
                        <a:pt x="120" y="68"/>
                      </a:lnTo>
                      <a:lnTo>
                        <a:pt x="118" y="66"/>
                      </a:lnTo>
                      <a:lnTo>
                        <a:pt x="118" y="66"/>
                      </a:lnTo>
                      <a:lnTo>
                        <a:pt x="112" y="64"/>
                      </a:lnTo>
                      <a:lnTo>
                        <a:pt x="110" y="62"/>
                      </a:lnTo>
                      <a:lnTo>
                        <a:pt x="108" y="60"/>
                      </a:lnTo>
                      <a:lnTo>
                        <a:pt x="106" y="56"/>
                      </a:lnTo>
                      <a:lnTo>
                        <a:pt x="106" y="54"/>
                      </a:lnTo>
                      <a:lnTo>
                        <a:pt x="108" y="50"/>
                      </a:lnTo>
                      <a:lnTo>
                        <a:pt x="106" y="50"/>
                      </a:lnTo>
                      <a:lnTo>
                        <a:pt x="108" y="48"/>
                      </a:lnTo>
                      <a:lnTo>
                        <a:pt x="106" y="48"/>
                      </a:lnTo>
                      <a:lnTo>
                        <a:pt x="106" y="46"/>
                      </a:lnTo>
                      <a:lnTo>
                        <a:pt x="106" y="44"/>
                      </a:lnTo>
                      <a:lnTo>
                        <a:pt x="104" y="42"/>
                      </a:lnTo>
                      <a:lnTo>
                        <a:pt x="102" y="40"/>
                      </a:lnTo>
                      <a:lnTo>
                        <a:pt x="98" y="40"/>
                      </a:lnTo>
                      <a:lnTo>
                        <a:pt x="96" y="38"/>
                      </a:lnTo>
                      <a:lnTo>
                        <a:pt x="92" y="36"/>
                      </a:lnTo>
                      <a:lnTo>
                        <a:pt x="92" y="32"/>
                      </a:lnTo>
                      <a:lnTo>
                        <a:pt x="90" y="32"/>
                      </a:lnTo>
                      <a:lnTo>
                        <a:pt x="86" y="30"/>
                      </a:lnTo>
                      <a:lnTo>
                        <a:pt x="82" y="26"/>
                      </a:lnTo>
                      <a:lnTo>
                        <a:pt x="80" y="26"/>
                      </a:lnTo>
                      <a:lnTo>
                        <a:pt x="80" y="24"/>
                      </a:lnTo>
                      <a:lnTo>
                        <a:pt x="82" y="22"/>
                      </a:lnTo>
                      <a:lnTo>
                        <a:pt x="144" y="18"/>
                      </a:lnTo>
                      <a:lnTo>
                        <a:pt x="192" y="14"/>
                      </a:lnTo>
                      <a:lnTo>
                        <a:pt x="294" y="8"/>
                      </a:lnTo>
                      <a:lnTo>
                        <a:pt x="312" y="6"/>
                      </a:lnTo>
                      <a:lnTo>
                        <a:pt x="368" y="2"/>
                      </a:lnTo>
                      <a:lnTo>
                        <a:pt x="404" y="0"/>
                      </a:lnTo>
                      <a:lnTo>
                        <a:pt x="406" y="2"/>
                      </a:lnTo>
                      <a:lnTo>
                        <a:pt x="406" y="2"/>
                      </a:lnTo>
                      <a:lnTo>
                        <a:pt x="406" y="8"/>
                      </a:lnTo>
                      <a:lnTo>
                        <a:pt x="406" y="14"/>
                      </a:lnTo>
                      <a:lnTo>
                        <a:pt x="406" y="16"/>
                      </a:lnTo>
                      <a:lnTo>
                        <a:pt x="404" y="16"/>
                      </a:lnTo>
                      <a:lnTo>
                        <a:pt x="406" y="16"/>
                      </a:lnTo>
                      <a:lnTo>
                        <a:pt x="404" y="18"/>
                      </a:lnTo>
                      <a:lnTo>
                        <a:pt x="406" y="18"/>
                      </a:lnTo>
                      <a:lnTo>
                        <a:pt x="404" y="18"/>
                      </a:lnTo>
                      <a:lnTo>
                        <a:pt x="404" y="22"/>
                      </a:lnTo>
                      <a:lnTo>
                        <a:pt x="404" y="24"/>
                      </a:lnTo>
                      <a:lnTo>
                        <a:pt x="404" y="26"/>
                      </a:lnTo>
                      <a:lnTo>
                        <a:pt x="404" y="28"/>
                      </a:lnTo>
                      <a:lnTo>
                        <a:pt x="404" y="30"/>
                      </a:lnTo>
                      <a:lnTo>
                        <a:pt x="404" y="34"/>
                      </a:lnTo>
                      <a:lnTo>
                        <a:pt x="408" y="42"/>
                      </a:lnTo>
                      <a:lnTo>
                        <a:pt x="416" y="52"/>
                      </a:lnTo>
                      <a:lnTo>
                        <a:pt x="420" y="58"/>
                      </a:lnTo>
                      <a:lnTo>
                        <a:pt x="422" y="60"/>
                      </a:lnTo>
                      <a:lnTo>
                        <a:pt x="424" y="62"/>
                      </a:lnTo>
                      <a:lnTo>
                        <a:pt x="426" y="64"/>
                      </a:lnTo>
                      <a:lnTo>
                        <a:pt x="426" y="66"/>
                      </a:lnTo>
                      <a:lnTo>
                        <a:pt x="426" y="64"/>
                      </a:lnTo>
                      <a:lnTo>
                        <a:pt x="426" y="66"/>
                      </a:lnTo>
                      <a:lnTo>
                        <a:pt x="426" y="68"/>
                      </a:lnTo>
                      <a:lnTo>
                        <a:pt x="428" y="72"/>
                      </a:lnTo>
                      <a:lnTo>
                        <a:pt x="430" y="74"/>
                      </a:lnTo>
                      <a:lnTo>
                        <a:pt x="430" y="76"/>
                      </a:lnTo>
                      <a:lnTo>
                        <a:pt x="430" y="78"/>
                      </a:lnTo>
                      <a:lnTo>
                        <a:pt x="432" y="78"/>
                      </a:lnTo>
                      <a:lnTo>
                        <a:pt x="432" y="80"/>
                      </a:lnTo>
                      <a:lnTo>
                        <a:pt x="432" y="78"/>
                      </a:lnTo>
                      <a:lnTo>
                        <a:pt x="430" y="80"/>
                      </a:lnTo>
                      <a:lnTo>
                        <a:pt x="432" y="80"/>
                      </a:lnTo>
                      <a:lnTo>
                        <a:pt x="432" y="82"/>
                      </a:lnTo>
                      <a:lnTo>
                        <a:pt x="434" y="86"/>
                      </a:lnTo>
                      <a:lnTo>
                        <a:pt x="434" y="88"/>
                      </a:lnTo>
                      <a:lnTo>
                        <a:pt x="436" y="90"/>
                      </a:lnTo>
                      <a:lnTo>
                        <a:pt x="436" y="88"/>
                      </a:lnTo>
                      <a:lnTo>
                        <a:pt x="436" y="90"/>
                      </a:lnTo>
                      <a:lnTo>
                        <a:pt x="438" y="90"/>
                      </a:lnTo>
                      <a:lnTo>
                        <a:pt x="436" y="90"/>
                      </a:lnTo>
                      <a:lnTo>
                        <a:pt x="436" y="92"/>
                      </a:lnTo>
                      <a:lnTo>
                        <a:pt x="436" y="94"/>
                      </a:lnTo>
                      <a:lnTo>
                        <a:pt x="436" y="96"/>
                      </a:lnTo>
                      <a:lnTo>
                        <a:pt x="436" y="94"/>
                      </a:lnTo>
                      <a:lnTo>
                        <a:pt x="436" y="98"/>
                      </a:lnTo>
                      <a:lnTo>
                        <a:pt x="438" y="100"/>
                      </a:lnTo>
                      <a:lnTo>
                        <a:pt x="440" y="102"/>
                      </a:lnTo>
                      <a:lnTo>
                        <a:pt x="440" y="104"/>
                      </a:lnTo>
                      <a:lnTo>
                        <a:pt x="442" y="104"/>
                      </a:lnTo>
                      <a:lnTo>
                        <a:pt x="440" y="104"/>
                      </a:lnTo>
                      <a:lnTo>
                        <a:pt x="442" y="106"/>
                      </a:lnTo>
                      <a:lnTo>
                        <a:pt x="444" y="108"/>
                      </a:lnTo>
                      <a:lnTo>
                        <a:pt x="444" y="110"/>
                      </a:lnTo>
                      <a:lnTo>
                        <a:pt x="446" y="110"/>
                      </a:lnTo>
                      <a:lnTo>
                        <a:pt x="448" y="110"/>
                      </a:lnTo>
                      <a:lnTo>
                        <a:pt x="448" y="112"/>
                      </a:lnTo>
                      <a:lnTo>
                        <a:pt x="446" y="112"/>
                      </a:lnTo>
                      <a:lnTo>
                        <a:pt x="448" y="112"/>
                      </a:lnTo>
                      <a:lnTo>
                        <a:pt x="448" y="114"/>
                      </a:lnTo>
                      <a:lnTo>
                        <a:pt x="448" y="116"/>
                      </a:lnTo>
                      <a:lnTo>
                        <a:pt x="448" y="118"/>
                      </a:lnTo>
                      <a:lnTo>
                        <a:pt x="454" y="180"/>
                      </a:lnTo>
                      <a:lnTo>
                        <a:pt x="466" y="304"/>
                      </a:lnTo>
                      <a:lnTo>
                        <a:pt x="476" y="398"/>
                      </a:lnTo>
                      <a:lnTo>
                        <a:pt x="484" y="482"/>
                      </a:lnTo>
                      <a:lnTo>
                        <a:pt x="482" y="480"/>
                      </a:lnTo>
                      <a:lnTo>
                        <a:pt x="480" y="484"/>
                      </a:lnTo>
                      <a:lnTo>
                        <a:pt x="478" y="484"/>
                      </a:lnTo>
                      <a:lnTo>
                        <a:pt x="476" y="484"/>
                      </a:lnTo>
                      <a:lnTo>
                        <a:pt x="474" y="488"/>
                      </a:lnTo>
                      <a:lnTo>
                        <a:pt x="474" y="490"/>
                      </a:lnTo>
                      <a:lnTo>
                        <a:pt x="476" y="490"/>
                      </a:lnTo>
                      <a:lnTo>
                        <a:pt x="474" y="492"/>
                      </a:lnTo>
                      <a:lnTo>
                        <a:pt x="476" y="494"/>
                      </a:lnTo>
                      <a:lnTo>
                        <a:pt x="476" y="496"/>
                      </a:lnTo>
                      <a:lnTo>
                        <a:pt x="478" y="496"/>
                      </a:lnTo>
                      <a:lnTo>
                        <a:pt x="478" y="496"/>
                      </a:lnTo>
                      <a:lnTo>
                        <a:pt x="480" y="496"/>
                      </a:lnTo>
                      <a:lnTo>
                        <a:pt x="480" y="496"/>
                      </a:lnTo>
                      <a:lnTo>
                        <a:pt x="480" y="500"/>
                      </a:lnTo>
                      <a:lnTo>
                        <a:pt x="480" y="504"/>
                      </a:lnTo>
                      <a:lnTo>
                        <a:pt x="478" y="506"/>
                      </a:lnTo>
                      <a:lnTo>
                        <a:pt x="476" y="508"/>
                      </a:lnTo>
                      <a:lnTo>
                        <a:pt x="476" y="508"/>
                      </a:lnTo>
                      <a:lnTo>
                        <a:pt x="472" y="508"/>
                      </a:lnTo>
                      <a:lnTo>
                        <a:pt x="472" y="510"/>
                      </a:lnTo>
                      <a:lnTo>
                        <a:pt x="474" y="510"/>
                      </a:lnTo>
                      <a:lnTo>
                        <a:pt x="474" y="512"/>
                      </a:lnTo>
                      <a:lnTo>
                        <a:pt x="472" y="510"/>
                      </a:lnTo>
                      <a:lnTo>
                        <a:pt x="472" y="512"/>
                      </a:lnTo>
                      <a:lnTo>
                        <a:pt x="472" y="514"/>
                      </a:lnTo>
                      <a:lnTo>
                        <a:pt x="474" y="514"/>
                      </a:lnTo>
                      <a:lnTo>
                        <a:pt x="474" y="516"/>
                      </a:lnTo>
                      <a:lnTo>
                        <a:pt x="474" y="520"/>
                      </a:lnTo>
                      <a:lnTo>
                        <a:pt x="472" y="516"/>
                      </a:lnTo>
                      <a:lnTo>
                        <a:pt x="472" y="520"/>
                      </a:lnTo>
                      <a:lnTo>
                        <a:pt x="474" y="520"/>
                      </a:lnTo>
                      <a:lnTo>
                        <a:pt x="476" y="520"/>
                      </a:lnTo>
                      <a:lnTo>
                        <a:pt x="478" y="520"/>
                      </a:lnTo>
                      <a:lnTo>
                        <a:pt x="476" y="520"/>
                      </a:lnTo>
                      <a:lnTo>
                        <a:pt x="476" y="522"/>
                      </a:lnTo>
                      <a:lnTo>
                        <a:pt x="478" y="522"/>
                      </a:lnTo>
                      <a:lnTo>
                        <a:pt x="480" y="522"/>
                      </a:lnTo>
                      <a:lnTo>
                        <a:pt x="482" y="526"/>
                      </a:lnTo>
                      <a:lnTo>
                        <a:pt x="482" y="528"/>
                      </a:lnTo>
                      <a:lnTo>
                        <a:pt x="484" y="532"/>
                      </a:lnTo>
                      <a:lnTo>
                        <a:pt x="482" y="534"/>
                      </a:lnTo>
                      <a:lnTo>
                        <a:pt x="484" y="534"/>
                      </a:lnTo>
                      <a:lnTo>
                        <a:pt x="486" y="536"/>
                      </a:lnTo>
                      <a:lnTo>
                        <a:pt x="484" y="536"/>
                      </a:lnTo>
                      <a:lnTo>
                        <a:pt x="490" y="538"/>
                      </a:lnTo>
                      <a:lnTo>
                        <a:pt x="490" y="540"/>
                      </a:lnTo>
                      <a:lnTo>
                        <a:pt x="492" y="540"/>
                      </a:lnTo>
                      <a:lnTo>
                        <a:pt x="492" y="542"/>
                      </a:lnTo>
                      <a:lnTo>
                        <a:pt x="490" y="542"/>
                      </a:lnTo>
                      <a:lnTo>
                        <a:pt x="492" y="544"/>
                      </a:lnTo>
                      <a:lnTo>
                        <a:pt x="492" y="546"/>
                      </a:lnTo>
                      <a:lnTo>
                        <a:pt x="490" y="546"/>
                      </a:lnTo>
                      <a:lnTo>
                        <a:pt x="490" y="548"/>
                      </a:lnTo>
                      <a:lnTo>
                        <a:pt x="492" y="548"/>
                      </a:lnTo>
                      <a:lnTo>
                        <a:pt x="490" y="550"/>
                      </a:lnTo>
                      <a:lnTo>
                        <a:pt x="490" y="552"/>
                      </a:lnTo>
                      <a:lnTo>
                        <a:pt x="490" y="550"/>
                      </a:lnTo>
                      <a:lnTo>
                        <a:pt x="488" y="550"/>
                      </a:lnTo>
                      <a:lnTo>
                        <a:pt x="488" y="552"/>
                      </a:lnTo>
                      <a:lnTo>
                        <a:pt x="490" y="552"/>
                      </a:lnTo>
                      <a:lnTo>
                        <a:pt x="488" y="554"/>
                      </a:lnTo>
                      <a:lnTo>
                        <a:pt x="490" y="554"/>
                      </a:lnTo>
                      <a:lnTo>
                        <a:pt x="488" y="556"/>
                      </a:lnTo>
                      <a:lnTo>
                        <a:pt x="492" y="556"/>
                      </a:lnTo>
                      <a:lnTo>
                        <a:pt x="492" y="558"/>
                      </a:lnTo>
                      <a:lnTo>
                        <a:pt x="492" y="560"/>
                      </a:lnTo>
                      <a:lnTo>
                        <a:pt x="492" y="562"/>
                      </a:lnTo>
                      <a:lnTo>
                        <a:pt x="496" y="566"/>
                      </a:lnTo>
                      <a:lnTo>
                        <a:pt x="496" y="568"/>
                      </a:lnTo>
                      <a:lnTo>
                        <a:pt x="494" y="568"/>
                      </a:lnTo>
                      <a:lnTo>
                        <a:pt x="494" y="570"/>
                      </a:lnTo>
                      <a:lnTo>
                        <a:pt x="496" y="570"/>
                      </a:lnTo>
                      <a:lnTo>
                        <a:pt x="496" y="572"/>
                      </a:lnTo>
                      <a:lnTo>
                        <a:pt x="496" y="574"/>
                      </a:lnTo>
                      <a:lnTo>
                        <a:pt x="496" y="576"/>
                      </a:lnTo>
                      <a:lnTo>
                        <a:pt x="494" y="578"/>
                      </a:lnTo>
                      <a:lnTo>
                        <a:pt x="494" y="580"/>
                      </a:lnTo>
                      <a:lnTo>
                        <a:pt x="494" y="582"/>
                      </a:lnTo>
                      <a:lnTo>
                        <a:pt x="492" y="584"/>
                      </a:lnTo>
                      <a:lnTo>
                        <a:pt x="488" y="586"/>
                      </a:lnTo>
                      <a:lnTo>
                        <a:pt x="486" y="586"/>
                      </a:lnTo>
                      <a:lnTo>
                        <a:pt x="484" y="590"/>
                      </a:lnTo>
                      <a:lnTo>
                        <a:pt x="484" y="592"/>
                      </a:lnTo>
                      <a:lnTo>
                        <a:pt x="484" y="594"/>
                      </a:lnTo>
                      <a:lnTo>
                        <a:pt x="482" y="596"/>
                      </a:lnTo>
                      <a:lnTo>
                        <a:pt x="484" y="598"/>
                      </a:lnTo>
                      <a:lnTo>
                        <a:pt x="486" y="598"/>
                      </a:lnTo>
                      <a:lnTo>
                        <a:pt x="484" y="598"/>
                      </a:lnTo>
                      <a:lnTo>
                        <a:pt x="482" y="598"/>
                      </a:lnTo>
                      <a:lnTo>
                        <a:pt x="482" y="600"/>
                      </a:lnTo>
                      <a:lnTo>
                        <a:pt x="480" y="602"/>
                      </a:lnTo>
                      <a:lnTo>
                        <a:pt x="480" y="604"/>
                      </a:lnTo>
                      <a:lnTo>
                        <a:pt x="480" y="606"/>
                      </a:lnTo>
                      <a:lnTo>
                        <a:pt x="478" y="606"/>
                      </a:lnTo>
                      <a:lnTo>
                        <a:pt x="480" y="610"/>
                      </a:lnTo>
                      <a:lnTo>
                        <a:pt x="482" y="610"/>
                      </a:lnTo>
                      <a:lnTo>
                        <a:pt x="482" y="612"/>
                      </a:lnTo>
                      <a:lnTo>
                        <a:pt x="480" y="612"/>
                      </a:lnTo>
                      <a:lnTo>
                        <a:pt x="478" y="612"/>
                      </a:lnTo>
                      <a:lnTo>
                        <a:pt x="478" y="614"/>
                      </a:lnTo>
                      <a:lnTo>
                        <a:pt x="476" y="616"/>
                      </a:lnTo>
                      <a:lnTo>
                        <a:pt x="474" y="616"/>
                      </a:lnTo>
                      <a:lnTo>
                        <a:pt x="472" y="616"/>
                      </a:lnTo>
                      <a:lnTo>
                        <a:pt x="470" y="618"/>
                      </a:lnTo>
                      <a:lnTo>
                        <a:pt x="470" y="620"/>
                      </a:lnTo>
                      <a:lnTo>
                        <a:pt x="472" y="620"/>
                      </a:lnTo>
                      <a:lnTo>
                        <a:pt x="472" y="622"/>
                      </a:lnTo>
                      <a:lnTo>
                        <a:pt x="472" y="624"/>
                      </a:lnTo>
                      <a:lnTo>
                        <a:pt x="472" y="628"/>
                      </a:lnTo>
                      <a:lnTo>
                        <a:pt x="468" y="634"/>
                      </a:lnTo>
                      <a:lnTo>
                        <a:pt x="464" y="636"/>
                      </a:lnTo>
                      <a:lnTo>
                        <a:pt x="462" y="638"/>
                      </a:lnTo>
                      <a:lnTo>
                        <a:pt x="462" y="642"/>
                      </a:lnTo>
                      <a:lnTo>
                        <a:pt x="462" y="646"/>
                      </a:lnTo>
                      <a:lnTo>
                        <a:pt x="462" y="650"/>
                      </a:lnTo>
                      <a:lnTo>
                        <a:pt x="460" y="650"/>
                      </a:lnTo>
                      <a:lnTo>
                        <a:pt x="458" y="648"/>
                      </a:lnTo>
                      <a:lnTo>
                        <a:pt x="458" y="646"/>
                      </a:lnTo>
                      <a:lnTo>
                        <a:pt x="458" y="644"/>
                      </a:lnTo>
                      <a:lnTo>
                        <a:pt x="456" y="646"/>
                      </a:lnTo>
                      <a:lnTo>
                        <a:pt x="456" y="648"/>
                      </a:lnTo>
                      <a:lnTo>
                        <a:pt x="454" y="652"/>
                      </a:lnTo>
                      <a:lnTo>
                        <a:pt x="452" y="652"/>
                      </a:lnTo>
                      <a:lnTo>
                        <a:pt x="452" y="650"/>
                      </a:lnTo>
                      <a:lnTo>
                        <a:pt x="454" y="648"/>
                      </a:lnTo>
                      <a:lnTo>
                        <a:pt x="452" y="648"/>
                      </a:lnTo>
                      <a:lnTo>
                        <a:pt x="452" y="646"/>
                      </a:lnTo>
                      <a:lnTo>
                        <a:pt x="450" y="648"/>
                      </a:lnTo>
                      <a:lnTo>
                        <a:pt x="450" y="650"/>
                      </a:lnTo>
                      <a:lnTo>
                        <a:pt x="448" y="652"/>
                      </a:lnTo>
                      <a:lnTo>
                        <a:pt x="450" y="652"/>
                      </a:lnTo>
                      <a:lnTo>
                        <a:pt x="450" y="654"/>
                      </a:lnTo>
                      <a:lnTo>
                        <a:pt x="448" y="656"/>
                      </a:lnTo>
                      <a:lnTo>
                        <a:pt x="448" y="658"/>
                      </a:lnTo>
                      <a:lnTo>
                        <a:pt x="446" y="658"/>
                      </a:lnTo>
                      <a:lnTo>
                        <a:pt x="446" y="656"/>
                      </a:lnTo>
                      <a:lnTo>
                        <a:pt x="444" y="654"/>
                      </a:lnTo>
                      <a:lnTo>
                        <a:pt x="446" y="656"/>
                      </a:lnTo>
                      <a:lnTo>
                        <a:pt x="444" y="658"/>
                      </a:lnTo>
                      <a:lnTo>
                        <a:pt x="446" y="662"/>
                      </a:lnTo>
                      <a:lnTo>
                        <a:pt x="446" y="664"/>
                      </a:lnTo>
                      <a:lnTo>
                        <a:pt x="448" y="666"/>
                      </a:lnTo>
                      <a:lnTo>
                        <a:pt x="452" y="666"/>
                      </a:lnTo>
                      <a:lnTo>
                        <a:pt x="452" y="670"/>
                      </a:lnTo>
                      <a:lnTo>
                        <a:pt x="454" y="668"/>
                      </a:lnTo>
                      <a:lnTo>
                        <a:pt x="452" y="668"/>
                      </a:lnTo>
                      <a:lnTo>
                        <a:pt x="454" y="666"/>
                      </a:lnTo>
                      <a:lnTo>
                        <a:pt x="454" y="668"/>
                      </a:lnTo>
                      <a:lnTo>
                        <a:pt x="452" y="670"/>
                      </a:lnTo>
                      <a:lnTo>
                        <a:pt x="454" y="672"/>
                      </a:lnTo>
                      <a:lnTo>
                        <a:pt x="452" y="672"/>
                      </a:lnTo>
                      <a:lnTo>
                        <a:pt x="452" y="674"/>
                      </a:lnTo>
                      <a:lnTo>
                        <a:pt x="450" y="674"/>
                      </a:lnTo>
                      <a:lnTo>
                        <a:pt x="448" y="674"/>
                      </a:lnTo>
                      <a:lnTo>
                        <a:pt x="448" y="676"/>
                      </a:lnTo>
                      <a:lnTo>
                        <a:pt x="448" y="678"/>
                      </a:lnTo>
                      <a:lnTo>
                        <a:pt x="446" y="678"/>
                      </a:lnTo>
                      <a:lnTo>
                        <a:pt x="444" y="678"/>
                      </a:lnTo>
                      <a:lnTo>
                        <a:pt x="442" y="678"/>
                      </a:lnTo>
                      <a:lnTo>
                        <a:pt x="442" y="680"/>
                      </a:lnTo>
                      <a:lnTo>
                        <a:pt x="444" y="680"/>
                      </a:lnTo>
                      <a:lnTo>
                        <a:pt x="444" y="682"/>
                      </a:lnTo>
                      <a:lnTo>
                        <a:pt x="450" y="678"/>
                      </a:lnTo>
                      <a:lnTo>
                        <a:pt x="450" y="680"/>
                      </a:lnTo>
                      <a:lnTo>
                        <a:pt x="450" y="684"/>
                      </a:lnTo>
                      <a:lnTo>
                        <a:pt x="448" y="684"/>
                      </a:lnTo>
                      <a:lnTo>
                        <a:pt x="446" y="686"/>
                      </a:lnTo>
                      <a:lnTo>
                        <a:pt x="442" y="686"/>
                      </a:lnTo>
                      <a:lnTo>
                        <a:pt x="440" y="688"/>
                      </a:lnTo>
                      <a:lnTo>
                        <a:pt x="440" y="690"/>
                      </a:lnTo>
                      <a:lnTo>
                        <a:pt x="442" y="690"/>
                      </a:lnTo>
                      <a:lnTo>
                        <a:pt x="444" y="690"/>
                      </a:lnTo>
                      <a:lnTo>
                        <a:pt x="444" y="692"/>
                      </a:lnTo>
                      <a:lnTo>
                        <a:pt x="442" y="694"/>
                      </a:lnTo>
                      <a:lnTo>
                        <a:pt x="444" y="698"/>
                      </a:lnTo>
                      <a:lnTo>
                        <a:pt x="446" y="700"/>
                      </a:lnTo>
                      <a:lnTo>
                        <a:pt x="444" y="700"/>
                      </a:lnTo>
                      <a:lnTo>
                        <a:pt x="442" y="702"/>
                      </a:lnTo>
                      <a:lnTo>
                        <a:pt x="442" y="704"/>
                      </a:lnTo>
                      <a:lnTo>
                        <a:pt x="444" y="706"/>
                      </a:lnTo>
                      <a:lnTo>
                        <a:pt x="442" y="706"/>
                      </a:lnTo>
                      <a:lnTo>
                        <a:pt x="440" y="706"/>
                      </a:lnTo>
                      <a:lnTo>
                        <a:pt x="438" y="706"/>
                      </a:lnTo>
                      <a:lnTo>
                        <a:pt x="440" y="708"/>
                      </a:lnTo>
                      <a:lnTo>
                        <a:pt x="444" y="708"/>
                      </a:lnTo>
                      <a:lnTo>
                        <a:pt x="446" y="712"/>
                      </a:lnTo>
                      <a:lnTo>
                        <a:pt x="444" y="712"/>
                      </a:lnTo>
                      <a:lnTo>
                        <a:pt x="440" y="712"/>
                      </a:lnTo>
                      <a:lnTo>
                        <a:pt x="438" y="712"/>
                      </a:lnTo>
                      <a:lnTo>
                        <a:pt x="436" y="710"/>
                      </a:lnTo>
                      <a:lnTo>
                        <a:pt x="436" y="712"/>
                      </a:lnTo>
                      <a:lnTo>
                        <a:pt x="438" y="714"/>
                      </a:lnTo>
                      <a:lnTo>
                        <a:pt x="440" y="718"/>
                      </a:lnTo>
                      <a:lnTo>
                        <a:pt x="442" y="718"/>
                      </a:lnTo>
                      <a:lnTo>
                        <a:pt x="444" y="720"/>
                      </a:lnTo>
                      <a:lnTo>
                        <a:pt x="446" y="720"/>
                      </a:lnTo>
                      <a:lnTo>
                        <a:pt x="444" y="722"/>
                      </a:lnTo>
                      <a:lnTo>
                        <a:pt x="442" y="722"/>
                      </a:lnTo>
                      <a:lnTo>
                        <a:pt x="438" y="722"/>
                      </a:lnTo>
                      <a:lnTo>
                        <a:pt x="438" y="724"/>
                      </a:lnTo>
                      <a:lnTo>
                        <a:pt x="440" y="726"/>
                      </a:lnTo>
                      <a:lnTo>
                        <a:pt x="442" y="726"/>
                      </a:lnTo>
                      <a:lnTo>
                        <a:pt x="444" y="724"/>
                      </a:lnTo>
                      <a:lnTo>
                        <a:pt x="446" y="724"/>
                      </a:lnTo>
                      <a:lnTo>
                        <a:pt x="446" y="726"/>
                      </a:lnTo>
                      <a:lnTo>
                        <a:pt x="444" y="728"/>
                      </a:lnTo>
                      <a:lnTo>
                        <a:pt x="444" y="732"/>
                      </a:lnTo>
                      <a:lnTo>
                        <a:pt x="442" y="734"/>
                      </a:lnTo>
                      <a:lnTo>
                        <a:pt x="440" y="736"/>
                      </a:lnTo>
                      <a:lnTo>
                        <a:pt x="436" y="738"/>
                      </a:lnTo>
                      <a:lnTo>
                        <a:pt x="434" y="744"/>
                      </a:lnTo>
                      <a:lnTo>
                        <a:pt x="432" y="746"/>
                      </a:lnTo>
                      <a:lnTo>
                        <a:pt x="432" y="748"/>
                      </a:lnTo>
                      <a:lnTo>
                        <a:pt x="432" y="752"/>
                      </a:lnTo>
                      <a:lnTo>
                        <a:pt x="434" y="758"/>
                      </a:lnTo>
                      <a:lnTo>
                        <a:pt x="434" y="760"/>
                      </a:lnTo>
                      <a:lnTo>
                        <a:pt x="436" y="760"/>
                      </a:lnTo>
                      <a:lnTo>
                        <a:pt x="440" y="762"/>
                      </a:lnTo>
                      <a:lnTo>
                        <a:pt x="442" y="766"/>
                      </a:lnTo>
                      <a:lnTo>
                        <a:pt x="444" y="766"/>
                      </a:lnTo>
                      <a:lnTo>
                        <a:pt x="446" y="768"/>
                      </a:lnTo>
                      <a:lnTo>
                        <a:pt x="446" y="770"/>
                      </a:lnTo>
                      <a:lnTo>
                        <a:pt x="446" y="774"/>
                      </a:lnTo>
                      <a:lnTo>
                        <a:pt x="442" y="776"/>
                      </a:lnTo>
                      <a:lnTo>
                        <a:pt x="436" y="776"/>
                      </a:lnTo>
                      <a:lnTo>
                        <a:pt x="430" y="778"/>
                      </a:lnTo>
                      <a:lnTo>
                        <a:pt x="420" y="780"/>
                      </a:lnTo>
                      <a:lnTo>
                        <a:pt x="416" y="782"/>
                      </a:lnTo>
                      <a:lnTo>
                        <a:pt x="412" y="786"/>
                      </a:lnTo>
                      <a:lnTo>
                        <a:pt x="412" y="788"/>
                      </a:lnTo>
                      <a:lnTo>
                        <a:pt x="410" y="790"/>
                      </a:lnTo>
                      <a:lnTo>
                        <a:pt x="408" y="790"/>
                      </a:lnTo>
                      <a:lnTo>
                        <a:pt x="408" y="788"/>
                      </a:lnTo>
                      <a:lnTo>
                        <a:pt x="406" y="786"/>
                      </a:lnTo>
                      <a:lnTo>
                        <a:pt x="404" y="786"/>
                      </a:lnTo>
                      <a:lnTo>
                        <a:pt x="398" y="790"/>
                      </a:lnTo>
                      <a:lnTo>
                        <a:pt x="396" y="792"/>
                      </a:lnTo>
                      <a:lnTo>
                        <a:pt x="396" y="800"/>
                      </a:lnTo>
                      <a:lnTo>
                        <a:pt x="392" y="808"/>
                      </a:lnTo>
                      <a:lnTo>
                        <a:pt x="392" y="810"/>
                      </a:lnTo>
                      <a:lnTo>
                        <a:pt x="394" y="812"/>
                      </a:lnTo>
                      <a:lnTo>
                        <a:pt x="392" y="812"/>
                      </a:lnTo>
                      <a:lnTo>
                        <a:pt x="394" y="812"/>
                      </a:lnTo>
                      <a:lnTo>
                        <a:pt x="396" y="816"/>
                      </a:lnTo>
                      <a:lnTo>
                        <a:pt x="398" y="818"/>
                      </a:lnTo>
                      <a:lnTo>
                        <a:pt x="400" y="820"/>
                      </a:lnTo>
                      <a:lnTo>
                        <a:pt x="402" y="822"/>
                      </a:lnTo>
                      <a:lnTo>
                        <a:pt x="404" y="828"/>
                      </a:lnTo>
                      <a:lnTo>
                        <a:pt x="406" y="828"/>
                      </a:lnTo>
                      <a:lnTo>
                        <a:pt x="404" y="836"/>
                      </a:lnTo>
                      <a:lnTo>
                        <a:pt x="404" y="838"/>
                      </a:lnTo>
                      <a:lnTo>
                        <a:pt x="402" y="842"/>
                      </a:lnTo>
                      <a:lnTo>
                        <a:pt x="400" y="842"/>
                      </a:lnTo>
                      <a:lnTo>
                        <a:pt x="396" y="844"/>
                      </a:lnTo>
                      <a:lnTo>
                        <a:pt x="392" y="844"/>
                      </a:lnTo>
                      <a:lnTo>
                        <a:pt x="388" y="842"/>
                      </a:lnTo>
                      <a:lnTo>
                        <a:pt x="386" y="838"/>
                      </a:lnTo>
                      <a:lnTo>
                        <a:pt x="382" y="836"/>
                      </a:lnTo>
                      <a:lnTo>
                        <a:pt x="372" y="834"/>
                      </a:lnTo>
                      <a:lnTo>
                        <a:pt x="370" y="834"/>
                      </a:lnTo>
                      <a:lnTo>
                        <a:pt x="368" y="834"/>
                      </a:lnTo>
                      <a:lnTo>
                        <a:pt x="364" y="832"/>
                      </a:lnTo>
                      <a:lnTo>
                        <a:pt x="360" y="828"/>
                      </a:lnTo>
                      <a:lnTo>
                        <a:pt x="358" y="828"/>
                      </a:lnTo>
                      <a:lnTo>
                        <a:pt x="346" y="822"/>
                      </a:lnTo>
                      <a:lnTo>
                        <a:pt x="344" y="822"/>
                      </a:lnTo>
                      <a:lnTo>
                        <a:pt x="338" y="824"/>
                      </a:lnTo>
                      <a:lnTo>
                        <a:pt x="336" y="822"/>
                      </a:lnTo>
                      <a:lnTo>
                        <a:pt x="334" y="822"/>
                      </a:lnTo>
                      <a:lnTo>
                        <a:pt x="332" y="826"/>
                      </a:lnTo>
                      <a:lnTo>
                        <a:pt x="324" y="832"/>
                      </a:lnTo>
                      <a:lnTo>
                        <a:pt x="322" y="836"/>
                      </a:lnTo>
                      <a:lnTo>
                        <a:pt x="322" y="838"/>
                      </a:lnTo>
                      <a:lnTo>
                        <a:pt x="322" y="842"/>
                      </a:lnTo>
                      <a:lnTo>
                        <a:pt x="320" y="844"/>
                      </a:lnTo>
                      <a:lnTo>
                        <a:pt x="318" y="846"/>
                      </a:lnTo>
                      <a:lnTo>
                        <a:pt x="316" y="850"/>
                      </a:lnTo>
                      <a:lnTo>
                        <a:pt x="314" y="854"/>
                      </a:lnTo>
                      <a:lnTo>
                        <a:pt x="314" y="858"/>
                      </a:lnTo>
                      <a:lnTo>
                        <a:pt x="316" y="860"/>
                      </a:lnTo>
                      <a:lnTo>
                        <a:pt x="322" y="862"/>
                      </a:lnTo>
                      <a:lnTo>
                        <a:pt x="316" y="866"/>
                      </a:lnTo>
                      <a:lnTo>
                        <a:pt x="314" y="864"/>
                      </a:lnTo>
                      <a:lnTo>
                        <a:pt x="314" y="860"/>
                      </a:lnTo>
                      <a:lnTo>
                        <a:pt x="312" y="858"/>
                      </a:lnTo>
                      <a:lnTo>
                        <a:pt x="308" y="856"/>
                      </a:lnTo>
                      <a:lnTo>
                        <a:pt x="304" y="850"/>
                      </a:lnTo>
                      <a:lnTo>
                        <a:pt x="304" y="852"/>
                      </a:lnTo>
                      <a:lnTo>
                        <a:pt x="298" y="852"/>
                      </a:lnTo>
                      <a:lnTo>
                        <a:pt x="298" y="854"/>
                      </a:lnTo>
                      <a:lnTo>
                        <a:pt x="302" y="856"/>
                      </a:lnTo>
                      <a:lnTo>
                        <a:pt x="304" y="858"/>
                      </a:lnTo>
                      <a:lnTo>
                        <a:pt x="306" y="858"/>
                      </a:lnTo>
                      <a:lnTo>
                        <a:pt x="304" y="862"/>
                      </a:lnTo>
                      <a:lnTo>
                        <a:pt x="302" y="864"/>
                      </a:lnTo>
                      <a:lnTo>
                        <a:pt x="302" y="862"/>
                      </a:lnTo>
                      <a:lnTo>
                        <a:pt x="298" y="860"/>
                      </a:lnTo>
                      <a:lnTo>
                        <a:pt x="292" y="858"/>
                      </a:lnTo>
                      <a:lnTo>
                        <a:pt x="290" y="856"/>
                      </a:lnTo>
                      <a:lnTo>
                        <a:pt x="288" y="854"/>
                      </a:lnTo>
                      <a:lnTo>
                        <a:pt x="290" y="850"/>
                      </a:lnTo>
                      <a:lnTo>
                        <a:pt x="290" y="848"/>
                      </a:lnTo>
                      <a:lnTo>
                        <a:pt x="288" y="846"/>
                      </a:lnTo>
                      <a:lnTo>
                        <a:pt x="284" y="844"/>
                      </a:lnTo>
                      <a:lnTo>
                        <a:pt x="282" y="842"/>
                      </a:lnTo>
                      <a:lnTo>
                        <a:pt x="278" y="832"/>
                      </a:lnTo>
                      <a:lnTo>
                        <a:pt x="276" y="828"/>
                      </a:lnTo>
                      <a:lnTo>
                        <a:pt x="278" y="826"/>
                      </a:lnTo>
                      <a:lnTo>
                        <a:pt x="278" y="824"/>
                      </a:lnTo>
                      <a:lnTo>
                        <a:pt x="276" y="824"/>
                      </a:lnTo>
                      <a:lnTo>
                        <a:pt x="274" y="824"/>
                      </a:lnTo>
                      <a:lnTo>
                        <a:pt x="270" y="820"/>
                      </a:lnTo>
                      <a:lnTo>
                        <a:pt x="270" y="818"/>
                      </a:lnTo>
                      <a:lnTo>
                        <a:pt x="270" y="814"/>
                      </a:lnTo>
                      <a:lnTo>
                        <a:pt x="272" y="812"/>
                      </a:lnTo>
                      <a:lnTo>
                        <a:pt x="274" y="810"/>
                      </a:lnTo>
                      <a:lnTo>
                        <a:pt x="278" y="810"/>
                      </a:lnTo>
                      <a:lnTo>
                        <a:pt x="280" y="808"/>
                      </a:lnTo>
                      <a:lnTo>
                        <a:pt x="280" y="802"/>
                      </a:lnTo>
                      <a:lnTo>
                        <a:pt x="280" y="800"/>
                      </a:lnTo>
                      <a:lnTo>
                        <a:pt x="278" y="794"/>
                      </a:lnTo>
                      <a:lnTo>
                        <a:pt x="272" y="790"/>
                      </a:lnTo>
                      <a:lnTo>
                        <a:pt x="270" y="786"/>
                      </a:lnTo>
                      <a:lnTo>
                        <a:pt x="268" y="782"/>
                      </a:lnTo>
                      <a:lnTo>
                        <a:pt x="266" y="780"/>
                      </a:lnTo>
                      <a:lnTo>
                        <a:pt x="266" y="776"/>
                      </a:lnTo>
                      <a:lnTo>
                        <a:pt x="266" y="772"/>
                      </a:lnTo>
                      <a:lnTo>
                        <a:pt x="270" y="774"/>
                      </a:lnTo>
                      <a:lnTo>
                        <a:pt x="270" y="772"/>
                      </a:lnTo>
                      <a:lnTo>
                        <a:pt x="272" y="772"/>
                      </a:lnTo>
                      <a:lnTo>
                        <a:pt x="272" y="770"/>
                      </a:lnTo>
                      <a:lnTo>
                        <a:pt x="270" y="768"/>
                      </a:lnTo>
                      <a:lnTo>
                        <a:pt x="266" y="766"/>
                      </a:lnTo>
                      <a:lnTo>
                        <a:pt x="266" y="764"/>
                      </a:lnTo>
                      <a:lnTo>
                        <a:pt x="266" y="760"/>
                      </a:lnTo>
                      <a:lnTo>
                        <a:pt x="266" y="760"/>
                      </a:lnTo>
                      <a:lnTo>
                        <a:pt x="264" y="758"/>
                      </a:lnTo>
                      <a:lnTo>
                        <a:pt x="264" y="754"/>
                      </a:lnTo>
                      <a:lnTo>
                        <a:pt x="258" y="754"/>
                      </a:lnTo>
                      <a:lnTo>
                        <a:pt x="256" y="754"/>
                      </a:lnTo>
                      <a:lnTo>
                        <a:pt x="254" y="750"/>
                      </a:lnTo>
                      <a:lnTo>
                        <a:pt x="252" y="748"/>
                      </a:lnTo>
                      <a:lnTo>
                        <a:pt x="250" y="748"/>
                      </a:lnTo>
                      <a:lnTo>
                        <a:pt x="248" y="748"/>
                      </a:lnTo>
                      <a:lnTo>
                        <a:pt x="246" y="748"/>
                      </a:lnTo>
                      <a:lnTo>
                        <a:pt x="246" y="748"/>
                      </a:lnTo>
                      <a:lnTo>
                        <a:pt x="246" y="746"/>
                      </a:lnTo>
                      <a:lnTo>
                        <a:pt x="246" y="744"/>
                      </a:lnTo>
                      <a:lnTo>
                        <a:pt x="244" y="742"/>
                      </a:lnTo>
                      <a:lnTo>
                        <a:pt x="238" y="736"/>
                      </a:lnTo>
                      <a:lnTo>
                        <a:pt x="236" y="736"/>
                      </a:lnTo>
                      <a:lnTo>
                        <a:pt x="234" y="736"/>
                      </a:lnTo>
                      <a:lnTo>
                        <a:pt x="232" y="736"/>
                      </a:lnTo>
                      <a:lnTo>
                        <a:pt x="230" y="734"/>
                      </a:lnTo>
                      <a:lnTo>
                        <a:pt x="230" y="736"/>
                      </a:lnTo>
                      <a:lnTo>
                        <a:pt x="228" y="734"/>
                      </a:lnTo>
                      <a:lnTo>
                        <a:pt x="228" y="732"/>
                      </a:lnTo>
                      <a:lnTo>
                        <a:pt x="228" y="730"/>
                      </a:lnTo>
                      <a:lnTo>
                        <a:pt x="222" y="728"/>
                      </a:lnTo>
                      <a:lnTo>
                        <a:pt x="220" y="728"/>
                      </a:lnTo>
                      <a:lnTo>
                        <a:pt x="218" y="732"/>
                      </a:lnTo>
                      <a:lnTo>
                        <a:pt x="216" y="734"/>
                      </a:lnTo>
                      <a:lnTo>
                        <a:pt x="212" y="734"/>
                      </a:lnTo>
                      <a:lnTo>
                        <a:pt x="210" y="734"/>
                      </a:lnTo>
                      <a:lnTo>
                        <a:pt x="210" y="732"/>
                      </a:lnTo>
                      <a:lnTo>
                        <a:pt x="208" y="730"/>
                      </a:lnTo>
                      <a:lnTo>
                        <a:pt x="206" y="726"/>
                      </a:lnTo>
                      <a:lnTo>
                        <a:pt x="208" y="724"/>
                      </a:lnTo>
                      <a:lnTo>
                        <a:pt x="210" y="722"/>
                      </a:lnTo>
                      <a:lnTo>
                        <a:pt x="212" y="720"/>
                      </a:lnTo>
                      <a:lnTo>
                        <a:pt x="210" y="720"/>
                      </a:lnTo>
                      <a:lnTo>
                        <a:pt x="210" y="718"/>
                      </a:lnTo>
                      <a:lnTo>
                        <a:pt x="204" y="720"/>
                      </a:lnTo>
                      <a:lnTo>
                        <a:pt x="202" y="720"/>
                      </a:lnTo>
                      <a:lnTo>
                        <a:pt x="202" y="718"/>
                      </a:lnTo>
                      <a:lnTo>
                        <a:pt x="198" y="716"/>
                      </a:lnTo>
                      <a:lnTo>
                        <a:pt x="196" y="714"/>
                      </a:lnTo>
                      <a:lnTo>
                        <a:pt x="194" y="712"/>
                      </a:lnTo>
                      <a:lnTo>
                        <a:pt x="190" y="712"/>
                      </a:lnTo>
                      <a:lnTo>
                        <a:pt x="188" y="712"/>
                      </a:lnTo>
                      <a:lnTo>
                        <a:pt x="186" y="708"/>
                      </a:lnTo>
                      <a:lnTo>
                        <a:pt x="186" y="706"/>
                      </a:lnTo>
                      <a:lnTo>
                        <a:pt x="184" y="706"/>
                      </a:lnTo>
                      <a:lnTo>
                        <a:pt x="180" y="704"/>
                      </a:lnTo>
                      <a:lnTo>
                        <a:pt x="174" y="702"/>
                      </a:lnTo>
                      <a:lnTo>
                        <a:pt x="170" y="698"/>
                      </a:lnTo>
                      <a:lnTo>
                        <a:pt x="166" y="692"/>
                      </a:lnTo>
                      <a:lnTo>
                        <a:pt x="164" y="690"/>
                      </a:lnTo>
                      <a:lnTo>
                        <a:pt x="160" y="688"/>
                      </a:lnTo>
                      <a:lnTo>
                        <a:pt x="156" y="684"/>
                      </a:lnTo>
                      <a:lnTo>
                        <a:pt x="154" y="680"/>
                      </a:lnTo>
                      <a:lnTo>
                        <a:pt x="152" y="674"/>
                      </a:lnTo>
                      <a:lnTo>
                        <a:pt x="152" y="666"/>
                      </a:lnTo>
                      <a:lnTo>
                        <a:pt x="152" y="664"/>
                      </a:lnTo>
                      <a:lnTo>
                        <a:pt x="154" y="658"/>
                      </a:lnTo>
                      <a:lnTo>
                        <a:pt x="162" y="650"/>
                      </a:lnTo>
                      <a:lnTo>
                        <a:pt x="162" y="648"/>
                      </a:lnTo>
                      <a:lnTo>
                        <a:pt x="162" y="642"/>
                      </a:lnTo>
                      <a:lnTo>
                        <a:pt x="164" y="636"/>
                      </a:lnTo>
                      <a:lnTo>
                        <a:pt x="166" y="630"/>
                      </a:lnTo>
                      <a:lnTo>
                        <a:pt x="168" y="626"/>
                      </a:lnTo>
                      <a:lnTo>
                        <a:pt x="172" y="624"/>
                      </a:lnTo>
                      <a:lnTo>
                        <a:pt x="172" y="620"/>
                      </a:lnTo>
                      <a:lnTo>
                        <a:pt x="174" y="618"/>
                      </a:lnTo>
                      <a:lnTo>
                        <a:pt x="172" y="612"/>
                      </a:lnTo>
                      <a:lnTo>
                        <a:pt x="172" y="610"/>
                      </a:lnTo>
                      <a:lnTo>
                        <a:pt x="168" y="606"/>
                      </a:lnTo>
                      <a:lnTo>
                        <a:pt x="168" y="602"/>
                      </a:lnTo>
                      <a:lnTo>
                        <a:pt x="172" y="600"/>
                      </a:lnTo>
                      <a:lnTo>
                        <a:pt x="174" y="596"/>
                      </a:lnTo>
                      <a:lnTo>
                        <a:pt x="178" y="590"/>
                      </a:lnTo>
                      <a:lnTo>
                        <a:pt x="180" y="584"/>
                      </a:lnTo>
                      <a:lnTo>
                        <a:pt x="178" y="582"/>
                      </a:lnTo>
                      <a:lnTo>
                        <a:pt x="172" y="580"/>
                      </a:lnTo>
                      <a:lnTo>
                        <a:pt x="168" y="578"/>
                      </a:lnTo>
                      <a:lnTo>
                        <a:pt x="164" y="574"/>
                      </a:lnTo>
                      <a:lnTo>
                        <a:pt x="162" y="574"/>
                      </a:lnTo>
                      <a:lnTo>
                        <a:pt x="158" y="572"/>
                      </a:lnTo>
                      <a:lnTo>
                        <a:pt x="154" y="572"/>
                      </a:lnTo>
                      <a:lnTo>
                        <a:pt x="144" y="568"/>
                      </a:lnTo>
                      <a:lnTo>
                        <a:pt x="140" y="568"/>
                      </a:lnTo>
                      <a:lnTo>
                        <a:pt x="138" y="568"/>
                      </a:lnTo>
                      <a:lnTo>
                        <a:pt x="136" y="568"/>
                      </a:lnTo>
                      <a:lnTo>
                        <a:pt x="134" y="568"/>
                      </a:lnTo>
                      <a:lnTo>
                        <a:pt x="132" y="572"/>
                      </a:lnTo>
                      <a:lnTo>
                        <a:pt x="134" y="572"/>
                      </a:lnTo>
                      <a:lnTo>
                        <a:pt x="132" y="574"/>
                      </a:lnTo>
                      <a:lnTo>
                        <a:pt x="132" y="576"/>
                      </a:lnTo>
                      <a:lnTo>
                        <a:pt x="126" y="582"/>
                      </a:lnTo>
                      <a:lnTo>
                        <a:pt x="124" y="584"/>
                      </a:lnTo>
                      <a:lnTo>
                        <a:pt x="122" y="584"/>
                      </a:lnTo>
                      <a:lnTo>
                        <a:pt x="118" y="580"/>
                      </a:lnTo>
                      <a:lnTo>
                        <a:pt x="114" y="578"/>
                      </a:lnTo>
                      <a:lnTo>
                        <a:pt x="112" y="576"/>
                      </a:lnTo>
                      <a:lnTo>
                        <a:pt x="112" y="574"/>
                      </a:lnTo>
                      <a:lnTo>
                        <a:pt x="110" y="570"/>
                      </a:lnTo>
                      <a:lnTo>
                        <a:pt x="108" y="566"/>
                      </a:lnTo>
                      <a:lnTo>
                        <a:pt x="106" y="556"/>
                      </a:lnTo>
                      <a:lnTo>
                        <a:pt x="108" y="550"/>
                      </a:lnTo>
                      <a:lnTo>
                        <a:pt x="108" y="548"/>
                      </a:lnTo>
                      <a:lnTo>
                        <a:pt x="106" y="546"/>
                      </a:lnTo>
                      <a:lnTo>
                        <a:pt x="106" y="542"/>
                      </a:lnTo>
                      <a:lnTo>
                        <a:pt x="106" y="540"/>
                      </a:lnTo>
                      <a:lnTo>
                        <a:pt x="106" y="536"/>
                      </a:lnTo>
                      <a:lnTo>
                        <a:pt x="104" y="534"/>
                      </a:lnTo>
                      <a:lnTo>
                        <a:pt x="104" y="530"/>
                      </a:lnTo>
                      <a:lnTo>
                        <a:pt x="102" y="524"/>
                      </a:lnTo>
                      <a:lnTo>
                        <a:pt x="98" y="524"/>
                      </a:lnTo>
                      <a:lnTo>
                        <a:pt x="96" y="520"/>
                      </a:lnTo>
                      <a:lnTo>
                        <a:pt x="94" y="520"/>
                      </a:lnTo>
                      <a:lnTo>
                        <a:pt x="94" y="520"/>
                      </a:lnTo>
                      <a:lnTo>
                        <a:pt x="94" y="516"/>
                      </a:lnTo>
                      <a:lnTo>
                        <a:pt x="90" y="514"/>
                      </a:lnTo>
                      <a:lnTo>
                        <a:pt x="86" y="512"/>
                      </a:lnTo>
                      <a:lnTo>
                        <a:pt x="82" y="508"/>
                      </a:lnTo>
                      <a:lnTo>
                        <a:pt x="80" y="508"/>
                      </a:lnTo>
                      <a:lnTo>
                        <a:pt x="76" y="508"/>
                      </a:lnTo>
                      <a:lnTo>
                        <a:pt x="76" y="504"/>
                      </a:lnTo>
                      <a:lnTo>
                        <a:pt x="68" y="500"/>
                      </a:lnTo>
                      <a:lnTo>
                        <a:pt x="64" y="496"/>
                      </a:lnTo>
                      <a:lnTo>
                        <a:pt x="60" y="496"/>
                      </a:lnTo>
                      <a:lnTo>
                        <a:pt x="60" y="494"/>
                      </a:lnTo>
                      <a:lnTo>
                        <a:pt x="60" y="492"/>
                      </a:lnTo>
                      <a:lnTo>
                        <a:pt x="58" y="490"/>
                      </a:lnTo>
                      <a:lnTo>
                        <a:pt x="54" y="484"/>
                      </a:lnTo>
                      <a:lnTo>
                        <a:pt x="48" y="484"/>
                      </a:lnTo>
                      <a:lnTo>
                        <a:pt x="46" y="482"/>
                      </a:lnTo>
                      <a:lnTo>
                        <a:pt x="46" y="476"/>
                      </a:lnTo>
                      <a:lnTo>
                        <a:pt x="44" y="476"/>
                      </a:lnTo>
                      <a:lnTo>
                        <a:pt x="38" y="474"/>
                      </a:lnTo>
                      <a:lnTo>
                        <a:pt x="32" y="466"/>
                      </a:lnTo>
                      <a:lnTo>
                        <a:pt x="30" y="464"/>
                      </a:lnTo>
                      <a:lnTo>
                        <a:pt x="28" y="462"/>
                      </a:lnTo>
                      <a:lnTo>
                        <a:pt x="24" y="460"/>
                      </a:lnTo>
                      <a:lnTo>
                        <a:pt x="20" y="456"/>
                      </a:lnTo>
                      <a:lnTo>
                        <a:pt x="20" y="454"/>
                      </a:lnTo>
                      <a:lnTo>
                        <a:pt x="20" y="452"/>
                      </a:lnTo>
                      <a:lnTo>
                        <a:pt x="20" y="450"/>
                      </a:lnTo>
                      <a:lnTo>
                        <a:pt x="20" y="448"/>
                      </a:lnTo>
                      <a:lnTo>
                        <a:pt x="18" y="444"/>
                      </a:lnTo>
                      <a:lnTo>
                        <a:pt x="12" y="440"/>
                      </a:lnTo>
                      <a:lnTo>
                        <a:pt x="10" y="436"/>
                      </a:lnTo>
                      <a:lnTo>
                        <a:pt x="10" y="434"/>
                      </a:lnTo>
                      <a:lnTo>
                        <a:pt x="10" y="432"/>
                      </a:lnTo>
                      <a:lnTo>
                        <a:pt x="12" y="428"/>
                      </a:lnTo>
                      <a:lnTo>
                        <a:pt x="12" y="426"/>
                      </a:lnTo>
                      <a:lnTo>
                        <a:pt x="12" y="424"/>
                      </a:lnTo>
                      <a:lnTo>
                        <a:pt x="10" y="422"/>
                      </a:lnTo>
                      <a:lnTo>
                        <a:pt x="8" y="418"/>
                      </a:lnTo>
                      <a:lnTo>
                        <a:pt x="6" y="416"/>
                      </a:lnTo>
                      <a:lnTo>
                        <a:pt x="4" y="410"/>
                      </a:lnTo>
                      <a:lnTo>
                        <a:pt x="4" y="406"/>
                      </a:lnTo>
                      <a:lnTo>
                        <a:pt x="0" y="396"/>
                      </a:lnTo>
                      <a:lnTo>
                        <a:pt x="0" y="392"/>
                      </a:lnTo>
                      <a:lnTo>
                        <a:pt x="0" y="388"/>
                      </a:lnTo>
                      <a:lnTo>
                        <a:pt x="0" y="388"/>
                      </a:lnTo>
                      <a:close/>
                    </a:path>
                  </a:pathLst>
                </a:custGeom>
                <a:solidFill>
                  <a:srgbClr val="005496"/>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92" name="Freeform 162">
                  <a:extLst>
                    <a:ext uri="{FF2B5EF4-FFF2-40B4-BE49-F238E27FC236}">
                      <a16:creationId xmlns:a16="http://schemas.microsoft.com/office/drawing/2014/main" id="{81C8BE26-A725-8B27-7589-FCB4E13F7586}"/>
                    </a:ext>
                  </a:extLst>
                </p:cNvPr>
                <p:cNvSpPr>
                  <a:spLocks/>
                </p:cNvSpPr>
                <p:nvPr/>
              </p:nvSpPr>
              <p:spPr bwMode="auto">
                <a:xfrm>
                  <a:off x="5232399" y="1374776"/>
                  <a:ext cx="1031875" cy="1092200"/>
                </a:xfrm>
                <a:custGeom>
                  <a:avLst/>
                  <a:gdLst>
                    <a:gd name="T0" fmla="*/ 22 w 650"/>
                    <a:gd name="T1" fmla="*/ 174 h 688"/>
                    <a:gd name="T2" fmla="*/ 48 w 650"/>
                    <a:gd name="T3" fmla="*/ 152 h 688"/>
                    <a:gd name="T4" fmla="*/ 70 w 650"/>
                    <a:gd name="T5" fmla="*/ 54 h 688"/>
                    <a:gd name="T6" fmla="*/ 76 w 650"/>
                    <a:gd name="T7" fmla="*/ 40 h 688"/>
                    <a:gd name="T8" fmla="*/ 84 w 650"/>
                    <a:gd name="T9" fmla="*/ 44 h 688"/>
                    <a:gd name="T10" fmla="*/ 92 w 650"/>
                    <a:gd name="T11" fmla="*/ 48 h 688"/>
                    <a:gd name="T12" fmla="*/ 146 w 650"/>
                    <a:gd name="T13" fmla="*/ 32 h 688"/>
                    <a:gd name="T14" fmla="*/ 174 w 650"/>
                    <a:gd name="T15" fmla="*/ 18 h 688"/>
                    <a:gd name="T16" fmla="*/ 192 w 650"/>
                    <a:gd name="T17" fmla="*/ 8 h 688"/>
                    <a:gd name="T18" fmla="*/ 222 w 650"/>
                    <a:gd name="T19" fmla="*/ 10 h 688"/>
                    <a:gd name="T20" fmla="*/ 210 w 650"/>
                    <a:gd name="T21" fmla="*/ 36 h 688"/>
                    <a:gd name="T22" fmla="*/ 210 w 650"/>
                    <a:gd name="T23" fmla="*/ 58 h 688"/>
                    <a:gd name="T24" fmla="*/ 246 w 650"/>
                    <a:gd name="T25" fmla="*/ 56 h 688"/>
                    <a:gd name="T26" fmla="*/ 272 w 650"/>
                    <a:gd name="T27" fmla="*/ 62 h 688"/>
                    <a:gd name="T28" fmla="*/ 288 w 650"/>
                    <a:gd name="T29" fmla="*/ 78 h 688"/>
                    <a:gd name="T30" fmla="*/ 442 w 650"/>
                    <a:gd name="T31" fmla="*/ 130 h 688"/>
                    <a:gd name="T32" fmla="*/ 460 w 650"/>
                    <a:gd name="T33" fmla="*/ 134 h 688"/>
                    <a:gd name="T34" fmla="*/ 480 w 650"/>
                    <a:gd name="T35" fmla="*/ 132 h 688"/>
                    <a:gd name="T36" fmla="*/ 506 w 650"/>
                    <a:gd name="T37" fmla="*/ 136 h 688"/>
                    <a:gd name="T38" fmla="*/ 516 w 650"/>
                    <a:gd name="T39" fmla="*/ 156 h 688"/>
                    <a:gd name="T40" fmla="*/ 540 w 650"/>
                    <a:gd name="T41" fmla="*/ 162 h 688"/>
                    <a:gd name="T42" fmla="*/ 552 w 650"/>
                    <a:gd name="T43" fmla="*/ 178 h 688"/>
                    <a:gd name="T44" fmla="*/ 554 w 650"/>
                    <a:gd name="T45" fmla="*/ 204 h 688"/>
                    <a:gd name="T46" fmla="*/ 552 w 650"/>
                    <a:gd name="T47" fmla="*/ 224 h 688"/>
                    <a:gd name="T48" fmla="*/ 572 w 650"/>
                    <a:gd name="T49" fmla="*/ 228 h 688"/>
                    <a:gd name="T50" fmla="*/ 570 w 650"/>
                    <a:gd name="T51" fmla="*/ 254 h 688"/>
                    <a:gd name="T52" fmla="*/ 578 w 650"/>
                    <a:gd name="T53" fmla="*/ 280 h 688"/>
                    <a:gd name="T54" fmla="*/ 560 w 650"/>
                    <a:gd name="T55" fmla="*/ 296 h 688"/>
                    <a:gd name="T56" fmla="*/ 546 w 650"/>
                    <a:gd name="T57" fmla="*/ 328 h 688"/>
                    <a:gd name="T58" fmla="*/ 540 w 650"/>
                    <a:gd name="T59" fmla="*/ 350 h 688"/>
                    <a:gd name="T60" fmla="*/ 562 w 650"/>
                    <a:gd name="T61" fmla="*/ 338 h 688"/>
                    <a:gd name="T62" fmla="*/ 586 w 650"/>
                    <a:gd name="T63" fmla="*/ 302 h 688"/>
                    <a:gd name="T64" fmla="*/ 600 w 650"/>
                    <a:gd name="T65" fmla="*/ 296 h 688"/>
                    <a:gd name="T66" fmla="*/ 608 w 650"/>
                    <a:gd name="T67" fmla="*/ 286 h 688"/>
                    <a:gd name="T68" fmla="*/ 622 w 650"/>
                    <a:gd name="T69" fmla="*/ 248 h 688"/>
                    <a:gd name="T70" fmla="*/ 634 w 650"/>
                    <a:gd name="T71" fmla="*/ 230 h 688"/>
                    <a:gd name="T72" fmla="*/ 648 w 650"/>
                    <a:gd name="T73" fmla="*/ 228 h 688"/>
                    <a:gd name="T74" fmla="*/ 642 w 650"/>
                    <a:gd name="T75" fmla="*/ 238 h 688"/>
                    <a:gd name="T76" fmla="*/ 644 w 650"/>
                    <a:gd name="T77" fmla="*/ 256 h 688"/>
                    <a:gd name="T78" fmla="*/ 636 w 650"/>
                    <a:gd name="T79" fmla="*/ 266 h 688"/>
                    <a:gd name="T80" fmla="*/ 622 w 650"/>
                    <a:gd name="T81" fmla="*/ 302 h 688"/>
                    <a:gd name="T82" fmla="*/ 606 w 650"/>
                    <a:gd name="T83" fmla="*/ 348 h 688"/>
                    <a:gd name="T84" fmla="*/ 606 w 650"/>
                    <a:gd name="T85" fmla="*/ 400 h 688"/>
                    <a:gd name="T86" fmla="*/ 586 w 650"/>
                    <a:gd name="T87" fmla="*/ 450 h 688"/>
                    <a:gd name="T88" fmla="*/ 586 w 650"/>
                    <a:gd name="T89" fmla="*/ 510 h 688"/>
                    <a:gd name="T90" fmla="*/ 582 w 650"/>
                    <a:gd name="T91" fmla="*/ 572 h 688"/>
                    <a:gd name="T92" fmla="*/ 588 w 650"/>
                    <a:gd name="T93" fmla="*/ 604 h 688"/>
                    <a:gd name="T94" fmla="*/ 598 w 650"/>
                    <a:gd name="T95" fmla="*/ 634 h 688"/>
                    <a:gd name="T96" fmla="*/ 338 w 650"/>
                    <a:gd name="T97" fmla="*/ 684 h 688"/>
                    <a:gd name="T98" fmla="*/ 236 w 650"/>
                    <a:gd name="T99" fmla="*/ 660 h 688"/>
                    <a:gd name="T100" fmla="*/ 214 w 650"/>
                    <a:gd name="T101" fmla="*/ 630 h 688"/>
                    <a:gd name="T102" fmla="*/ 220 w 650"/>
                    <a:gd name="T103" fmla="*/ 574 h 688"/>
                    <a:gd name="T104" fmla="*/ 200 w 650"/>
                    <a:gd name="T105" fmla="*/ 536 h 688"/>
                    <a:gd name="T106" fmla="*/ 196 w 650"/>
                    <a:gd name="T107" fmla="*/ 496 h 688"/>
                    <a:gd name="T108" fmla="*/ 172 w 650"/>
                    <a:gd name="T109" fmla="*/ 462 h 688"/>
                    <a:gd name="T110" fmla="*/ 136 w 650"/>
                    <a:gd name="T111" fmla="*/ 442 h 688"/>
                    <a:gd name="T112" fmla="*/ 112 w 650"/>
                    <a:gd name="T113" fmla="*/ 414 h 688"/>
                    <a:gd name="T114" fmla="*/ 72 w 650"/>
                    <a:gd name="T115" fmla="*/ 384 h 688"/>
                    <a:gd name="T116" fmla="*/ 36 w 650"/>
                    <a:gd name="T117" fmla="*/ 374 h 688"/>
                    <a:gd name="T118" fmla="*/ 18 w 650"/>
                    <a:gd name="T119" fmla="*/ 332 h 688"/>
                    <a:gd name="T120" fmla="*/ 18 w 650"/>
                    <a:gd name="T121" fmla="*/ 290 h 688"/>
                    <a:gd name="T122" fmla="*/ 26 w 650"/>
                    <a:gd name="T123" fmla="*/ 254 h 688"/>
                    <a:gd name="T124" fmla="*/ 4 w 650"/>
                    <a:gd name="T125" fmla="*/ 226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0" h="688">
                      <a:moveTo>
                        <a:pt x="0" y="214"/>
                      </a:moveTo>
                      <a:lnTo>
                        <a:pt x="2" y="210"/>
                      </a:lnTo>
                      <a:lnTo>
                        <a:pt x="2" y="206"/>
                      </a:lnTo>
                      <a:lnTo>
                        <a:pt x="2" y="202"/>
                      </a:lnTo>
                      <a:lnTo>
                        <a:pt x="4" y="202"/>
                      </a:lnTo>
                      <a:lnTo>
                        <a:pt x="4" y="200"/>
                      </a:lnTo>
                      <a:lnTo>
                        <a:pt x="6" y="200"/>
                      </a:lnTo>
                      <a:lnTo>
                        <a:pt x="8" y="198"/>
                      </a:lnTo>
                      <a:lnTo>
                        <a:pt x="12" y="194"/>
                      </a:lnTo>
                      <a:lnTo>
                        <a:pt x="12" y="190"/>
                      </a:lnTo>
                      <a:lnTo>
                        <a:pt x="14" y="188"/>
                      </a:lnTo>
                      <a:lnTo>
                        <a:pt x="14" y="184"/>
                      </a:lnTo>
                      <a:lnTo>
                        <a:pt x="16" y="182"/>
                      </a:lnTo>
                      <a:lnTo>
                        <a:pt x="16" y="180"/>
                      </a:lnTo>
                      <a:lnTo>
                        <a:pt x="18" y="174"/>
                      </a:lnTo>
                      <a:lnTo>
                        <a:pt x="22" y="174"/>
                      </a:lnTo>
                      <a:lnTo>
                        <a:pt x="24" y="172"/>
                      </a:lnTo>
                      <a:lnTo>
                        <a:pt x="26" y="172"/>
                      </a:lnTo>
                      <a:lnTo>
                        <a:pt x="26" y="168"/>
                      </a:lnTo>
                      <a:lnTo>
                        <a:pt x="28" y="168"/>
                      </a:lnTo>
                      <a:lnTo>
                        <a:pt x="30" y="168"/>
                      </a:lnTo>
                      <a:lnTo>
                        <a:pt x="30" y="166"/>
                      </a:lnTo>
                      <a:lnTo>
                        <a:pt x="36" y="164"/>
                      </a:lnTo>
                      <a:lnTo>
                        <a:pt x="36" y="162"/>
                      </a:lnTo>
                      <a:lnTo>
                        <a:pt x="38" y="162"/>
                      </a:lnTo>
                      <a:lnTo>
                        <a:pt x="40" y="162"/>
                      </a:lnTo>
                      <a:lnTo>
                        <a:pt x="42" y="162"/>
                      </a:lnTo>
                      <a:lnTo>
                        <a:pt x="44" y="162"/>
                      </a:lnTo>
                      <a:lnTo>
                        <a:pt x="46" y="162"/>
                      </a:lnTo>
                      <a:lnTo>
                        <a:pt x="46" y="160"/>
                      </a:lnTo>
                      <a:lnTo>
                        <a:pt x="48" y="156"/>
                      </a:lnTo>
                      <a:lnTo>
                        <a:pt x="48" y="152"/>
                      </a:lnTo>
                      <a:lnTo>
                        <a:pt x="48" y="152"/>
                      </a:lnTo>
                      <a:lnTo>
                        <a:pt x="56" y="156"/>
                      </a:lnTo>
                      <a:lnTo>
                        <a:pt x="58" y="156"/>
                      </a:lnTo>
                      <a:lnTo>
                        <a:pt x="58" y="152"/>
                      </a:lnTo>
                      <a:lnTo>
                        <a:pt x="58" y="150"/>
                      </a:lnTo>
                      <a:lnTo>
                        <a:pt x="60" y="148"/>
                      </a:lnTo>
                      <a:lnTo>
                        <a:pt x="60" y="146"/>
                      </a:lnTo>
                      <a:lnTo>
                        <a:pt x="62" y="146"/>
                      </a:lnTo>
                      <a:lnTo>
                        <a:pt x="60" y="54"/>
                      </a:lnTo>
                      <a:lnTo>
                        <a:pt x="60" y="54"/>
                      </a:lnTo>
                      <a:lnTo>
                        <a:pt x="60" y="56"/>
                      </a:lnTo>
                      <a:lnTo>
                        <a:pt x="62" y="54"/>
                      </a:lnTo>
                      <a:lnTo>
                        <a:pt x="62" y="56"/>
                      </a:lnTo>
                      <a:lnTo>
                        <a:pt x="64" y="56"/>
                      </a:lnTo>
                      <a:lnTo>
                        <a:pt x="66" y="56"/>
                      </a:lnTo>
                      <a:lnTo>
                        <a:pt x="70" y="54"/>
                      </a:lnTo>
                      <a:lnTo>
                        <a:pt x="66" y="54"/>
                      </a:lnTo>
                      <a:lnTo>
                        <a:pt x="66" y="52"/>
                      </a:lnTo>
                      <a:lnTo>
                        <a:pt x="70" y="52"/>
                      </a:lnTo>
                      <a:lnTo>
                        <a:pt x="72" y="50"/>
                      </a:lnTo>
                      <a:lnTo>
                        <a:pt x="72" y="48"/>
                      </a:lnTo>
                      <a:lnTo>
                        <a:pt x="70" y="48"/>
                      </a:lnTo>
                      <a:lnTo>
                        <a:pt x="66" y="48"/>
                      </a:lnTo>
                      <a:lnTo>
                        <a:pt x="70" y="46"/>
                      </a:lnTo>
                      <a:lnTo>
                        <a:pt x="70" y="44"/>
                      </a:lnTo>
                      <a:lnTo>
                        <a:pt x="72" y="44"/>
                      </a:lnTo>
                      <a:lnTo>
                        <a:pt x="72" y="46"/>
                      </a:lnTo>
                      <a:lnTo>
                        <a:pt x="72" y="46"/>
                      </a:lnTo>
                      <a:lnTo>
                        <a:pt x="74" y="44"/>
                      </a:lnTo>
                      <a:lnTo>
                        <a:pt x="74" y="42"/>
                      </a:lnTo>
                      <a:lnTo>
                        <a:pt x="76" y="42"/>
                      </a:lnTo>
                      <a:lnTo>
                        <a:pt x="76" y="40"/>
                      </a:lnTo>
                      <a:lnTo>
                        <a:pt x="76" y="42"/>
                      </a:lnTo>
                      <a:lnTo>
                        <a:pt x="76" y="40"/>
                      </a:lnTo>
                      <a:lnTo>
                        <a:pt x="78" y="40"/>
                      </a:lnTo>
                      <a:lnTo>
                        <a:pt x="78" y="42"/>
                      </a:lnTo>
                      <a:lnTo>
                        <a:pt x="78" y="40"/>
                      </a:lnTo>
                      <a:lnTo>
                        <a:pt x="78" y="42"/>
                      </a:lnTo>
                      <a:lnTo>
                        <a:pt x="78" y="40"/>
                      </a:lnTo>
                      <a:lnTo>
                        <a:pt x="80" y="42"/>
                      </a:lnTo>
                      <a:lnTo>
                        <a:pt x="78" y="40"/>
                      </a:lnTo>
                      <a:lnTo>
                        <a:pt x="80" y="42"/>
                      </a:lnTo>
                      <a:lnTo>
                        <a:pt x="80" y="40"/>
                      </a:lnTo>
                      <a:lnTo>
                        <a:pt x="80" y="42"/>
                      </a:lnTo>
                      <a:lnTo>
                        <a:pt x="82" y="42"/>
                      </a:lnTo>
                      <a:lnTo>
                        <a:pt x="82" y="44"/>
                      </a:lnTo>
                      <a:lnTo>
                        <a:pt x="84" y="46"/>
                      </a:lnTo>
                      <a:lnTo>
                        <a:pt x="84" y="44"/>
                      </a:lnTo>
                      <a:lnTo>
                        <a:pt x="84" y="46"/>
                      </a:lnTo>
                      <a:lnTo>
                        <a:pt x="86" y="46"/>
                      </a:lnTo>
                      <a:lnTo>
                        <a:pt x="86" y="48"/>
                      </a:lnTo>
                      <a:lnTo>
                        <a:pt x="86" y="46"/>
                      </a:lnTo>
                      <a:lnTo>
                        <a:pt x="86" y="48"/>
                      </a:lnTo>
                      <a:lnTo>
                        <a:pt x="86" y="46"/>
                      </a:lnTo>
                      <a:lnTo>
                        <a:pt x="86" y="48"/>
                      </a:lnTo>
                      <a:lnTo>
                        <a:pt x="86" y="46"/>
                      </a:lnTo>
                      <a:lnTo>
                        <a:pt x="86" y="48"/>
                      </a:lnTo>
                      <a:lnTo>
                        <a:pt x="86" y="46"/>
                      </a:lnTo>
                      <a:lnTo>
                        <a:pt x="88" y="46"/>
                      </a:lnTo>
                      <a:lnTo>
                        <a:pt x="88" y="48"/>
                      </a:lnTo>
                      <a:lnTo>
                        <a:pt x="88" y="50"/>
                      </a:lnTo>
                      <a:lnTo>
                        <a:pt x="90" y="50"/>
                      </a:lnTo>
                      <a:lnTo>
                        <a:pt x="92" y="50"/>
                      </a:lnTo>
                      <a:lnTo>
                        <a:pt x="92" y="48"/>
                      </a:lnTo>
                      <a:lnTo>
                        <a:pt x="86" y="46"/>
                      </a:lnTo>
                      <a:lnTo>
                        <a:pt x="88" y="46"/>
                      </a:lnTo>
                      <a:lnTo>
                        <a:pt x="92" y="48"/>
                      </a:lnTo>
                      <a:lnTo>
                        <a:pt x="96" y="50"/>
                      </a:lnTo>
                      <a:lnTo>
                        <a:pt x="102" y="48"/>
                      </a:lnTo>
                      <a:lnTo>
                        <a:pt x="104" y="48"/>
                      </a:lnTo>
                      <a:lnTo>
                        <a:pt x="106" y="48"/>
                      </a:lnTo>
                      <a:lnTo>
                        <a:pt x="110" y="46"/>
                      </a:lnTo>
                      <a:lnTo>
                        <a:pt x="118" y="42"/>
                      </a:lnTo>
                      <a:lnTo>
                        <a:pt x="126" y="40"/>
                      </a:lnTo>
                      <a:lnTo>
                        <a:pt x="132" y="36"/>
                      </a:lnTo>
                      <a:lnTo>
                        <a:pt x="134" y="36"/>
                      </a:lnTo>
                      <a:lnTo>
                        <a:pt x="138" y="36"/>
                      </a:lnTo>
                      <a:lnTo>
                        <a:pt x="142" y="36"/>
                      </a:lnTo>
                      <a:lnTo>
                        <a:pt x="142" y="34"/>
                      </a:lnTo>
                      <a:lnTo>
                        <a:pt x="146" y="32"/>
                      </a:lnTo>
                      <a:lnTo>
                        <a:pt x="150" y="30"/>
                      </a:lnTo>
                      <a:lnTo>
                        <a:pt x="152" y="28"/>
                      </a:lnTo>
                      <a:lnTo>
                        <a:pt x="154" y="30"/>
                      </a:lnTo>
                      <a:lnTo>
                        <a:pt x="156" y="28"/>
                      </a:lnTo>
                      <a:lnTo>
                        <a:pt x="158" y="26"/>
                      </a:lnTo>
                      <a:lnTo>
                        <a:pt x="162" y="22"/>
                      </a:lnTo>
                      <a:lnTo>
                        <a:pt x="164" y="22"/>
                      </a:lnTo>
                      <a:lnTo>
                        <a:pt x="166" y="22"/>
                      </a:lnTo>
                      <a:lnTo>
                        <a:pt x="168" y="22"/>
                      </a:lnTo>
                      <a:lnTo>
                        <a:pt x="170" y="18"/>
                      </a:lnTo>
                      <a:lnTo>
                        <a:pt x="170" y="16"/>
                      </a:lnTo>
                      <a:lnTo>
                        <a:pt x="174" y="16"/>
                      </a:lnTo>
                      <a:lnTo>
                        <a:pt x="174" y="12"/>
                      </a:lnTo>
                      <a:lnTo>
                        <a:pt x="176" y="14"/>
                      </a:lnTo>
                      <a:lnTo>
                        <a:pt x="174" y="14"/>
                      </a:lnTo>
                      <a:lnTo>
                        <a:pt x="174" y="18"/>
                      </a:lnTo>
                      <a:lnTo>
                        <a:pt x="176" y="20"/>
                      </a:lnTo>
                      <a:lnTo>
                        <a:pt x="178" y="20"/>
                      </a:lnTo>
                      <a:lnTo>
                        <a:pt x="178" y="18"/>
                      </a:lnTo>
                      <a:lnTo>
                        <a:pt x="180" y="18"/>
                      </a:lnTo>
                      <a:lnTo>
                        <a:pt x="180" y="14"/>
                      </a:lnTo>
                      <a:lnTo>
                        <a:pt x="180" y="16"/>
                      </a:lnTo>
                      <a:lnTo>
                        <a:pt x="182" y="18"/>
                      </a:lnTo>
                      <a:lnTo>
                        <a:pt x="184" y="18"/>
                      </a:lnTo>
                      <a:lnTo>
                        <a:pt x="184" y="16"/>
                      </a:lnTo>
                      <a:lnTo>
                        <a:pt x="184" y="14"/>
                      </a:lnTo>
                      <a:lnTo>
                        <a:pt x="186" y="14"/>
                      </a:lnTo>
                      <a:lnTo>
                        <a:pt x="186" y="12"/>
                      </a:lnTo>
                      <a:lnTo>
                        <a:pt x="188" y="14"/>
                      </a:lnTo>
                      <a:lnTo>
                        <a:pt x="190" y="12"/>
                      </a:lnTo>
                      <a:lnTo>
                        <a:pt x="192" y="10"/>
                      </a:lnTo>
                      <a:lnTo>
                        <a:pt x="192" y="8"/>
                      </a:lnTo>
                      <a:lnTo>
                        <a:pt x="196" y="6"/>
                      </a:lnTo>
                      <a:lnTo>
                        <a:pt x="198" y="2"/>
                      </a:lnTo>
                      <a:lnTo>
                        <a:pt x="202" y="4"/>
                      </a:lnTo>
                      <a:lnTo>
                        <a:pt x="204" y="4"/>
                      </a:lnTo>
                      <a:lnTo>
                        <a:pt x="204" y="2"/>
                      </a:lnTo>
                      <a:lnTo>
                        <a:pt x="206" y="2"/>
                      </a:lnTo>
                      <a:lnTo>
                        <a:pt x="208" y="0"/>
                      </a:lnTo>
                      <a:lnTo>
                        <a:pt x="210" y="0"/>
                      </a:lnTo>
                      <a:lnTo>
                        <a:pt x="212" y="0"/>
                      </a:lnTo>
                      <a:lnTo>
                        <a:pt x="212" y="2"/>
                      </a:lnTo>
                      <a:lnTo>
                        <a:pt x="214" y="4"/>
                      </a:lnTo>
                      <a:lnTo>
                        <a:pt x="216" y="2"/>
                      </a:lnTo>
                      <a:lnTo>
                        <a:pt x="218" y="4"/>
                      </a:lnTo>
                      <a:lnTo>
                        <a:pt x="218" y="6"/>
                      </a:lnTo>
                      <a:lnTo>
                        <a:pt x="220" y="8"/>
                      </a:lnTo>
                      <a:lnTo>
                        <a:pt x="222" y="10"/>
                      </a:lnTo>
                      <a:lnTo>
                        <a:pt x="220" y="10"/>
                      </a:lnTo>
                      <a:lnTo>
                        <a:pt x="218" y="10"/>
                      </a:lnTo>
                      <a:lnTo>
                        <a:pt x="220" y="12"/>
                      </a:lnTo>
                      <a:lnTo>
                        <a:pt x="218" y="14"/>
                      </a:lnTo>
                      <a:lnTo>
                        <a:pt x="218" y="16"/>
                      </a:lnTo>
                      <a:lnTo>
                        <a:pt x="218" y="18"/>
                      </a:lnTo>
                      <a:lnTo>
                        <a:pt x="218" y="20"/>
                      </a:lnTo>
                      <a:lnTo>
                        <a:pt x="216" y="22"/>
                      </a:lnTo>
                      <a:lnTo>
                        <a:pt x="214" y="24"/>
                      </a:lnTo>
                      <a:lnTo>
                        <a:pt x="214" y="26"/>
                      </a:lnTo>
                      <a:lnTo>
                        <a:pt x="212" y="26"/>
                      </a:lnTo>
                      <a:lnTo>
                        <a:pt x="210" y="28"/>
                      </a:lnTo>
                      <a:lnTo>
                        <a:pt x="212" y="28"/>
                      </a:lnTo>
                      <a:lnTo>
                        <a:pt x="210" y="30"/>
                      </a:lnTo>
                      <a:lnTo>
                        <a:pt x="208" y="32"/>
                      </a:lnTo>
                      <a:lnTo>
                        <a:pt x="210" y="36"/>
                      </a:lnTo>
                      <a:lnTo>
                        <a:pt x="212" y="40"/>
                      </a:lnTo>
                      <a:lnTo>
                        <a:pt x="212" y="42"/>
                      </a:lnTo>
                      <a:lnTo>
                        <a:pt x="212" y="44"/>
                      </a:lnTo>
                      <a:lnTo>
                        <a:pt x="210" y="44"/>
                      </a:lnTo>
                      <a:lnTo>
                        <a:pt x="210" y="46"/>
                      </a:lnTo>
                      <a:lnTo>
                        <a:pt x="208" y="46"/>
                      </a:lnTo>
                      <a:lnTo>
                        <a:pt x="206" y="46"/>
                      </a:lnTo>
                      <a:lnTo>
                        <a:pt x="206" y="48"/>
                      </a:lnTo>
                      <a:lnTo>
                        <a:pt x="206" y="50"/>
                      </a:lnTo>
                      <a:lnTo>
                        <a:pt x="206" y="52"/>
                      </a:lnTo>
                      <a:lnTo>
                        <a:pt x="204" y="56"/>
                      </a:lnTo>
                      <a:lnTo>
                        <a:pt x="202" y="56"/>
                      </a:lnTo>
                      <a:lnTo>
                        <a:pt x="204" y="56"/>
                      </a:lnTo>
                      <a:lnTo>
                        <a:pt x="204" y="58"/>
                      </a:lnTo>
                      <a:lnTo>
                        <a:pt x="208" y="58"/>
                      </a:lnTo>
                      <a:lnTo>
                        <a:pt x="210" y="58"/>
                      </a:lnTo>
                      <a:lnTo>
                        <a:pt x="210" y="56"/>
                      </a:lnTo>
                      <a:lnTo>
                        <a:pt x="212" y="56"/>
                      </a:lnTo>
                      <a:lnTo>
                        <a:pt x="216" y="52"/>
                      </a:lnTo>
                      <a:lnTo>
                        <a:pt x="220" y="52"/>
                      </a:lnTo>
                      <a:lnTo>
                        <a:pt x="224" y="48"/>
                      </a:lnTo>
                      <a:lnTo>
                        <a:pt x="224" y="46"/>
                      </a:lnTo>
                      <a:lnTo>
                        <a:pt x="226" y="46"/>
                      </a:lnTo>
                      <a:lnTo>
                        <a:pt x="224" y="46"/>
                      </a:lnTo>
                      <a:lnTo>
                        <a:pt x="222" y="46"/>
                      </a:lnTo>
                      <a:lnTo>
                        <a:pt x="224" y="44"/>
                      </a:lnTo>
                      <a:lnTo>
                        <a:pt x="228" y="44"/>
                      </a:lnTo>
                      <a:lnTo>
                        <a:pt x="224" y="40"/>
                      </a:lnTo>
                      <a:lnTo>
                        <a:pt x="222" y="40"/>
                      </a:lnTo>
                      <a:lnTo>
                        <a:pt x="222" y="38"/>
                      </a:lnTo>
                      <a:lnTo>
                        <a:pt x="236" y="50"/>
                      </a:lnTo>
                      <a:lnTo>
                        <a:pt x="246" y="56"/>
                      </a:lnTo>
                      <a:lnTo>
                        <a:pt x="248" y="56"/>
                      </a:lnTo>
                      <a:lnTo>
                        <a:pt x="250" y="56"/>
                      </a:lnTo>
                      <a:lnTo>
                        <a:pt x="258" y="60"/>
                      </a:lnTo>
                      <a:lnTo>
                        <a:pt x="260" y="58"/>
                      </a:lnTo>
                      <a:lnTo>
                        <a:pt x="262" y="60"/>
                      </a:lnTo>
                      <a:lnTo>
                        <a:pt x="262" y="62"/>
                      </a:lnTo>
                      <a:lnTo>
                        <a:pt x="264" y="62"/>
                      </a:lnTo>
                      <a:lnTo>
                        <a:pt x="264" y="64"/>
                      </a:lnTo>
                      <a:lnTo>
                        <a:pt x="266" y="62"/>
                      </a:lnTo>
                      <a:lnTo>
                        <a:pt x="268" y="62"/>
                      </a:lnTo>
                      <a:lnTo>
                        <a:pt x="268" y="60"/>
                      </a:lnTo>
                      <a:lnTo>
                        <a:pt x="270" y="60"/>
                      </a:lnTo>
                      <a:lnTo>
                        <a:pt x="268" y="60"/>
                      </a:lnTo>
                      <a:lnTo>
                        <a:pt x="270" y="60"/>
                      </a:lnTo>
                      <a:lnTo>
                        <a:pt x="272" y="60"/>
                      </a:lnTo>
                      <a:lnTo>
                        <a:pt x="272" y="62"/>
                      </a:lnTo>
                      <a:lnTo>
                        <a:pt x="272" y="64"/>
                      </a:lnTo>
                      <a:lnTo>
                        <a:pt x="272" y="66"/>
                      </a:lnTo>
                      <a:lnTo>
                        <a:pt x="274" y="64"/>
                      </a:lnTo>
                      <a:lnTo>
                        <a:pt x="276" y="64"/>
                      </a:lnTo>
                      <a:lnTo>
                        <a:pt x="276" y="66"/>
                      </a:lnTo>
                      <a:lnTo>
                        <a:pt x="276" y="66"/>
                      </a:lnTo>
                      <a:lnTo>
                        <a:pt x="276" y="68"/>
                      </a:lnTo>
                      <a:lnTo>
                        <a:pt x="280" y="66"/>
                      </a:lnTo>
                      <a:lnTo>
                        <a:pt x="282" y="66"/>
                      </a:lnTo>
                      <a:lnTo>
                        <a:pt x="284" y="66"/>
                      </a:lnTo>
                      <a:lnTo>
                        <a:pt x="284" y="70"/>
                      </a:lnTo>
                      <a:lnTo>
                        <a:pt x="286" y="72"/>
                      </a:lnTo>
                      <a:lnTo>
                        <a:pt x="288" y="74"/>
                      </a:lnTo>
                      <a:lnTo>
                        <a:pt x="288" y="76"/>
                      </a:lnTo>
                      <a:lnTo>
                        <a:pt x="288" y="76"/>
                      </a:lnTo>
                      <a:lnTo>
                        <a:pt x="288" y="78"/>
                      </a:lnTo>
                      <a:lnTo>
                        <a:pt x="288" y="80"/>
                      </a:lnTo>
                      <a:lnTo>
                        <a:pt x="288" y="82"/>
                      </a:lnTo>
                      <a:lnTo>
                        <a:pt x="290" y="82"/>
                      </a:lnTo>
                      <a:lnTo>
                        <a:pt x="290" y="84"/>
                      </a:lnTo>
                      <a:lnTo>
                        <a:pt x="292" y="86"/>
                      </a:lnTo>
                      <a:lnTo>
                        <a:pt x="296" y="88"/>
                      </a:lnTo>
                      <a:lnTo>
                        <a:pt x="296" y="90"/>
                      </a:lnTo>
                      <a:lnTo>
                        <a:pt x="292" y="90"/>
                      </a:lnTo>
                      <a:lnTo>
                        <a:pt x="296" y="92"/>
                      </a:lnTo>
                      <a:lnTo>
                        <a:pt x="408" y="114"/>
                      </a:lnTo>
                      <a:lnTo>
                        <a:pt x="434" y="128"/>
                      </a:lnTo>
                      <a:lnTo>
                        <a:pt x="436" y="130"/>
                      </a:lnTo>
                      <a:lnTo>
                        <a:pt x="438" y="130"/>
                      </a:lnTo>
                      <a:lnTo>
                        <a:pt x="440" y="130"/>
                      </a:lnTo>
                      <a:lnTo>
                        <a:pt x="440" y="128"/>
                      </a:lnTo>
                      <a:lnTo>
                        <a:pt x="442" y="130"/>
                      </a:lnTo>
                      <a:lnTo>
                        <a:pt x="442" y="128"/>
                      </a:lnTo>
                      <a:lnTo>
                        <a:pt x="442" y="130"/>
                      </a:lnTo>
                      <a:lnTo>
                        <a:pt x="442" y="132"/>
                      </a:lnTo>
                      <a:lnTo>
                        <a:pt x="444" y="130"/>
                      </a:lnTo>
                      <a:lnTo>
                        <a:pt x="446" y="130"/>
                      </a:lnTo>
                      <a:lnTo>
                        <a:pt x="448" y="130"/>
                      </a:lnTo>
                      <a:lnTo>
                        <a:pt x="450" y="132"/>
                      </a:lnTo>
                      <a:lnTo>
                        <a:pt x="450" y="130"/>
                      </a:lnTo>
                      <a:lnTo>
                        <a:pt x="454" y="130"/>
                      </a:lnTo>
                      <a:lnTo>
                        <a:pt x="454" y="132"/>
                      </a:lnTo>
                      <a:lnTo>
                        <a:pt x="456" y="134"/>
                      </a:lnTo>
                      <a:lnTo>
                        <a:pt x="454" y="134"/>
                      </a:lnTo>
                      <a:lnTo>
                        <a:pt x="458" y="134"/>
                      </a:lnTo>
                      <a:lnTo>
                        <a:pt x="460" y="134"/>
                      </a:lnTo>
                      <a:lnTo>
                        <a:pt x="462" y="134"/>
                      </a:lnTo>
                      <a:lnTo>
                        <a:pt x="460" y="134"/>
                      </a:lnTo>
                      <a:lnTo>
                        <a:pt x="462" y="132"/>
                      </a:lnTo>
                      <a:lnTo>
                        <a:pt x="460" y="132"/>
                      </a:lnTo>
                      <a:lnTo>
                        <a:pt x="462" y="132"/>
                      </a:lnTo>
                      <a:lnTo>
                        <a:pt x="462" y="130"/>
                      </a:lnTo>
                      <a:lnTo>
                        <a:pt x="464" y="132"/>
                      </a:lnTo>
                      <a:lnTo>
                        <a:pt x="466" y="130"/>
                      </a:lnTo>
                      <a:lnTo>
                        <a:pt x="468" y="130"/>
                      </a:lnTo>
                      <a:lnTo>
                        <a:pt x="470" y="128"/>
                      </a:lnTo>
                      <a:lnTo>
                        <a:pt x="472" y="128"/>
                      </a:lnTo>
                      <a:lnTo>
                        <a:pt x="472" y="130"/>
                      </a:lnTo>
                      <a:lnTo>
                        <a:pt x="474" y="132"/>
                      </a:lnTo>
                      <a:lnTo>
                        <a:pt x="476" y="132"/>
                      </a:lnTo>
                      <a:lnTo>
                        <a:pt x="476" y="130"/>
                      </a:lnTo>
                      <a:lnTo>
                        <a:pt x="478" y="130"/>
                      </a:lnTo>
                      <a:lnTo>
                        <a:pt x="478" y="132"/>
                      </a:lnTo>
                      <a:lnTo>
                        <a:pt x="480" y="132"/>
                      </a:lnTo>
                      <a:lnTo>
                        <a:pt x="482" y="132"/>
                      </a:lnTo>
                      <a:lnTo>
                        <a:pt x="482" y="134"/>
                      </a:lnTo>
                      <a:lnTo>
                        <a:pt x="484" y="134"/>
                      </a:lnTo>
                      <a:lnTo>
                        <a:pt x="486" y="132"/>
                      </a:lnTo>
                      <a:lnTo>
                        <a:pt x="490" y="134"/>
                      </a:lnTo>
                      <a:lnTo>
                        <a:pt x="492" y="134"/>
                      </a:lnTo>
                      <a:lnTo>
                        <a:pt x="492" y="136"/>
                      </a:lnTo>
                      <a:lnTo>
                        <a:pt x="494" y="136"/>
                      </a:lnTo>
                      <a:lnTo>
                        <a:pt x="496" y="136"/>
                      </a:lnTo>
                      <a:lnTo>
                        <a:pt x="498" y="136"/>
                      </a:lnTo>
                      <a:lnTo>
                        <a:pt x="500" y="134"/>
                      </a:lnTo>
                      <a:lnTo>
                        <a:pt x="502" y="134"/>
                      </a:lnTo>
                      <a:lnTo>
                        <a:pt x="502" y="136"/>
                      </a:lnTo>
                      <a:lnTo>
                        <a:pt x="504" y="136"/>
                      </a:lnTo>
                      <a:lnTo>
                        <a:pt x="506" y="138"/>
                      </a:lnTo>
                      <a:lnTo>
                        <a:pt x="506" y="136"/>
                      </a:lnTo>
                      <a:lnTo>
                        <a:pt x="508" y="136"/>
                      </a:lnTo>
                      <a:lnTo>
                        <a:pt x="510" y="136"/>
                      </a:lnTo>
                      <a:lnTo>
                        <a:pt x="510" y="138"/>
                      </a:lnTo>
                      <a:lnTo>
                        <a:pt x="512" y="138"/>
                      </a:lnTo>
                      <a:lnTo>
                        <a:pt x="514" y="138"/>
                      </a:lnTo>
                      <a:lnTo>
                        <a:pt x="514" y="140"/>
                      </a:lnTo>
                      <a:lnTo>
                        <a:pt x="516" y="140"/>
                      </a:lnTo>
                      <a:lnTo>
                        <a:pt x="516" y="142"/>
                      </a:lnTo>
                      <a:lnTo>
                        <a:pt x="516" y="146"/>
                      </a:lnTo>
                      <a:lnTo>
                        <a:pt x="518" y="146"/>
                      </a:lnTo>
                      <a:lnTo>
                        <a:pt x="522" y="146"/>
                      </a:lnTo>
                      <a:lnTo>
                        <a:pt x="522" y="148"/>
                      </a:lnTo>
                      <a:lnTo>
                        <a:pt x="518" y="148"/>
                      </a:lnTo>
                      <a:lnTo>
                        <a:pt x="518" y="150"/>
                      </a:lnTo>
                      <a:lnTo>
                        <a:pt x="516" y="150"/>
                      </a:lnTo>
                      <a:lnTo>
                        <a:pt x="516" y="156"/>
                      </a:lnTo>
                      <a:lnTo>
                        <a:pt x="516" y="158"/>
                      </a:lnTo>
                      <a:lnTo>
                        <a:pt x="516" y="158"/>
                      </a:lnTo>
                      <a:lnTo>
                        <a:pt x="518" y="160"/>
                      </a:lnTo>
                      <a:lnTo>
                        <a:pt x="522" y="160"/>
                      </a:lnTo>
                      <a:lnTo>
                        <a:pt x="522" y="162"/>
                      </a:lnTo>
                      <a:lnTo>
                        <a:pt x="526" y="160"/>
                      </a:lnTo>
                      <a:lnTo>
                        <a:pt x="528" y="160"/>
                      </a:lnTo>
                      <a:lnTo>
                        <a:pt x="530" y="158"/>
                      </a:lnTo>
                      <a:lnTo>
                        <a:pt x="530" y="160"/>
                      </a:lnTo>
                      <a:lnTo>
                        <a:pt x="530" y="162"/>
                      </a:lnTo>
                      <a:lnTo>
                        <a:pt x="532" y="162"/>
                      </a:lnTo>
                      <a:lnTo>
                        <a:pt x="534" y="162"/>
                      </a:lnTo>
                      <a:lnTo>
                        <a:pt x="538" y="162"/>
                      </a:lnTo>
                      <a:lnTo>
                        <a:pt x="538" y="162"/>
                      </a:lnTo>
                      <a:lnTo>
                        <a:pt x="540" y="162"/>
                      </a:lnTo>
                      <a:lnTo>
                        <a:pt x="540" y="162"/>
                      </a:lnTo>
                      <a:lnTo>
                        <a:pt x="540" y="162"/>
                      </a:lnTo>
                      <a:lnTo>
                        <a:pt x="540" y="162"/>
                      </a:lnTo>
                      <a:lnTo>
                        <a:pt x="540" y="162"/>
                      </a:lnTo>
                      <a:lnTo>
                        <a:pt x="542" y="162"/>
                      </a:lnTo>
                      <a:lnTo>
                        <a:pt x="544" y="162"/>
                      </a:lnTo>
                      <a:lnTo>
                        <a:pt x="544" y="164"/>
                      </a:lnTo>
                      <a:lnTo>
                        <a:pt x="546" y="166"/>
                      </a:lnTo>
                      <a:lnTo>
                        <a:pt x="548" y="166"/>
                      </a:lnTo>
                      <a:lnTo>
                        <a:pt x="550" y="168"/>
                      </a:lnTo>
                      <a:lnTo>
                        <a:pt x="552" y="168"/>
                      </a:lnTo>
                      <a:lnTo>
                        <a:pt x="550" y="172"/>
                      </a:lnTo>
                      <a:lnTo>
                        <a:pt x="554" y="174"/>
                      </a:lnTo>
                      <a:lnTo>
                        <a:pt x="554" y="174"/>
                      </a:lnTo>
                      <a:lnTo>
                        <a:pt x="550" y="176"/>
                      </a:lnTo>
                      <a:lnTo>
                        <a:pt x="550" y="178"/>
                      </a:lnTo>
                      <a:lnTo>
                        <a:pt x="552" y="178"/>
                      </a:lnTo>
                      <a:lnTo>
                        <a:pt x="552" y="180"/>
                      </a:lnTo>
                      <a:lnTo>
                        <a:pt x="554" y="180"/>
                      </a:lnTo>
                      <a:lnTo>
                        <a:pt x="554" y="182"/>
                      </a:lnTo>
                      <a:lnTo>
                        <a:pt x="556" y="182"/>
                      </a:lnTo>
                      <a:lnTo>
                        <a:pt x="556" y="184"/>
                      </a:lnTo>
                      <a:lnTo>
                        <a:pt x="556" y="186"/>
                      </a:lnTo>
                      <a:lnTo>
                        <a:pt x="556" y="188"/>
                      </a:lnTo>
                      <a:lnTo>
                        <a:pt x="556" y="190"/>
                      </a:lnTo>
                      <a:lnTo>
                        <a:pt x="554" y="190"/>
                      </a:lnTo>
                      <a:lnTo>
                        <a:pt x="550" y="190"/>
                      </a:lnTo>
                      <a:lnTo>
                        <a:pt x="554" y="194"/>
                      </a:lnTo>
                      <a:lnTo>
                        <a:pt x="554" y="198"/>
                      </a:lnTo>
                      <a:lnTo>
                        <a:pt x="554" y="200"/>
                      </a:lnTo>
                      <a:lnTo>
                        <a:pt x="556" y="200"/>
                      </a:lnTo>
                      <a:lnTo>
                        <a:pt x="556" y="202"/>
                      </a:lnTo>
                      <a:lnTo>
                        <a:pt x="554" y="204"/>
                      </a:lnTo>
                      <a:lnTo>
                        <a:pt x="554" y="206"/>
                      </a:lnTo>
                      <a:lnTo>
                        <a:pt x="552" y="208"/>
                      </a:lnTo>
                      <a:lnTo>
                        <a:pt x="550" y="208"/>
                      </a:lnTo>
                      <a:lnTo>
                        <a:pt x="548" y="212"/>
                      </a:lnTo>
                      <a:lnTo>
                        <a:pt x="550" y="212"/>
                      </a:lnTo>
                      <a:lnTo>
                        <a:pt x="550" y="214"/>
                      </a:lnTo>
                      <a:lnTo>
                        <a:pt x="550" y="216"/>
                      </a:lnTo>
                      <a:lnTo>
                        <a:pt x="550" y="218"/>
                      </a:lnTo>
                      <a:lnTo>
                        <a:pt x="548" y="220"/>
                      </a:lnTo>
                      <a:lnTo>
                        <a:pt x="548" y="222"/>
                      </a:lnTo>
                      <a:lnTo>
                        <a:pt x="548" y="224"/>
                      </a:lnTo>
                      <a:lnTo>
                        <a:pt x="550" y="224"/>
                      </a:lnTo>
                      <a:lnTo>
                        <a:pt x="548" y="222"/>
                      </a:lnTo>
                      <a:lnTo>
                        <a:pt x="550" y="222"/>
                      </a:lnTo>
                      <a:lnTo>
                        <a:pt x="550" y="224"/>
                      </a:lnTo>
                      <a:lnTo>
                        <a:pt x="552" y="224"/>
                      </a:lnTo>
                      <a:lnTo>
                        <a:pt x="552" y="226"/>
                      </a:lnTo>
                      <a:lnTo>
                        <a:pt x="552" y="224"/>
                      </a:lnTo>
                      <a:lnTo>
                        <a:pt x="554" y="224"/>
                      </a:lnTo>
                      <a:lnTo>
                        <a:pt x="558" y="222"/>
                      </a:lnTo>
                      <a:lnTo>
                        <a:pt x="558" y="224"/>
                      </a:lnTo>
                      <a:lnTo>
                        <a:pt x="562" y="224"/>
                      </a:lnTo>
                      <a:lnTo>
                        <a:pt x="562" y="222"/>
                      </a:lnTo>
                      <a:lnTo>
                        <a:pt x="564" y="222"/>
                      </a:lnTo>
                      <a:lnTo>
                        <a:pt x="566" y="218"/>
                      </a:lnTo>
                      <a:lnTo>
                        <a:pt x="568" y="216"/>
                      </a:lnTo>
                      <a:lnTo>
                        <a:pt x="570" y="218"/>
                      </a:lnTo>
                      <a:lnTo>
                        <a:pt x="572" y="220"/>
                      </a:lnTo>
                      <a:lnTo>
                        <a:pt x="574" y="222"/>
                      </a:lnTo>
                      <a:lnTo>
                        <a:pt x="574" y="224"/>
                      </a:lnTo>
                      <a:lnTo>
                        <a:pt x="572" y="226"/>
                      </a:lnTo>
                      <a:lnTo>
                        <a:pt x="572" y="228"/>
                      </a:lnTo>
                      <a:lnTo>
                        <a:pt x="570" y="230"/>
                      </a:lnTo>
                      <a:lnTo>
                        <a:pt x="570" y="232"/>
                      </a:lnTo>
                      <a:lnTo>
                        <a:pt x="570" y="234"/>
                      </a:lnTo>
                      <a:lnTo>
                        <a:pt x="570" y="236"/>
                      </a:lnTo>
                      <a:lnTo>
                        <a:pt x="568" y="236"/>
                      </a:lnTo>
                      <a:lnTo>
                        <a:pt x="568" y="238"/>
                      </a:lnTo>
                      <a:lnTo>
                        <a:pt x="568" y="240"/>
                      </a:lnTo>
                      <a:lnTo>
                        <a:pt x="566" y="242"/>
                      </a:lnTo>
                      <a:lnTo>
                        <a:pt x="568" y="242"/>
                      </a:lnTo>
                      <a:lnTo>
                        <a:pt x="566" y="244"/>
                      </a:lnTo>
                      <a:lnTo>
                        <a:pt x="568" y="244"/>
                      </a:lnTo>
                      <a:lnTo>
                        <a:pt x="566" y="246"/>
                      </a:lnTo>
                      <a:lnTo>
                        <a:pt x="566" y="250"/>
                      </a:lnTo>
                      <a:lnTo>
                        <a:pt x="568" y="252"/>
                      </a:lnTo>
                      <a:lnTo>
                        <a:pt x="570" y="252"/>
                      </a:lnTo>
                      <a:lnTo>
                        <a:pt x="570" y="254"/>
                      </a:lnTo>
                      <a:lnTo>
                        <a:pt x="572" y="254"/>
                      </a:lnTo>
                      <a:lnTo>
                        <a:pt x="574" y="256"/>
                      </a:lnTo>
                      <a:lnTo>
                        <a:pt x="574" y="258"/>
                      </a:lnTo>
                      <a:lnTo>
                        <a:pt x="576" y="260"/>
                      </a:lnTo>
                      <a:lnTo>
                        <a:pt x="580" y="260"/>
                      </a:lnTo>
                      <a:lnTo>
                        <a:pt x="584" y="262"/>
                      </a:lnTo>
                      <a:lnTo>
                        <a:pt x="586" y="264"/>
                      </a:lnTo>
                      <a:lnTo>
                        <a:pt x="584" y="264"/>
                      </a:lnTo>
                      <a:lnTo>
                        <a:pt x="584" y="262"/>
                      </a:lnTo>
                      <a:lnTo>
                        <a:pt x="582" y="264"/>
                      </a:lnTo>
                      <a:lnTo>
                        <a:pt x="580" y="270"/>
                      </a:lnTo>
                      <a:lnTo>
                        <a:pt x="582" y="274"/>
                      </a:lnTo>
                      <a:lnTo>
                        <a:pt x="582" y="278"/>
                      </a:lnTo>
                      <a:lnTo>
                        <a:pt x="578" y="280"/>
                      </a:lnTo>
                      <a:lnTo>
                        <a:pt x="580" y="280"/>
                      </a:lnTo>
                      <a:lnTo>
                        <a:pt x="578" y="280"/>
                      </a:lnTo>
                      <a:lnTo>
                        <a:pt x="580" y="280"/>
                      </a:lnTo>
                      <a:lnTo>
                        <a:pt x="578" y="280"/>
                      </a:lnTo>
                      <a:lnTo>
                        <a:pt x="582" y="280"/>
                      </a:lnTo>
                      <a:lnTo>
                        <a:pt x="578" y="280"/>
                      </a:lnTo>
                      <a:lnTo>
                        <a:pt x="578" y="282"/>
                      </a:lnTo>
                      <a:lnTo>
                        <a:pt x="578" y="280"/>
                      </a:lnTo>
                      <a:lnTo>
                        <a:pt x="574" y="282"/>
                      </a:lnTo>
                      <a:lnTo>
                        <a:pt x="564" y="284"/>
                      </a:lnTo>
                      <a:lnTo>
                        <a:pt x="560" y="286"/>
                      </a:lnTo>
                      <a:lnTo>
                        <a:pt x="560" y="288"/>
                      </a:lnTo>
                      <a:lnTo>
                        <a:pt x="558" y="290"/>
                      </a:lnTo>
                      <a:lnTo>
                        <a:pt x="558" y="292"/>
                      </a:lnTo>
                      <a:lnTo>
                        <a:pt x="560" y="294"/>
                      </a:lnTo>
                      <a:lnTo>
                        <a:pt x="562" y="294"/>
                      </a:lnTo>
                      <a:lnTo>
                        <a:pt x="560" y="294"/>
                      </a:lnTo>
                      <a:lnTo>
                        <a:pt x="560" y="296"/>
                      </a:lnTo>
                      <a:lnTo>
                        <a:pt x="560" y="298"/>
                      </a:lnTo>
                      <a:lnTo>
                        <a:pt x="558" y="298"/>
                      </a:lnTo>
                      <a:lnTo>
                        <a:pt x="558" y="304"/>
                      </a:lnTo>
                      <a:lnTo>
                        <a:pt x="556" y="304"/>
                      </a:lnTo>
                      <a:lnTo>
                        <a:pt x="554" y="306"/>
                      </a:lnTo>
                      <a:lnTo>
                        <a:pt x="554" y="308"/>
                      </a:lnTo>
                      <a:lnTo>
                        <a:pt x="552" y="310"/>
                      </a:lnTo>
                      <a:lnTo>
                        <a:pt x="552" y="314"/>
                      </a:lnTo>
                      <a:lnTo>
                        <a:pt x="550" y="316"/>
                      </a:lnTo>
                      <a:lnTo>
                        <a:pt x="550" y="318"/>
                      </a:lnTo>
                      <a:lnTo>
                        <a:pt x="548" y="318"/>
                      </a:lnTo>
                      <a:lnTo>
                        <a:pt x="548" y="320"/>
                      </a:lnTo>
                      <a:lnTo>
                        <a:pt x="546" y="322"/>
                      </a:lnTo>
                      <a:lnTo>
                        <a:pt x="546" y="324"/>
                      </a:lnTo>
                      <a:lnTo>
                        <a:pt x="546" y="326"/>
                      </a:lnTo>
                      <a:lnTo>
                        <a:pt x="546" y="328"/>
                      </a:lnTo>
                      <a:lnTo>
                        <a:pt x="546" y="330"/>
                      </a:lnTo>
                      <a:lnTo>
                        <a:pt x="544" y="332"/>
                      </a:lnTo>
                      <a:lnTo>
                        <a:pt x="544" y="334"/>
                      </a:lnTo>
                      <a:lnTo>
                        <a:pt x="544" y="336"/>
                      </a:lnTo>
                      <a:lnTo>
                        <a:pt x="544" y="338"/>
                      </a:lnTo>
                      <a:lnTo>
                        <a:pt x="544" y="336"/>
                      </a:lnTo>
                      <a:lnTo>
                        <a:pt x="544" y="338"/>
                      </a:lnTo>
                      <a:lnTo>
                        <a:pt x="544" y="340"/>
                      </a:lnTo>
                      <a:lnTo>
                        <a:pt x="544" y="338"/>
                      </a:lnTo>
                      <a:lnTo>
                        <a:pt x="544" y="342"/>
                      </a:lnTo>
                      <a:lnTo>
                        <a:pt x="544" y="344"/>
                      </a:lnTo>
                      <a:lnTo>
                        <a:pt x="544" y="346"/>
                      </a:lnTo>
                      <a:lnTo>
                        <a:pt x="542" y="346"/>
                      </a:lnTo>
                      <a:lnTo>
                        <a:pt x="542" y="348"/>
                      </a:lnTo>
                      <a:lnTo>
                        <a:pt x="540" y="348"/>
                      </a:lnTo>
                      <a:lnTo>
                        <a:pt x="540" y="350"/>
                      </a:lnTo>
                      <a:lnTo>
                        <a:pt x="542" y="350"/>
                      </a:lnTo>
                      <a:lnTo>
                        <a:pt x="542" y="348"/>
                      </a:lnTo>
                      <a:lnTo>
                        <a:pt x="544" y="350"/>
                      </a:lnTo>
                      <a:lnTo>
                        <a:pt x="546" y="352"/>
                      </a:lnTo>
                      <a:lnTo>
                        <a:pt x="548" y="352"/>
                      </a:lnTo>
                      <a:lnTo>
                        <a:pt x="550" y="354"/>
                      </a:lnTo>
                      <a:lnTo>
                        <a:pt x="554" y="352"/>
                      </a:lnTo>
                      <a:lnTo>
                        <a:pt x="556" y="350"/>
                      </a:lnTo>
                      <a:lnTo>
                        <a:pt x="558" y="346"/>
                      </a:lnTo>
                      <a:lnTo>
                        <a:pt x="556" y="344"/>
                      </a:lnTo>
                      <a:lnTo>
                        <a:pt x="556" y="346"/>
                      </a:lnTo>
                      <a:lnTo>
                        <a:pt x="558" y="342"/>
                      </a:lnTo>
                      <a:lnTo>
                        <a:pt x="560" y="342"/>
                      </a:lnTo>
                      <a:lnTo>
                        <a:pt x="560" y="340"/>
                      </a:lnTo>
                      <a:lnTo>
                        <a:pt x="560" y="338"/>
                      </a:lnTo>
                      <a:lnTo>
                        <a:pt x="562" y="338"/>
                      </a:lnTo>
                      <a:lnTo>
                        <a:pt x="564" y="338"/>
                      </a:lnTo>
                      <a:lnTo>
                        <a:pt x="566" y="334"/>
                      </a:lnTo>
                      <a:lnTo>
                        <a:pt x="572" y="334"/>
                      </a:lnTo>
                      <a:lnTo>
                        <a:pt x="572" y="332"/>
                      </a:lnTo>
                      <a:lnTo>
                        <a:pt x="572" y="330"/>
                      </a:lnTo>
                      <a:lnTo>
                        <a:pt x="576" y="326"/>
                      </a:lnTo>
                      <a:lnTo>
                        <a:pt x="576" y="322"/>
                      </a:lnTo>
                      <a:lnTo>
                        <a:pt x="574" y="322"/>
                      </a:lnTo>
                      <a:lnTo>
                        <a:pt x="576" y="320"/>
                      </a:lnTo>
                      <a:lnTo>
                        <a:pt x="576" y="318"/>
                      </a:lnTo>
                      <a:lnTo>
                        <a:pt x="578" y="314"/>
                      </a:lnTo>
                      <a:lnTo>
                        <a:pt x="580" y="312"/>
                      </a:lnTo>
                      <a:lnTo>
                        <a:pt x="580" y="310"/>
                      </a:lnTo>
                      <a:lnTo>
                        <a:pt x="582" y="308"/>
                      </a:lnTo>
                      <a:lnTo>
                        <a:pt x="582" y="306"/>
                      </a:lnTo>
                      <a:lnTo>
                        <a:pt x="586" y="302"/>
                      </a:lnTo>
                      <a:lnTo>
                        <a:pt x="588" y="300"/>
                      </a:lnTo>
                      <a:lnTo>
                        <a:pt x="588" y="298"/>
                      </a:lnTo>
                      <a:lnTo>
                        <a:pt x="592" y="298"/>
                      </a:lnTo>
                      <a:lnTo>
                        <a:pt x="592" y="300"/>
                      </a:lnTo>
                      <a:lnTo>
                        <a:pt x="590" y="302"/>
                      </a:lnTo>
                      <a:lnTo>
                        <a:pt x="592" y="302"/>
                      </a:lnTo>
                      <a:lnTo>
                        <a:pt x="594" y="302"/>
                      </a:lnTo>
                      <a:lnTo>
                        <a:pt x="594" y="300"/>
                      </a:lnTo>
                      <a:lnTo>
                        <a:pt x="594" y="298"/>
                      </a:lnTo>
                      <a:lnTo>
                        <a:pt x="596" y="298"/>
                      </a:lnTo>
                      <a:lnTo>
                        <a:pt x="598" y="298"/>
                      </a:lnTo>
                      <a:lnTo>
                        <a:pt x="596" y="296"/>
                      </a:lnTo>
                      <a:lnTo>
                        <a:pt x="598" y="296"/>
                      </a:lnTo>
                      <a:lnTo>
                        <a:pt x="598" y="298"/>
                      </a:lnTo>
                      <a:lnTo>
                        <a:pt x="600" y="298"/>
                      </a:lnTo>
                      <a:lnTo>
                        <a:pt x="600" y="296"/>
                      </a:lnTo>
                      <a:lnTo>
                        <a:pt x="602" y="294"/>
                      </a:lnTo>
                      <a:lnTo>
                        <a:pt x="604" y="290"/>
                      </a:lnTo>
                      <a:lnTo>
                        <a:pt x="606" y="292"/>
                      </a:lnTo>
                      <a:lnTo>
                        <a:pt x="604" y="292"/>
                      </a:lnTo>
                      <a:lnTo>
                        <a:pt x="604" y="294"/>
                      </a:lnTo>
                      <a:lnTo>
                        <a:pt x="604" y="292"/>
                      </a:lnTo>
                      <a:lnTo>
                        <a:pt x="606" y="294"/>
                      </a:lnTo>
                      <a:lnTo>
                        <a:pt x="608" y="296"/>
                      </a:lnTo>
                      <a:lnTo>
                        <a:pt x="610" y="300"/>
                      </a:lnTo>
                      <a:lnTo>
                        <a:pt x="610" y="298"/>
                      </a:lnTo>
                      <a:lnTo>
                        <a:pt x="610" y="296"/>
                      </a:lnTo>
                      <a:lnTo>
                        <a:pt x="610" y="294"/>
                      </a:lnTo>
                      <a:lnTo>
                        <a:pt x="610" y="292"/>
                      </a:lnTo>
                      <a:lnTo>
                        <a:pt x="610" y="290"/>
                      </a:lnTo>
                      <a:lnTo>
                        <a:pt x="608" y="288"/>
                      </a:lnTo>
                      <a:lnTo>
                        <a:pt x="608" y="286"/>
                      </a:lnTo>
                      <a:lnTo>
                        <a:pt x="610" y="280"/>
                      </a:lnTo>
                      <a:lnTo>
                        <a:pt x="610" y="276"/>
                      </a:lnTo>
                      <a:lnTo>
                        <a:pt x="612" y="274"/>
                      </a:lnTo>
                      <a:lnTo>
                        <a:pt x="612" y="272"/>
                      </a:lnTo>
                      <a:lnTo>
                        <a:pt x="614" y="270"/>
                      </a:lnTo>
                      <a:lnTo>
                        <a:pt x="614" y="268"/>
                      </a:lnTo>
                      <a:lnTo>
                        <a:pt x="616" y="266"/>
                      </a:lnTo>
                      <a:lnTo>
                        <a:pt x="616" y="264"/>
                      </a:lnTo>
                      <a:lnTo>
                        <a:pt x="618" y="266"/>
                      </a:lnTo>
                      <a:lnTo>
                        <a:pt x="618" y="262"/>
                      </a:lnTo>
                      <a:lnTo>
                        <a:pt x="618" y="260"/>
                      </a:lnTo>
                      <a:lnTo>
                        <a:pt x="620" y="260"/>
                      </a:lnTo>
                      <a:lnTo>
                        <a:pt x="620" y="254"/>
                      </a:lnTo>
                      <a:lnTo>
                        <a:pt x="620" y="252"/>
                      </a:lnTo>
                      <a:lnTo>
                        <a:pt x="622" y="252"/>
                      </a:lnTo>
                      <a:lnTo>
                        <a:pt x="622" y="248"/>
                      </a:lnTo>
                      <a:lnTo>
                        <a:pt x="622" y="246"/>
                      </a:lnTo>
                      <a:lnTo>
                        <a:pt x="624" y="244"/>
                      </a:lnTo>
                      <a:lnTo>
                        <a:pt x="624" y="246"/>
                      </a:lnTo>
                      <a:lnTo>
                        <a:pt x="626" y="246"/>
                      </a:lnTo>
                      <a:lnTo>
                        <a:pt x="628" y="248"/>
                      </a:lnTo>
                      <a:lnTo>
                        <a:pt x="630" y="248"/>
                      </a:lnTo>
                      <a:lnTo>
                        <a:pt x="628" y="244"/>
                      </a:lnTo>
                      <a:lnTo>
                        <a:pt x="630" y="242"/>
                      </a:lnTo>
                      <a:lnTo>
                        <a:pt x="632" y="242"/>
                      </a:lnTo>
                      <a:lnTo>
                        <a:pt x="632" y="240"/>
                      </a:lnTo>
                      <a:lnTo>
                        <a:pt x="634" y="242"/>
                      </a:lnTo>
                      <a:lnTo>
                        <a:pt x="634" y="240"/>
                      </a:lnTo>
                      <a:lnTo>
                        <a:pt x="634" y="236"/>
                      </a:lnTo>
                      <a:lnTo>
                        <a:pt x="634" y="234"/>
                      </a:lnTo>
                      <a:lnTo>
                        <a:pt x="634" y="232"/>
                      </a:lnTo>
                      <a:lnTo>
                        <a:pt x="634" y="230"/>
                      </a:lnTo>
                      <a:lnTo>
                        <a:pt x="636" y="230"/>
                      </a:lnTo>
                      <a:lnTo>
                        <a:pt x="638" y="230"/>
                      </a:lnTo>
                      <a:lnTo>
                        <a:pt x="638" y="226"/>
                      </a:lnTo>
                      <a:lnTo>
                        <a:pt x="638" y="224"/>
                      </a:lnTo>
                      <a:lnTo>
                        <a:pt x="640" y="224"/>
                      </a:lnTo>
                      <a:lnTo>
                        <a:pt x="640" y="226"/>
                      </a:lnTo>
                      <a:lnTo>
                        <a:pt x="642" y="226"/>
                      </a:lnTo>
                      <a:lnTo>
                        <a:pt x="642" y="224"/>
                      </a:lnTo>
                      <a:lnTo>
                        <a:pt x="644" y="226"/>
                      </a:lnTo>
                      <a:lnTo>
                        <a:pt x="644" y="224"/>
                      </a:lnTo>
                      <a:lnTo>
                        <a:pt x="646" y="224"/>
                      </a:lnTo>
                      <a:lnTo>
                        <a:pt x="646" y="222"/>
                      </a:lnTo>
                      <a:lnTo>
                        <a:pt x="648" y="224"/>
                      </a:lnTo>
                      <a:lnTo>
                        <a:pt x="650" y="226"/>
                      </a:lnTo>
                      <a:lnTo>
                        <a:pt x="648" y="226"/>
                      </a:lnTo>
                      <a:lnTo>
                        <a:pt x="648" y="228"/>
                      </a:lnTo>
                      <a:lnTo>
                        <a:pt x="648" y="230"/>
                      </a:lnTo>
                      <a:lnTo>
                        <a:pt x="650" y="230"/>
                      </a:lnTo>
                      <a:lnTo>
                        <a:pt x="650" y="232"/>
                      </a:lnTo>
                      <a:lnTo>
                        <a:pt x="648" y="232"/>
                      </a:lnTo>
                      <a:lnTo>
                        <a:pt x="648" y="234"/>
                      </a:lnTo>
                      <a:lnTo>
                        <a:pt x="650" y="234"/>
                      </a:lnTo>
                      <a:lnTo>
                        <a:pt x="648" y="236"/>
                      </a:lnTo>
                      <a:lnTo>
                        <a:pt x="646" y="236"/>
                      </a:lnTo>
                      <a:lnTo>
                        <a:pt x="646" y="234"/>
                      </a:lnTo>
                      <a:lnTo>
                        <a:pt x="644" y="234"/>
                      </a:lnTo>
                      <a:lnTo>
                        <a:pt x="642" y="234"/>
                      </a:lnTo>
                      <a:lnTo>
                        <a:pt x="644" y="236"/>
                      </a:lnTo>
                      <a:lnTo>
                        <a:pt x="644" y="234"/>
                      </a:lnTo>
                      <a:lnTo>
                        <a:pt x="642" y="236"/>
                      </a:lnTo>
                      <a:lnTo>
                        <a:pt x="644" y="236"/>
                      </a:lnTo>
                      <a:lnTo>
                        <a:pt x="642" y="238"/>
                      </a:lnTo>
                      <a:lnTo>
                        <a:pt x="644" y="238"/>
                      </a:lnTo>
                      <a:lnTo>
                        <a:pt x="642" y="244"/>
                      </a:lnTo>
                      <a:lnTo>
                        <a:pt x="644" y="244"/>
                      </a:lnTo>
                      <a:lnTo>
                        <a:pt x="642" y="246"/>
                      </a:lnTo>
                      <a:lnTo>
                        <a:pt x="644" y="246"/>
                      </a:lnTo>
                      <a:lnTo>
                        <a:pt x="644" y="248"/>
                      </a:lnTo>
                      <a:lnTo>
                        <a:pt x="642" y="248"/>
                      </a:lnTo>
                      <a:lnTo>
                        <a:pt x="640" y="246"/>
                      </a:lnTo>
                      <a:lnTo>
                        <a:pt x="640" y="248"/>
                      </a:lnTo>
                      <a:lnTo>
                        <a:pt x="638" y="248"/>
                      </a:lnTo>
                      <a:lnTo>
                        <a:pt x="640" y="250"/>
                      </a:lnTo>
                      <a:lnTo>
                        <a:pt x="642" y="250"/>
                      </a:lnTo>
                      <a:lnTo>
                        <a:pt x="642" y="252"/>
                      </a:lnTo>
                      <a:lnTo>
                        <a:pt x="644" y="254"/>
                      </a:lnTo>
                      <a:lnTo>
                        <a:pt x="642" y="254"/>
                      </a:lnTo>
                      <a:lnTo>
                        <a:pt x="644" y="256"/>
                      </a:lnTo>
                      <a:lnTo>
                        <a:pt x="642" y="256"/>
                      </a:lnTo>
                      <a:lnTo>
                        <a:pt x="642" y="258"/>
                      </a:lnTo>
                      <a:lnTo>
                        <a:pt x="640" y="256"/>
                      </a:lnTo>
                      <a:lnTo>
                        <a:pt x="638" y="256"/>
                      </a:lnTo>
                      <a:lnTo>
                        <a:pt x="638" y="258"/>
                      </a:lnTo>
                      <a:lnTo>
                        <a:pt x="640" y="258"/>
                      </a:lnTo>
                      <a:lnTo>
                        <a:pt x="640" y="260"/>
                      </a:lnTo>
                      <a:lnTo>
                        <a:pt x="640" y="258"/>
                      </a:lnTo>
                      <a:lnTo>
                        <a:pt x="640" y="260"/>
                      </a:lnTo>
                      <a:lnTo>
                        <a:pt x="640" y="262"/>
                      </a:lnTo>
                      <a:lnTo>
                        <a:pt x="640" y="260"/>
                      </a:lnTo>
                      <a:lnTo>
                        <a:pt x="638" y="260"/>
                      </a:lnTo>
                      <a:lnTo>
                        <a:pt x="636" y="260"/>
                      </a:lnTo>
                      <a:lnTo>
                        <a:pt x="636" y="262"/>
                      </a:lnTo>
                      <a:lnTo>
                        <a:pt x="636" y="264"/>
                      </a:lnTo>
                      <a:lnTo>
                        <a:pt x="636" y="266"/>
                      </a:lnTo>
                      <a:lnTo>
                        <a:pt x="634" y="270"/>
                      </a:lnTo>
                      <a:lnTo>
                        <a:pt x="632" y="270"/>
                      </a:lnTo>
                      <a:lnTo>
                        <a:pt x="630" y="276"/>
                      </a:lnTo>
                      <a:lnTo>
                        <a:pt x="630" y="280"/>
                      </a:lnTo>
                      <a:lnTo>
                        <a:pt x="632" y="280"/>
                      </a:lnTo>
                      <a:lnTo>
                        <a:pt x="632" y="282"/>
                      </a:lnTo>
                      <a:lnTo>
                        <a:pt x="630" y="284"/>
                      </a:lnTo>
                      <a:lnTo>
                        <a:pt x="628" y="286"/>
                      </a:lnTo>
                      <a:lnTo>
                        <a:pt x="628" y="288"/>
                      </a:lnTo>
                      <a:lnTo>
                        <a:pt x="630" y="290"/>
                      </a:lnTo>
                      <a:lnTo>
                        <a:pt x="630" y="292"/>
                      </a:lnTo>
                      <a:lnTo>
                        <a:pt x="628" y="292"/>
                      </a:lnTo>
                      <a:lnTo>
                        <a:pt x="628" y="294"/>
                      </a:lnTo>
                      <a:lnTo>
                        <a:pt x="624" y="296"/>
                      </a:lnTo>
                      <a:lnTo>
                        <a:pt x="622" y="298"/>
                      </a:lnTo>
                      <a:lnTo>
                        <a:pt x="622" y="302"/>
                      </a:lnTo>
                      <a:lnTo>
                        <a:pt x="620" y="304"/>
                      </a:lnTo>
                      <a:lnTo>
                        <a:pt x="618" y="306"/>
                      </a:lnTo>
                      <a:lnTo>
                        <a:pt x="618" y="308"/>
                      </a:lnTo>
                      <a:lnTo>
                        <a:pt x="618" y="312"/>
                      </a:lnTo>
                      <a:lnTo>
                        <a:pt x="618" y="316"/>
                      </a:lnTo>
                      <a:lnTo>
                        <a:pt x="616" y="318"/>
                      </a:lnTo>
                      <a:lnTo>
                        <a:pt x="614" y="324"/>
                      </a:lnTo>
                      <a:lnTo>
                        <a:pt x="614" y="328"/>
                      </a:lnTo>
                      <a:lnTo>
                        <a:pt x="612" y="330"/>
                      </a:lnTo>
                      <a:lnTo>
                        <a:pt x="612" y="332"/>
                      </a:lnTo>
                      <a:lnTo>
                        <a:pt x="610" y="332"/>
                      </a:lnTo>
                      <a:lnTo>
                        <a:pt x="610" y="334"/>
                      </a:lnTo>
                      <a:lnTo>
                        <a:pt x="608" y="336"/>
                      </a:lnTo>
                      <a:lnTo>
                        <a:pt x="608" y="342"/>
                      </a:lnTo>
                      <a:lnTo>
                        <a:pt x="606" y="344"/>
                      </a:lnTo>
                      <a:lnTo>
                        <a:pt x="606" y="348"/>
                      </a:lnTo>
                      <a:lnTo>
                        <a:pt x="604" y="350"/>
                      </a:lnTo>
                      <a:lnTo>
                        <a:pt x="604" y="352"/>
                      </a:lnTo>
                      <a:lnTo>
                        <a:pt x="604" y="356"/>
                      </a:lnTo>
                      <a:lnTo>
                        <a:pt x="604" y="360"/>
                      </a:lnTo>
                      <a:lnTo>
                        <a:pt x="604" y="364"/>
                      </a:lnTo>
                      <a:lnTo>
                        <a:pt x="602" y="370"/>
                      </a:lnTo>
                      <a:lnTo>
                        <a:pt x="602" y="372"/>
                      </a:lnTo>
                      <a:lnTo>
                        <a:pt x="602" y="376"/>
                      </a:lnTo>
                      <a:lnTo>
                        <a:pt x="602" y="378"/>
                      </a:lnTo>
                      <a:lnTo>
                        <a:pt x="600" y="380"/>
                      </a:lnTo>
                      <a:lnTo>
                        <a:pt x="600" y="382"/>
                      </a:lnTo>
                      <a:lnTo>
                        <a:pt x="602" y="386"/>
                      </a:lnTo>
                      <a:lnTo>
                        <a:pt x="604" y="390"/>
                      </a:lnTo>
                      <a:lnTo>
                        <a:pt x="606" y="394"/>
                      </a:lnTo>
                      <a:lnTo>
                        <a:pt x="606" y="398"/>
                      </a:lnTo>
                      <a:lnTo>
                        <a:pt x="606" y="400"/>
                      </a:lnTo>
                      <a:lnTo>
                        <a:pt x="606" y="402"/>
                      </a:lnTo>
                      <a:lnTo>
                        <a:pt x="604" y="404"/>
                      </a:lnTo>
                      <a:lnTo>
                        <a:pt x="602" y="406"/>
                      </a:lnTo>
                      <a:lnTo>
                        <a:pt x="596" y="412"/>
                      </a:lnTo>
                      <a:lnTo>
                        <a:pt x="592" y="416"/>
                      </a:lnTo>
                      <a:lnTo>
                        <a:pt x="592" y="416"/>
                      </a:lnTo>
                      <a:lnTo>
                        <a:pt x="592" y="418"/>
                      </a:lnTo>
                      <a:lnTo>
                        <a:pt x="592" y="420"/>
                      </a:lnTo>
                      <a:lnTo>
                        <a:pt x="592" y="422"/>
                      </a:lnTo>
                      <a:lnTo>
                        <a:pt x="590" y="426"/>
                      </a:lnTo>
                      <a:lnTo>
                        <a:pt x="590" y="428"/>
                      </a:lnTo>
                      <a:lnTo>
                        <a:pt x="588" y="432"/>
                      </a:lnTo>
                      <a:lnTo>
                        <a:pt x="588" y="436"/>
                      </a:lnTo>
                      <a:lnTo>
                        <a:pt x="586" y="440"/>
                      </a:lnTo>
                      <a:lnTo>
                        <a:pt x="586" y="446"/>
                      </a:lnTo>
                      <a:lnTo>
                        <a:pt x="586" y="450"/>
                      </a:lnTo>
                      <a:lnTo>
                        <a:pt x="588" y="454"/>
                      </a:lnTo>
                      <a:lnTo>
                        <a:pt x="588" y="458"/>
                      </a:lnTo>
                      <a:lnTo>
                        <a:pt x="588" y="460"/>
                      </a:lnTo>
                      <a:lnTo>
                        <a:pt x="590" y="466"/>
                      </a:lnTo>
                      <a:lnTo>
                        <a:pt x="592" y="468"/>
                      </a:lnTo>
                      <a:lnTo>
                        <a:pt x="592" y="470"/>
                      </a:lnTo>
                      <a:lnTo>
                        <a:pt x="590" y="472"/>
                      </a:lnTo>
                      <a:lnTo>
                        <a:pt x="592" y="474"/>
                      </a:lnTo>
                      <a:lnTo>
                        <a:pt x="592" y="476"/>
                      </a:lnTo>
                      <a:lnTo>
                        <a:pt x="592" y="480"/>
                      </a:lnTo>
                      <a:lnTo>
                        <a:pt x="590" y="486"/>
                      </a:lnTo>
                      <a:lnTo>
                        <a:pt x="584" y="500"/>
                      </a:lnTo>
                      <a:lnTo>
                        <a:pt x="584" y="502"/>
                      </a:lnTo>
                      <a:lnTo>
                        <a:pt x="584" y="506"/>
                      </a:lnTo>
                      <a:lnTo>
                        <a:pt x="584" y="510"/>
                      </a:lnTo>
                      <a:lnTo>
                        <a:pt x="586" y="510"/>
                      </a:lnTo>
                      <a:lnTo>
                        <a:pt x="584" y="518"/>
                      </a:lnTo>
                      <a:lnTo>
                        <a:pt x="580" y="524"/>
                      </a:lnTo>
                      <a:lnTo>
                        <a:pt x="578" y="528"/>
                      </a:lnTo>
                      <a:lnTo>
                        <a:pt x="578" y="530"/>
                      </a:lnTo>
                      <a:lnTo>
                        <a:pt x="578" y="534"/>
                      </a:lnTo>
                      <a:lnTo>
                        <a:pt x="576" y="540"/>
                      </a:lnTo>
                      <a:lnTo>
                        <a:pt x="576" y="544"/>
                      </a:lnTo>
                      <a:lnTo>
                        <a:pt x="576" y="550"/>
                      </a:lnTo>
                      <a:lnTo>
                        <a:pt x="576" y="552"/>
                      </a:lnTo>
                      <a:lnTo>
                        <a:pt x="578" y="556"/>
                      </a:lnTo>
                      <a:lnTo>
                        <a:pt x="578" y="558"/>
                      </a:lnTo>
                      <a:lnTo>
                        <a:pt x="578" y="560"/>
                      </a:lnTo>
                      <a:lnTo>
                        <a:pt x="580" y="562"/>
                      </a:lnTo>
                      <a:lnTo>
                        <a:pt x="578" y="568"/>
                      </a:lnTo>
                      <a:lnTo>
                        <a:pt x="580" y="570"/>
                      </a:lnTo>
                      <a:lnTo>
                        <a:pt x="582" y="572"/>
                      </a:lnTo>
                      <a:lnTo>
                        <a:pt x="582" y="576"/>
                      </a:lnTo>
                      <a:lnTo>
                        <a:pt x="584" y="576"/>
                      </a:lnTo>
                      <a:lnTo>
                        <a:pt x="582" y="578"/>
                      </a:lnTo>
                      <a:lnTo>
                        <a:pt x="582" y="580"/>
                      </a:lnTo>
                      <a:lnTo>
                        <a:pt x="582" y="582"/>
                      </a:lnTo>
                      <a:lnTo>
                        <a:pt x="580" y="582"/>
                      </a:lnTo>
                      <a:lnTo>
                        <a:pt x="580" y="584"/>
                      </a:lnTo>
                      <a:lnTo>
                        <a:pt x="580" y="586"/>
                      </a:lnTo>
                      <a:lnTo>
                        <a:pt x="580" y="588"/>
                      </a:lnTo>
                      <a:lnTo>
                        <a:pt x="582" y="588"/>
                      </a:lnTo>
                      <a:lnTo>
                        <a:pt x="586" y="592"/>
                      </a:lnTo>
                      <a:lnTo>
                        <a:pt x="586" y="594"/>
                      </a:lnTo>
                      <a:lnTo>
                        <a:pt x="588" y="596"/>
                      </a:lnTo>
                      <a:lnTo>
                        <a:pt x="588" y="598"/>
                      </a:lnTo>
                      <a:lnTo>
                        <a:pt x="588" y="602"/>
                      </a:lnTo>
                      <a:lnTo>
                        <a:pt x="588" y="604"/>
                      </a:lnTo>
                      <a:lnTo>
                        <a:pt x="588" y="606"/>
                      </a:lnTo>
                      <a:lnTo>
                        <a:pt x="590" y="610"/>
                      </a:lnTo>
                      <a:lnTo>
                        <a:pt x="590" y="612"/>
                      </a:lnTo>
                      <a:lnTo>
                        <a:pt x="592" y="614"/>
                      </a:lnTo>
                      <a:lnTo>
                        <a:pt x="596" y="618"/>
                      </a:lnTo>
                      <a:lnTo>
                        <a:pt x="598" y="620"/>
                      </a:lnTo>
                      <a:lnTo>
                        <a:pt x="600" y="620"/>
                      </a:lnTo>
                      <a:lnTo>
                        <a:pt x="598" y="622"/>
                      </a:lnTo>
                      <a:lnTo>
                        <a:pt x="598" y="624"/>
                      </a:lnTo>
                      <a:lnTo>
                        <a:pt x="598" y="626"/>
                      </a:lnTo>
                      <a:lnTo>
                        <a:pt x="598" y="628"/>
                      </a:lnTo>
                      <a:lnTo>
                        <a:pt x="598" y="630"/>
                      </a:lnTo>
                      <a:lnTo>
                        <a:pt x="598" y="628"/>
                      </a:lnTo>
                      <a:lnTo>
                        <a:pt x="598" y="630"/>
                      </a:lnTo>
                      <a:lnTo>
                        <a:pt x="598" y="632"/>
                      </a:lnTo>
                      <a:lnTo>
                        <a:pt x="598" y="634"/>
                      </a:lnTo>
                      <a:lnTo>
                        <a:pt x="596" y="636"/>
                      </a:lnTo>
                      <a:lnTo>
                        <a:pt x="596" y="638"/>
                      </a:lnTo>
                      <a:lnTo>
                        <a:pt x="594" y="644"/>
                      </a:lnTo>
                      <a:lnTo>
                        <a:pt x="594" y="644"/>
                      </a:lnTo>
                      <a:lnTo>
                        <a:pt x="594" y="648"/>
                      </a:lnTo>
                      <a:lnTo>
                        <a:pt x="596" y="650"/>
                      </a:lnTo>
                      <a:lnTo>
                        <a:pt x="596" y="652"/>
                      </a:lnTo>
                      <a:lnTo>
                        <a:pt x="596" y="656"/>
                      </a:lnTo>
                      <a:lnTo>
                        <a:pt x="596" y="658"/>
                      </a:lnTo>
                      <a:lnTo>
                        <a:pt x="598" y="664"/>
                      </a:lnTo>
                      <a:lnTo>
                        <a:pt x="598" y="666"/>
                      </a:lnTo>
                      <a:lnTo>
                        <a:pt x="562" y="668"/>
                      </a:lnTo>
                      <a:lnTo>
                        <a:pt x="506" y="672"/>
                      </a:lnTo>
                      <a:lnTo>
                        <a:pt x="488" y="674"/>
                      </a:lnTo>
                      <a:lnTo>
                        <a:pt x="386" y="680"/>
                      </a:lnTo>
                      <a:lnTo>
                        <a:pt x="338" y="684"/>
                      </a:lnTo>
                      <a:lnTo>
                        <a:pt x="276" y="688"/>
                      </a:lnTo>
                      <a:lnTo>
                        <a:pt x="276" y="686"/>
                      </a:lnTo>
                      <a:lnTo>
                        <a:pt x="274" y="682"/>
                      </a:lnTo>
                      <a:lnTo>
                        <a:pt x="274" y="680"/>
                      </a:lnTo>
                      <a:lnTo>
                        <a:pt x="272" y="680"/>
                      </a:lnTo>
                      <a:lnTo>
                        <a:pt x="270" y="676"/>
                      </a:lnTo>
                      <a:lnTo>
                        <a:pt x="270" y="674"/>
                      </a:lnTo>
                      <a:lnTo>
                        <a:pt x="268" y="672"/>
                      </a:lnTo>
                      <a:lnTo>
                        <a:pt x="268" y="668"/>
                      </a:lnTo>
                      <a:lnTo>
                        <a:pt x="266" y="668"/>
                      </a:lnTo>
                      <a:lnTo>
                        <a:pt x="260" y="668"/>
                      </a:lnTo>
                      <a:lnTo>
                        <a:pt x="246" y="666"/>
                      </a:lnTo>
                      <a:lnTo>
                        <a:pt x="242" y="664"/>
                      </a:lnTo>
                      <a:lnTo>
                        <a:pt x="240" y="664"/>
                      </a:lnTo>
                      <a:lnTo>
                        <a:pt x="238" y="664"/>
                      </a:lnTo>
                      <a:lnTo>
                        <a:pt x="236" y="660"/>
                      </a:lnTo>
                      <a:lnTo>
                        <a:pt x="232" y="658"/>
                      </a:lnTo>
                      <a:lnTo>
                        <a:pt x="230" y="656"/>
                      </a:lnTo>
                      <a:lnTo>
                        <a:pt x="228" y="656"/>
                      </a:lnTo>
                      <a:lnTo>
                        <a:pt x="226" y="656"/>
                      </a:lnTo>
                      <a:lnTo>
                        <a:pt x="226" y="654"/>
                      </a:lnTo>
                      <a:lnTo>
                        <a:pt x="224" y="654"/>
                      </a:lnTo>
                      <a:lnTo>
                        <a:pt x="226" y="652"/>
                      </a:lnTo>
                      <a:lnTo>
                        <a:pt x="224" y="652"/>
                      </a:lnTo>
                      <a:lnTo>
                        <a:pt x="222" y="644"/>
                      </a:lnTo>
                      <a:lnTo>
                        <a:pt x="222" y="642"/>
                      </a:lnTo>
                      <a:lnTo>
                        <a:pt x="220" y="642"/>
                      </a:lnTo>
                      <a:lnTo>
                        <a:pt x="220" y="640"/>
                      </a:lnTo>
                      <a:lnTo>
                        <a:pt x="220" y="638"/>
                      </a:lnTo>
                      <a:lnTo>
                        <a:pt x="220" y="634"/>
                      </a:lnTo>
                      <a:lnTo>
                        <a:pt x="218" y="632"/>
                      </a:lnTo>
                      <a:lnTo>
                        <a:pt x="214" y="630"/>
                      </a:lnTo>
                      <a:lnTo>
                        <a:pt x="214" y="628"/>
                      </a:lnTo>
                      <a:lnTo>
                        <a:pt x="214" y="626"/>
                      </a:lnTo>
                      <a:lnTo>
                        <a:pt x="214" y="622"/>
                      </a:lnTo>
                      <a:lnTo>
                        <a:pt x="212" y="620"/>
                      </a:lnTo>
                      <a:lnTo>
                        <a:pt x="212" y="618"/>
                      </a:lnTo>
                      <a:lnTo>
                        <a:pt x="210" y="610"/>
                      </a:lnTo>
                      <a:lnTo>
                        <a:pt x="208" y="606"/>
                      </a:lnTo>
                      <a:lnTo>
                        <a:pt x="208" y="600"/>
                      </a:lnTo>
                      <a:lnTo>
                        <a:pt x="208" y="596"/>
                      </a:lnTo>
                      <a:lnTo>
                        <a:pt x="210" y="594"/>
                      </a:lnTo>
                      <a:lnTo>
                        <a:pt x="212" y="592"/>
                      </a:lnTo>
                      <a:lnTo>
                        <a:pt x="212" y="590"/>
                      </a:lnTo>
                      <a:lnTo>
                        <a:pt x="214" y="586"/>
                      </a:lnTo>
                      <a:lnTo>
                        <a:pt x="220" y="578"/>
                      </a:lnTo>
                      <a:lnTo>
                        <a:pt x="220" y="576"/>
                      </a:lnTo>
                      <a:lnTo>
                        <a:pt x="220" y="574"/>
                      </a:lnTo>
                      <a:lnTo>
                        <a:pt x="218" y="572"/>
                      </a:lnTo>
                      <a:lnTo>
                        <a:pt x="218" y="570"/>
                      </a:lnTo>
                      <a:lnTo>
                        <a:pt x="214" y="566"/>
                      </a:lnTo>
                      <a:lnTo>
                        <a:pt x="212" y="564"/>
                      </a:lnTo>
                      <a:lnTo>
                        <a:pt x="204" y="562"/>
                      </a:lnTo>
                      <a:lnTo>
                        <a:pt x="202" y="560"/>
                      </a:lnTo>
                      <a:lnTo>
                        <a:pt x="202" y="558"/>
                      </a:lnTo>
                      <a:lnTo>
                        <a:pt x="204" y="556"/>
                      </a:lnTo>
                      <a:lnTo>
                        <a:pt x="204" y="552"/>
                      </a:lnTo>
                      <a:lnTo>
                        <a:pt x="202" y="550"/>
                      </a:lnTo>
                      <a:lnTo>
                        <a:pt x="200" y="548"/>
                      </a:lnTo>
                      <a:lnTo>
                        <a:pt x="200" y="546"/>
                      </a:lnTo>
                      <a:lnTo>
                        <a:pt x="200" y="544"/>
                      </a:lnTo>
                      <a:lnTo>
                        <a:pt x="200" y="542"/>
                      </a:lnTo>
                      <a:lnTo>
                        <a:pt x="200" y="538"/>
                      </a:lnTo>
                      <a:lnTo>
                        <a:pt x="200" y="536"/>
                      </a:lnTo>
                      <a:lnTo>
                        <a:pt x="198" y="534"/>
                      </a:lnTo>
                      <a:lnTo>
                        <a:pt x="198" y="532"/>
                      </a:lnTo>
                      <a:lnTo>
                        <a:pt x="198" y="530"/>
                      </a:lnTo>
                      <a:lnTo>
                        <a:pt x="198" y="528"/>
                      </a:lnTo>
                      <a:lnTo>
                        <a:pt x="198" y="526"/>
                      </a:lnTo>
                      <a:lnTo>
                        <a:pt x="194" y="522"/>
                      </a:lnTo>
                      <a:lnTo>
                        <a:pt x="194" y="520"/>
                      </a:lnTo>
                      <a:lnTo>
                        <a:pt x="194" y="518"/>
                      </a:lnTo>
                      <a:lnTo>
                        <a:pt x="194" y="516"/>
                      </a:lnTo>
                      <a:lnTo>
                        <a:pt x="194" y="514"/>
                      </a:lnTo>
                      <a:lnTo>
                        <a:pt x="192" y="512"/>
                      </a:lnTo>
                      <a:lnTo>
                        <a:pt x="194" y="508"/>
                      </a:lnTo>
                      <a:lnTo>
                        <a:pt x="194" y="506"/>
                      </a:lnTo>
                      <a:lnTo>
                        <a:pt x="194" y="502"/>
                      </a:lnTo>
                      <a:lnTo>
                        <a:pt x="194" y="500"/>
                      </a:lnTo>
                      <a:lnTo>
                        <a:pt x="196" y="496"/>
                      </a:lnTo>
                      <a:lnTo>
                        <a:pt x="194" y="494"/>
                      </a:lnTo>
                      <a:lnTo>
                        <a:pt x="192" y="490"/>
                      </a:lnTo>
                      <a:lnTo>
                        <a:pt x="190" y="486"/>
                      </a:lnTo>
                      <a:lnTo>
                        <a:pt x="190" y="484"/>
                      </a:lnTo>
                      <a:lnTo>
                        <a:pt x="186" y="482"/>
                      </a:lnTo>
                      <a:lnTo>
                        <a:pt x="186" y="480"/>
                      </a:lnTo>
                      <a:lnTo>
                        <a:pt x="186" y="478"/>
                      </a:lnTo>
                      <a:lnTo>
                        <a:pt x="184" y="478"/>
                      </a:lnTo>
                      <a:lnTo>
                        <a:pt x="182" y="476"/>
                      </a:lnTo>
                      <a:lnTo>
                        <a:pt x="182" y="474"/>
                      </a:lnTo>
                      <a:lnTo>
                        <a:pt x="180" y="472"/>
                      </a:lnTo>
                      <a:lnTo>
                        <a:pt x="178" y="468"/>
                      </a:lnTo>
                      <a:lnTo>
                        <a:pt x="176" y="468"/>
                      </a:lnTo>
                      <a:lnTo>
                        <a:pt x="174" y="466"/>
                      </a:lnTo>
                      <a:lnTo>
                        <a:pt x="174" y="464"/>
                      </a:lnTo>
                      <a:lnTo>
                        <a:pt x="172" y="462"/>
                      </a:lnTo>
                      <a:lnTo>
                        <a:pt x="168" y="460"/>
                      </a:lnTo>
                      <a:lnTo>
                        <a:pt x="166" y="460"/>
                      </a:lnTo>
                      <a:lnTo>
                        <a:pt x="164" y="460"/>
                      </a:lnTo>
                      <a:lnTo>
                        <a:pt x="156" y="458"/>
                      </a:lnTo>
                      <a:lnTo>
                        <a:pt x="154" y="458"/>
                      </a:lnTo>
                      <a:lnTo>
                        <a:pt x="152" y="456"/>
                      </a:lnTo>
                      <a:lnTo>
                        <a:pt x="150" y="454"/>
                      </a:lnTo>
                      <a:lnTo>
                        <a:pt x="148" y="454"/>
                      </a:lnTo>
                      <a:lnTo>
                        <a:pt x="146" y="452"/>
                      </a:lnTo>
                      <a:lnTo>
                        <a:pt x="146" y="450"/>
                      </a:lnTo>
                      <a:lnTo>
                        <a:pt x="144" y="448"/>
                      </a:lnTo>
                      <a:lnTo>
                        <a:pt x="142" y="448"/>
                      </a:lnTo>
                      <a:lnTo>
                        <a:pt x="140" y="448"/>
                      </a:lnTo>
                      <a:lnTo>
                        <a:pt x="140" y="444"/>
                      </a:lnTo>
                      <a:lnTo>
                        <a:pt x="138" y="444"/>
                      </a:lnTo>
                      <a:lnTo>
                        <a:pt x="136" y="442"/>
                      </a:lnTo>
                      <a:lnTo>
                        <a:pt x="132" y="440"/>
                      </a:lnTo>
                      <a:lnTo>
                        <a:pt x="128" y="440"/>
                      </a:lnTo>
                      <a:lnTo>
                        <a:pt x="128" y="438"/>
                      </a:lnTo>
                      <a:lnTo>
                        <a:pt x="126" y="436"/>
                      </a:lnTo>
                      <a:lnTo>
                        <a:pt x="120" y="432"/>
                      </a:lnTo>
                      <a:lnTo>
                        <a:pt x="118" y="428"/>
                      </a:lnTo>
                      <a:lnTo>
                        <a:pt x="120" y="428"/>
                      </a:lnTo>
                      <a:lnTo>
                        <a:pt x="118" y="426"/>
                      </a:lnTo>
                      <a:lnTo>
                        <a:pt x="118" y="422"/>
                      </a:lnTo>
                      <a:lnTo>
                        <a:pt x="116" y="420"/>
                      </a:lnTo>
                      <a:lnTo>
                        <a:pt x="114" y="420"/>
                      </a:lnTo>
                      <a:lnTo>
                        <a:pt x="114" y="418"/>
                      </a:lnTo>
                      <a:lnTo>
                        <a:pt x="116" y="416"/>
                      </a:lnTo>
                      <a:lnTo>
                        <a:pt x="114" y="416"/>
                      </a:lnTo>
                      <a:lnTo>
                        <a:pt x="114" y="414"/>
                      </a:lnTo>
                      <a:lnTo>
                        <a:pt x="112" y="414"/>
                      </a:lnTo>
                      <a:lnTo>
                        <a:pt x="110" y="410"/>
                      </a:lnTo>
                      <a:lnTo>
                        <a:pt x="108" y="410"/>
                      </a:lnTo>
                      <a:lnTo>
                        <a:pt x="106" y="410"/>
                      </a:lnTo>
                      <a:lnTo>
                        <a:pt x="104" y="406"/>
                      </a:lnTo>
                      <a:lnTo>
                        <a:pt x="102" y="404"/>
                      </a:lnTo>
                      <a:lnTo>
                        <a:pt x="98" y="404"/>
                      </a:lnTo>
                      <a:lnTo>
                        <a:pt x="96" y="404"/>
                      </a:lnTo>
                      <a:lnTo>
                        <a:pt x="92" y="402"/>
                      </a:lnTo>
                      <a:lnTo>
                        <a:pt x="84" y="400"/>
                      </a:lnTo>
                      <a:lnTo>
                        <a:pt x="80" y="398"/>
                      </a:lnTo>
                      <a:lnTo>
                        <a:pt x="78" y="396"/>
                      </a:lnTo>
                      <a:lnTo>
                        <a:pt x="74" y="394"/>
                      </a:lnTo>
                      <a:lnTo>
                        <a:pt x="72" y="392"/>
                      </a:lnTo>
                      <a:lnTo>
                        <a:pt x="72" y="390"/>
                      </a:lnTo>
                      <a:lnTo>
                        <a:pt x="72" y="388"/>
                      </a:lnTo>
                      <a:lnTo>
                        <a:pt x="72" y="384"/>
                      </a:lnTo>
                      <a:lnTo>
                        <a:pt x="70" y="384"/>
                      </a:lnTo>
                      <a:lnTo>
                        <a:pt x="66" y="382"/>
                      </a:lnTo>
                      <a:lnTo>
                        <a:pt x="64" y="382"/>
                      </a:lnTo>
                      <a:lnTo>
                        <a:pt x="60" y="382"/>
                      </a:lnTo>
                      <a:lnTo>
                        <a:pt x="58" y="380"/>
                      </a:lnTo>
                      <a:lnTo>
                        <a:pt x="56" y="382"/>
                      </a:lnTo>
                      <a:lnTo>
                        <a:pt x="50" y="380"/>
                      </a:lnTo>
                      <a:lnTo>
                        <a:pt x="48" y="380"/>
                      </a:lnTo>
                      <a:lnTo>
                        <a:pt x="48" y="380"/>
                      </a:lnTo>
                      <a:lnTo>
                        <a:pt x="46" y="380"/>
                      </a:lnTo>
                      <a:lnTo>
                        <a:pt x="44" y="380"/>
                      </a:lnTo>
                      <a:lnTo>
                        <a:pt x="44" y="378"/>
                      </a:lnTo>
                      <a:lnTo>
                        <a:pt x="42" y="376"/>
                      </a:lnTo>
                      <a:lnTo>
                        <a:pt x="40" y="376"/>
                      </a:lnTo>
                      <a:lnTo>
                        <a:pt x="38" y="374"/>
                      </a:lnTo>
                      <a:lnTo>
                        <a:pt x="36" y="374"/>
                      </a:lnTo>
                      <a:lnTo>
                        <a:pt x="36" y="372"/>
                      </a:lnTo>
                      <a:lnTo>
                        <a:pt x="36" y="370"/>
                      </a:lnTo>
                      <a:lnTo>
                        <a:pt x="36" y="368"/>
                      </a:lnTo>
                      <a:lnTo>
                        <a:pt x="32" y="366"/>
                      </a:lnTo>
                      <a:lnTo>
                        <a:pt x="28" y="362"/>
                      </a:lnTo>
                      <a:lnTo>
                        <a:pt x="22" y="358"/>
                      </a:lnTo>
                      <a:lnTo>
                        <a:pt x="16" y="356"/>
                      </a:lnTo>
                      <a:lnTo>
                        <a:pt x="14" y="354"/>
                      </a:lnTo>
                      <a:lnTo>
                        <a:pt x="16" y="350"/>
                      </a:lnTo>
                      <a:lnTo>
                        <a:pt x="18" y="346"/>
                      </a:lnTo>
                      <a:lnTo>
                        <a:pt x="18" y="344"/>
                      </a:lnTo>
                      <a:lnTo>
                        <a:pt x="18" y="342"/>
                      </a:lnTo>
                      <a:lnTo>
                        <a:pt x="20" y="340"/>
                      </a:lnTo>
                      <a:lnTo>
                        <a:pt x="18" y="336"/>
                      </a:lnTo>
                      <a:lnTo>
                        <a:pt x="20" y="334"/>
                      </a:lnTo>
                      <a:lnTo>
                        <a:pt x="18" y="332"/>
                      </a:lnTo>
                      <a:lnTo>
                        <a:pt x="18" y="330"/>
                      </a:lnTo>
                      <a:lnTo>
                        <a:pt x="20" y="328"/>
                      </a:lnTo>
                      <a:lnTo>
                        <a:pt x="20" y="324"/>
                      </a:lnTo>
                      <a:lnTo>
                        <a:pt x="20" y="322"/>
                      </a:lnTo>
                      <a:lnTo>
                        <a:pt x="18" y="320"/>
                      </a:lnTo>
                      <a:lnTo>
                        <a:pt x="18" y="318"/>
                      </a:lnTo>
                      <a:lnTo>
                        <a:pt x="18" y="314"/>
                      </a:lnTo>
                      <a:lnTo>
                        <a:pt x="18" y="310"/>
                      </a:lnTo>
                      <a:lnTo>
                        <a:pt x="14" y="306"/>
                      </a:lnTo>
                      <a:lnTo>
                        <a:pt x="14" y="304"/>
                      </a:lnTo>
                      <a:lnTo>
                        <a:pt x="14" y="302"/>
                      </a:lnTo>
                      <a:lnTo>
                        <a:pt x="20" y="298"/>
                      </a:lnTo>
                      <a:lnTo>
                        <a:pt x="20" y="296"/>
                      </a:lnTo>
                      <a:lnTo>
                        <a:pt x="20" y="294"/>
                      </a:lnTo>
                      <a:lnTo>
                        <a:pt x="18" y="292"/>
                      </a:lnTo>
                      <a:lnTo>
                        <a:pt x="18" y="290"/>
                      </a:lnTo>
                      <a:lnTo>
                        <a:pt x="18" y="288"/>
                      </a:lnTo>
                      <a:lnTo>
                        <a:pt x="18" y="286"/>
                      </a:lnTo>
                      <a:lnTo>
                        <a:pt x="16" y="284"/>
                      </a:lnTo>
                      <a:lnTo>
                        <a:pt x="18" y="282"/>
                      </a:lnTo>
                      <a:lnTo>
                        <a:pt x="18" y="280"/>
                      </a:lnTo>
                      <a:lnTo>
                        <a:pt x="18" y="278"/>
                      </a:lnTo>
                      <a:lnTo>
                        <a:pt x="18" y="276"/>
                      </a:lnTo>
                      <a:lnTo>
                        <a:pt x="18" y="272"/>
                      </a:lnTo>
                      <a:lnTo>
                        <a:pt x="16" y="270"/>
                      </a:lnTo>
                      <a:lnTo>
                        <a:pt x="16" y="268"/>
                      </a:lnTo>
                      <a:lnTo>
                        <a:pt x="20" y="268"/>
                      </a:lnTo>
                      <a:lnTo>
                        <a:pt x="22" y="264"/>
                      </a:lnTo>
                      <a:lnTo>
                        <a:pt x="24" y="262"/>
                      </a:lnTo>
                      <a:lnTo>
                        <a:pt x="22" y="258"/>
                      </a:lnTo>
                      <a:lnTo>
                        <a:pt x="26" y="256"/>
                      </a:lnTo>
                      <a:lnTo>
                        <a:pt x="26" y="254"/>
                      </a:lnTo>
                      <a:lnTo>
                        <a:pt x="26" y="252"/>
                      </a:lnTo>
                      <a:lnTo>
                        <a:pt x="28" y="252"/>
                      </a:lnTo>
                      <a:lnTo>
                        <a:pt x="28" y="250"/>
                      </a:lnTo>
                      <a:lnTo>
                        <a:pt x="28" y="248"/>
                      </a:lnTo>
                      <a:lnTo>
                        <a:pt x="28" y="244"/>
                      </a:lnTo>
                      <a:lnTo>
                        <a:pt x="28" y="242"/>
                      </a:lnTo>
                      <a:lnTo>
                        <a:pt x="24" y="242"/>
                      </a:lnTo>
                      <a:lnTo>
                        <a:pt x="20" y="236"/>
                      </a:lnTo>
                      <a:lnTo>
                        <a:pt x="20" y="234"/>
                      </a:lnTo>
                      <a:lnTo>
                        <a:pt x="20" y="230"/>
                      </a:lnTo>
                      <a:lnTo>
                        <a:pt x="14" y="226"/>
                      </a:lnTo>
                      <a:lnTo>
                        <a:pt x="12" y="226"/>
                      </a:lnTo>
                      <a:lnTo>
                        <a:pt x="10" y="226"/>
                      </a:lnTo>
                      <a:lnTo>
                        <a:pt x="8" y="226"/>
                      </a:lnTo>
                      <a:lnTo>
                        <a:pt x="6" y="226"/>
                      </a:lnTo>
                      <a:lnTo>
                        <a:pt x="4" y="226"/>
                      </a:lnTo>
                      <a:lnTo>
                        <a:pt x="2" y="224"/>
                      </a:lnTo>
                      <a:lnTo>
                        <a:pt x="2" y="222"/>
                      </a:lnTo>
                      <a:lnTo>
                        <a:pt x="2" y="220"/>
                      </a:lnTo>
                      <a:lnTo>
                        <a:pt x="0" y="216"/>
                      </a:lnTo>
                      <a:lnTo>
                        <a:pt x="2" y="216"/>
                      </a:lnTo>
                      <a:lnTo>
                        <a:pt x="0" y="214"/>
                      </a:lnTo>
                      <a:lnTo>
                        <a:pt x="0" y="214"/>
                      </a:lnTo>
                      <a:close/>
                    </a:path>
                  </a:pathLst>
                </a:custGeom>
                <a:solidFill>
                  <a:srgbClr val="005496"/>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93" name="Freeform 163">
                  <a:extLst>
                    <a:ext uri="{FF2B5EF4-FFF2-40B4-BE49-F238E27FC236}">
                      <a16:creationId xmlns:a16="http://schemas.microsoft.com/office/drawing/2014/main" id="{907B8F94-14DB-1EEF-0116-60FF1EB8EF19}"/>
                    </a:ext>
                  </a:extLst>
                </p:cNvPr>
                <p:cNvSpPr>
                  <a:spLocks/>
                </p:cNvSpPr>
                <p:nvPr/>
              </p:nvSpPr>
              <p:spPr bwMode="auto">
                <a:xfrm>
                  <a:off x="6273800" y="4222750"/>
                  <a:ext cx="771525" cy="1228725"/>
                </a:xfrm>
                <a:custGeom>
                  <a:avLst/>
                  <a:gdLst>
                    <a:gd name="T0" fmla="*/ 172 w 486"/>
                    <a:gd name="T1" fmla="*/ 728 h 774"/>
                    <a:gd name="T2" fmla="*/ 166 w 486"/>
                    <a:gd name="T3" fmla="*/ 738 h 774"/>
                    <a:gd name="T4" fmla="*/ 158 w 486"/>
                    <a:gd name="T5" fmla="*/ 750 h 774"/>
                    <a:gd name="T6" fmla="*/ 150 w 486"/>
                    <a:gd name="T7" fmla="*/ 760 h 774"/>
                    <a:gd name="T8" fmla="*/ 92 w 486"/>
                    <a:gd name="T9" fmla="*/ 774 h 774"/>
                    <a:gd name="T10" fmla="*/ 102 w 486"/>
                    <a:gd name="T11" fmla="*/ 766 h 774"/>
                    <a:gd name="T12" fmla="*/ 112 w 486"/>
                    <a:gd name="T13" fmla="*/ 768 h 774"/>
                    <a:gd name="T14" fmla="*/ 126 w 486"/>
                    <a:gd name="T15" fmla="*/ 760 h 774"/>
                    <a:gd name="T16" fmla="*/ 112 w 486"/>
                    <a:gd name="T17" fmla="*/ 746 h 774"/>
                    <a:gd name="T18" fmla="*/ 102 w 486"/>
                    <a:gd name="T19" fmla="*/ 718 h 774"/>
                    <a:gd name="T20" fmla="*/ 98 w 486"/>
                    <a:gd name="T21" fmla="*/ 704 h 774"/>
                    <a:gd name="T22" fmla="*/ 88 w 486"/>
                    <a:gd name="T23" fmla="*/ 700 h 774"/>
                    <a:gd name="T24" fmla="*/ 88 w 486"/>
                    <a:gd name="T25" fmla="*/ 694 h 774"/>
                    <a:gd name="T26" fmla="*/ 90 w 486"/>
                    <a:gd name="T27" fmla="*/ 688 h 774"/>
                    <a:gd name="T28" fmla="*/ 86 w 486"/>
                    <a:gd name="T29" fmla="*/ 686 h 774"/>
                    <a:gd name="T30" fmla="*/ 88 w 486"/>
                    <a:gd name="T31" fmla="*/ 696 h 774"/>
                    <a:gd name="T32" fmla="*/ 84 w 486"/>
                    <a:gd name="T33" fmla="*/ 702 h 774"/>
                    <a:gd name="T34" fmla="*/ 82 w 486"/>
                    <a:gd name="T35" fmla="*/ 712 h 774"/>
                    <a:gd name="T36" fmla="*/ 80 w 486"/>
                    <a:gd name="T37" fmla="*/ 726 h 774"/>
                    <a:gd name="T38" fmla="*/ 80 w 486"/>
                    <a:gd name="T39" fmla="*/ 750 h 774"/>
                    <a:gd name="T40" fmla="*/ 72 w 486"/>
                    <a:gd name="T41" fmla="*/ 758 h 774"/>
                    <a:gd name="T42" fmla="*/ 62 w 486"/>
                    <a:gd name="T43" fmla="*/ 752 h 774"/>
                    <a:gd name="T44" fmla="*/ 56 w 486"/>
                    <a:gd name="T45" fmla="*/ 750 h 774"/>
                    <a:gd name="T46" fmla="*/ 50 w 486"/>
                    <a:gd name="T47" fmla="*/ 750 h 774"/>
                    <a:gd name="T48" fmla="*/ 42 w 486"/>
                    <a:gd name="T49" fmla="*/ 750 h 774"/>
                    <a:gd name="T50" fmla="*/ 40 w 486"/>
                    <a:gd name="T51" fmla="*/ 750 h 774"/>
                    <a:gd name="T52" fmla="*/ 8 w 486"/>
                    <a:gd name="T53" fmla="*/ 518 h 774"/>
                    <a:gd name="T54" fmla="*/ 4 w 486"/>
                    <a:gd name="T55" fmla="*/ 36 h 774"/>
                    <a:gd name="T56" fmla="*/ 342 w 486"/>
                    <a:gd name="T57" fmla="*/ 36 h 774"/>
                    <a:gd name="T58" fmla="*/ 430 w 486"/>
                    <a:gd name="T59" fmla="*/ 324 h 774"/>
                    <a:gd name="T60" fmla="*/ 436 w 486"/>
                    <a:gd name="T61" fmla="*/ 334 h 774"/>
                    <a:gd name="T62" fmla="*/ 436 w 486"/>
                    <a:gd name="T63" fmla="*/ 344 h 774"/>
                    <a:gd name="T64" fmla="*/ 440 w 486"/>
                    <a:gd name="T65" fmla="*/ 354 h 774"/>
                    <a:gd name="T66" fmla="*/ 448 w 486"/>
                    <a:gd name="T67" fmla="*/ 364 h 774"/>
                    <a:gd name="T68" fmla="*/ 458 w 486"/>
                    <a:gd name="T69" fmla="*/ 376 h 774"/>
                    <a:gd name="T70" fmla="*/ 462 w 486"/>
                    <a:gd name="T71" fmla="*/ 386 h 774"/>
                    <a:gd name="T72" fmla="*/ 462 w 486"/>
                    <a:gd name="T73" fmla="*/ 392 h 774"/>
                    <a:gd name="T74" fmla="*/ 476 w 486"/>
                    <a:gd name="T75" fmla="*/ 408 h 774"/>
                    <a:gd name="T76" fmla="*/ 466 w 486"/>
                    <a:gd name="T77" fmla="*/ 416 h 774"/>
                    <a:gd name="T78" fmla="*/ 460 w 486"/>
                    <a:gd name="T79" fmla="*/ 438 h 774"/>
                    <a:gd name="T80" fmla="*/ 460 w 486"/>
                    <a:gd name="T81" fmla="*/ 450 h 774"/>
                    <a:gd name="T82" fmla="*/ 456 w 486"/>
                    <a:gd name="T83" fmla="*/ 464 h 774"/>
                    <a:gd name="T84" fmla="*/ 452 w 486"/>
                    <a:gd name="T85" fmla="*/ 478 h 774"/>
                    <a:gd name="T86" fmla="*/ 456 w 486"/>
                    <a:gd name="T87" fmla="*/ 496 h 774"/>
                    <a:gd name="T88" fmla="*/ 464 w 486"/>
                    <a:gd name="T89" fmla="*/ 508 h 774"/>
                    <a:gd name="T90" fmla="*/ 468 w 486"/>
                    <a:gd name="T91" fmla="*/ 518 h 774"/>
                    <a:gd name="T92" fmla="*/ 470 w 486"/>
                    <a:gd name="T93" fmla="*/ 542 h 774"/>
                    <a:gd name="T94" fmla="*/ 470 w 486"/>
                    <a:gd name="T95" fmla="*/ 558 h 774"/>
                    <a:gd name="T96" fmla="*/ 468 w 486"/>
                    <a:gd name="T97" fmla="*/ 580 h 774"/>
                    <a:gd name="T98" fmla="*/ 480 w 486"/>
                    <a:gd name="T99" fmla="*/ 592 h 774"/>
                    <a:gd name="T100" fmla="*/ 454 w 486"/>
                    <a:gd name="T101" fmla="*/ 612 h 774"/>
                    <a:gd name="T102" fmla="*/ 138 w 486"/>
                    <a:gd name="T103" fmla="*/ 646 h 774"/>
                    <a:gd name="T104" fmla="*/ 134 w 486"/>
                    <a:gd name="T105" fmla="*/ 664 h 774"/>
                    <a:gd name="T106" fmla="*/ 142 w 486"/>
                    <a:gd name="T107" fmla="*/ 674 h 774"/>
                    <a:gd name="T108" fmla="*/ 156 w 486"/>
                    <a:gd name="T109" fmla="*/ 688 h 774"/>
                    <a:gd name="T110" fmla="*/ 168 w 486"/>
                    <a:gd name="T111" fmla="*/ 694 h 774"/>
                    <a:gd name="T112" fmla="*/ 168 w 486"/>
                    <a:gd name="T113" fmla="*/ 710 h 774"/>
                    <a:gd name="T114" fmla="*/ 166 w 486"/>
                    <a:gd name="T115" fmla="*/ 720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6" h="774">
                      <a:moveTo>
                        <a:pt x="168" y="722"/>
                      </a:moveTo>
                      <a:lnTo>
                        <a:pt x="168" y="724"/>
                      </a:lnTo>
                      <a:lnTo>
                        <a:pt x="166" y="724"/>
                      </a:lnTo>
                      <a:lnTo>
                        <a:pt x="168" y="726"/>
                      </a:lnTo>
                      <a:lnTo>
                        <a:pt x="168" y="728"/>
                      </a:lnTo>
                      <a:lnTo>
                        <a:pt x="170" y="728"/>
                      </a:lnTo>
                      <a:lnTo>
                        <a:pt x="172" y="728"/>
                      </a:lnTo>
                      <a:lnTo>
                        <a:pt x="172" y="730"/>
                      </a:lnTo>
                      <a:lnTo>
                        <a:pt x="174" y="730"/>
                      </a:lnTo>
                      <a:lnTo>
                        <a:pt x="174" y="734"/>
                      </a:lnTo>
                      <a:lnTo>
                        <a:pt x="172" y="734"/>
                      </a:lnTo>
                      <a:lnTo>
                        <a:pt x="168" y="734"/>
                      </a:lnTo>
                      <a:lnTo>
                        <a:pt x="168" y="736"/>
                      </a:lnTo>
                      <a:lnTo>
                        <a:pt x="166" y="738"/>
                      </a:lnTo>
                      <a:lnTo>
                        <a:pt x="166" y="740"/>
                      </a:lnTo>
                      <a:lnTo>
                        <a:pt x="166" y="742"/>
                      </a:lnTo>
                      <a:lnTo>
                        <a:pt x="166" y="744"/>
                      </a:lnTo>
                      <a:lnTo>
                        <a:pt x="162" y="748"/>
                      </a:lnTo>
                      <a:lnTo>
                        <a:pt x="162" y="746"/>
                      </a:lnTo>
                      <a:lnTo>
                        <a:pt x="160" y="748"/>
                      </a:lnTo>
                      <a:lnTo>
                        <a:pt x="158" y="750"/>
                      </a:lnTo>
                      <a:lnTo>
                        <a:pt x="160" y="754"/>
                      </a:lnTo>
                      <a:lnTo>
                        <a:pt x="156" y="754"/>
                      </a:lnTo>
                      <a:lnTo>
                        <a:pt x="156" y="756"/>
                      </a:lnTo>
                      <a:lnTo>
                        <a:pt x="154" y="756"/>
                      </a:lnTo>
                      <a:lnTo>
                        <a:pt x="152" y="756"/>
                      </a:lnTo>
                      <a:lnTo>
                        <a:pt x="154" y="758"/>
                      </a:lnTo>
                      <a:lnTo>
                        <a:pt x="150" y="760"/>
                      </a:lnTo>
                      <a:lnTo>
                        <a:pt x="154" y="758"/>
                      </a:lnTo>
                      <a:lnTo>
                        <a:pt x="140" y="764"/>
                      </a:lnTo>
                      <a:lnTo>
                        <a:pt x="130" y="766"/>
                      </a:lnTo>
                      <a:lnTo>
                        <a:pt x="122" y="770"/>
                      </a:lnTo>
                      <a:lnTo>
                        <a:pt x="116" y="770"/>
                      </a:lnTo>
                      <a:lnTo>
                        <a:pt x="102" y="772"/>
                      </a:lnTo>
                      <a:lnTo>
                        <a:pt x="92" y="774"/>
                      </a:lnTo>
                      <a:lnTo>
                        <a:pt x="92" y="772"/>
                      </a:lnTo>
                      <a:lnTo>
                        <a:pt x="100" y="770"/>
                      </a:lnTo>
                      <a:lnTo>
                        <a:pt x="102" y="770"/>
                      </a:lnTo>
                      <a:lnTo>
                        <a:pt x="100" y="770"/>
                      </a:lnTo>
                      <a:lnTo>
                        <a:pt x="102" y="770"/>
                      </a:lnTo>
                      <a:lnTo>
                        <a:pt x="102" y="768"/>
                      </a:lnTo>
                      <a:lnTo>
                        <a:pt x="102" y="766"/>
                      </a:lnTo>
                      <a:lnTo>
                        <a:pt x="102" y="766"/>
                      </a:lnTo>
                      <a:lnTo>
                        <a:pt x="104" y="766"/>
                      </a:lnTo>
                      <a:lnTo>
                        <a:pt x="106" y="768"/>
                      </a:lnTo>
                      <a:lnTo>
                        <a:pt x="104" y="766"/>
                      </a:lnTo>
                      <a:lnTo>
                        <a:pt x="106" y="768"/>
                      </a:lnTo>
                      <a:lnTo>
                        <a:pt x="110" y="768"/>
                      </a:lnTo>
                      <a:lnTo>
                        <a:pt x="112" y="768"/>
                      </a:lnTo>
                      <a:lnTo>
                        <a:pt x="114" y="768"/>
                      </a:lnTo>
                      <a:lnTo>
                        <a:pt x="116" y="766"/>
                      </a:lnTo>
                      <a:lnTo>
                        <a:pt x="118" y="766"/>
                      </a:lnTo>
                      <a:lnTo>
                        <a:pt x="122" y="766"/>
                      </a:lnTo>
                      <a:lnTo>
                        <a:pt x="126" y="764"/>
                      </a:lnTo>
                      <a:lnTo>
                        <a:pt x="126" y="764"/>
                      </a:lnTo>
                      <a:lnTo>
                        <a:pt x="126" y="760"/>
                      </a:lnTo>
                      <a:lnTo>
                        <a:pt x="126" y="758"/>
                      </a:lnTo>
                      <a:lnTo>
                        <a:pt x="126" y="756"/>
                      </a:lnTo>
                      <a:lnTo>
                        <a:pt x="118" y="754"/>
                      </a:lnTo>
                      <a:lnTo>
                        <a:pt x="116" y="750"/>
                      </a:lnTo>
                      <a:lnTo>
                        <a:pt x="114" y="748"/>
                      </a:lnTo>
                      <a:lnTo>
                        <a:pt x="114" y="746"/>
                      </a:lnTo>
                      <a:lnTo>
                        <a:pt x="112" y="746"/>
                      </a:lnTo>
                      <a:lnTo>
                        <a:pt x="104" y="742"/>
                      </a:lnTo>
                      <a:lnTo>
                        <a:pt x="102" y="732"/>
                      </a:lnTo>
                      <a:lnTo>
                        <a:pt x="102" y="732"/>
                      </a:lnTo>
                      <a:lnTo>
                        <a:pt x="100" y="730"/>
                      </a:lnTo>
                      <a:lnTo>
                        <a:pt x="102" y="724"/>
                      </a:lnTo>
                      <a:lnTo>
                        <a:pt x="102" y="720"/>
                      </a:lnTo>
                      <a:lnTo>
                        <a:pt x="102" y="718"/>
                      </a:lnTo>
                      <a:lnTo>
                        <a:pt x="102" y="714"/>
                      </a:lnTo>
                      <a:lnTo>
                        <a:pt x="102" y="710"/>
                      </a:lnTo>
                      <a:lnTo>
                        <a:pt x="100" y="708"/>
                      </a:lnTo>
                      <a:lnTo>
                        <a:pt x="102" y="706"/>
                      </a:lnTo>
                      <a:lnTo>
                        <a:pt x="100" y="706"/>
                      </a:lnTo>
                      <a:lnTo>
                        <a:pt x="100" y="704"/>
                      </a:lnTo>
                      <a:lnTo>
                        <a:pt x="98" y="704"/>
                      </a:lnTo>
                      <a:lnTo>
                        <a:pt x="98" y="702"/>
                      </a:lnTo>
                      <a:lnTo>
                        <a:pt x="96" y="702"/>
                      </a:lnTo>
                      <a:lnTo>
                        <a:pt x="96" y="704"/>
                      </a:lnTo>
                      <a:lnTo>
                        <a:pt x="96" y="702"/>
                      </a:lnTo>
                      <a:lnTo>
                        <a:pt x="94" y="700"/>
                      </a:lnTo>
                      <a:lnTo>
                        <a:pt x="90" y="700"/>
                      </a:lnTo>
                      <a:lnTo>
                        <a:pt x="88" y="700"/>
                      </a:lnTo>
                      <a:lnTo>
                        <a:pt x="90" y="700"/>
                      </a:lnTo>
                      <a:lnTo>
                        <a:pt x="88" y="700"/>
                      </a:lnTo>
                      <a:lnTo>
                        <a:pt x="90" y="698"/>
                      </a:lnTo>
                      <a:lnTo>
                        <a:pt x="90" y="696"/>
                      </a:lnTo>
                      <a:lnTo>
                        <a:pt x="90" y="694"/>
                      </a:lnTo>
                      <a:lnTo>
                        <a:pt x="90" y="696"/>
                      </a:lnTo>
                      <a:lnTo>
                        <a:pt x="88" y="694"/>
                      </a:lnTo>
                      <a:lnTo>
                        <a:pt x="88" y="696"/>
                      </a:lnTo>
                      <a:lnTo>
                        <a:pt x="86" y="694"/>
                      </a:lnTo>
                      <a:lnTo>
                        <a:pt x="86" y="692"/>
                      </a:lnTo>
                      <a:lnTo>
                        <a:pt x="88" y="690"/>
                      </a:lnTo>
                      <a:lnTo>
                        <a:pt x="90" y="688"/>
                      </a:lnTo>
                      <a:lnTo>
                        <a:pt x="90" y="686"/>
                      </a:lnTo>
                      <a:lnTo>
                        <a:pt x="90" y="688"/>
                      </a:lnTo>
                      <a:lnTo>
                        <a:pt x="88" y="686"/>
                      </a:lnTo>
                      <a:lnTo>
                        <a:pt x="86" y="686"/>
                      </a:lnTo>
                      <a:lnTo>
                        <a:pt x="86" y="688"/>
                      </a:lnTo>
                      <a:lnTo>
                        <a:pt x="86" y="690"/>
                      </a:lnTo>
                      <a:lnTo>
                        <a:pt x="84" y="690"/>
                      </a:lnTo>
                      <a:lnTo>
                        <a:pt x="86" y="688"/>
                      </a:lnTo>
                      <a:lnTo>
                        <a:pt x="86" y="686"/>
                      </a:lnTo>
                      <a:lnTo>
                        <a:pt x="84" y="686"/>
                      </a:lnTo>
                      <a:lnTo>
                        <a:pt x="86" y="688"/>
                      </a:lnTo>
                      <a:lnTo>
                        <a:pt x="84" y="690"/>
                      </a:lnTo>
                      <a:lnTo>
                        <a:pt x="86" y="690"/>
                      </a:lnTo>
                      <a:lnTo>
                        <a:pt x="86" y="694"/>
                      </a:lnTo>
                      <a:lnTo>
                        <a:pt x="88" y="698"/>
                      </a:lnTo>
                      <a:lnTo>
                        <a:pt x="88" y="696"/>
                      </a:lnTo>
                      <a:lnTo>
                        <a:pt x="86" y="694"/>
                      </a:lnTo>
                      <a:lnTo>
                        <a:pt x="86" y="696"/>
                      </a:lnTo>
                      <a:lnTo>
                        <a:pt x="86" y="698"/>
                      </a:lnTo>
                      <a:lnTo>
                        <a:pt x="88" y="700"/>
                      </a:lnTo>
                      <a:lnTo>
                        <a:pt x="86" y="700"/>
                      </a:lnTo>
                      <a:lnTo>
                        <a:pt x="84" y="700"/>
                      </a:lnTo>
                      <a:lnTo>
                        <a:pt x="84" y="702"/>
                      </a:lnTo>
                      <a:lnTo>
                        <a:pt x="84" y="704"/>
                      </a:lnTo>
                      <a:lnTo>
                        <a:pt x="82" y="704"/>
                      </a:lnTo>
                      <a:lnTo>
                        <a:pt x="82" y="706"/>
                      </a:lnTo>
                      <a:lnTo>
                        <a:pt x="82" y="708"/>
                      </a:lnTo>
                      <a:lnTo>
                        <a:pt x="82" y="710"/>
                      </a:lnTo>
                      <a:lnTo>
                        <a:pt x="84" y="712"/>
                      </a:lnTo>
                      <a:lnTo>
                        <a:pt x="82" y="712"/>
                      </a:lnTo>
                      <a:lnTo>
                        <a:pt x="82" y="716"/>
                      </a:lnTo>
                      <a:lnTo>
                        <a:pt x="82" y="718"/>
                      </a:lnTo>
                      <a:lnTo>
                        <a:pt x="82" y="716"/>
                      </a:lnTo>
                      <a:lnTo>
                        <a:pt x="80" y="718"/>
                      </a:lnTo>
                      <a:lnTo>
                        <a:pt x="80" y="720"/>
                      </a:lnTo>
                      <a:lnTo>
                        <a:pt x="80" y="724"/>
                      </a:lnTo>
                      <a:lnTo>
                        <a:pt x="80" y="726"/>
                      </a:lnTo>
                      <a:lnTo>
                        <a:pt x="78" y="728"/>
                      </a:lnTo>
                      <a:lnTo>
                        <a:pt x="78" y="730"/>
                      </a:lnTo>
                      <a:lnTo>
                        <a:pt x="80" y="734"/>
                      </a:lnTo>
                      <a:lnTo>
                        <a:pt x="78" y="736"/>
                      </a:lnTo>
                      <a:lnTo>
                        <a:pt x="78" y="738"/>
                      </a:lnTo>
                      <a:lnTo>
                        <a:pt x="78" y="742"/>
                      </a:lnTo>
                      <a:lnTo>
                        <a:pt x="80" y="750"/>
                      </a:lnTo>
                      <a:lnTo>
                        <a:pt x="78" y="752"/>
                      </a:lnTo>
                      <a:lnTo>
                        <a:pt x="76" y="756"/>
                      </a:lnTo>
                      <a:lnTo>
                        <a:pt x="76" y="754"/>
                      </a:lnTo>
                      <a:lnTo>
                        <a:pt x="74" y="754"/>
                      </a:lnTo>
                      <a:lnTo>
                        <a:pt x="76" y="756"/>
                      </a:lnTo>
                      <a:lnTo>
                        <a:pt x="74" y="758"/>
                      </a:lnTo>
                      <a:lnTo>
                        <a:pt x="72" y="758"/>
                      </a:lnTo>
                      <a:lnTo>
                        <a:pt x="68" y="760"/>
                      </a:lnTo>
                      <a:lnTo>
                        <a:pt x="68" y="758"/>
                      </a:lnTo>
                      <a:lnTo>
                        <a:pt x="68" y="756"/>
                      </a:lnTo>
                      <a:lnTo>
                        <a:pt x="68" y="752"/>
                      </a:lnTo>
                      <a:lnTo>
                        <a:pt x="66" y="754"/>
                      </a:lnTo>
                      <a:lnTo>
                        <a:pt x="64" y="752"/>
                      </a:lnTo>
                      <a:lnTo>
                        <a:pt x="62" y="752"/>
                      </a:lnTo>
                      <a:lnTo>
                        <a:pt x="60" y="752"/>
                      </a:lnTo>
                      <a:lnTo>
                        <a:pt x="58" y="750"/>
                      </a:lnTo>
                      <a:lnTo>
                        <a:pt x="58" y="752"/>
                      </a:lnTo>
                      <a:lnTo>
                        <a:pt x="54" y="750"/>
                      </a:lnTo>
                      <a:lnTo>
                        <a:pt x="56" y="750"/>
                      </a:lnTo>
                      <a:lnTo>
                        <a:pt x="54" y="750"/>
                      </a:lnTo>
                      <a:lnTo>
                        <a:pt x="56" y="750"/>
                      </a:lnTo>
                      <a:lnTo>
                        <a:pt x="54" y="750"/>
                      </a:lnTo>
                      <a:lnTo>
                        <a:pt x="52" y="750"/>
                      </a:lnTo>
                      <a:lnTo>
                        <a:pt x="52" y="754"/>
                      </a:lnTo>
                      <a:lnTo>
                        <a:pt x="50" y="754"/>
                      </a:lnTo>
                      <a:lnTo>
                        <a:pt x="52" y="752"/>
                      </a:lnTo>
                      <a:lnTo>
                        <a:pt x="50" y="752"/>
                      </a:lnTo>
                      <a:lnTo>
                        <a:pt x="50" y="750"/>
                      </a:lnTo>
                      <a:lnTo>
                        <a:pt x="48" y="748"/>
                      </a:lnTo>
                      <a:lnTo>
                        <a:pt x="46" y="748"/>
                      </a:lnTo>
                      <a:lnTo>
                        <a:pt x="44" y="748"/>
                      </a:lnTo>
                      <a:lnTo>
                        <a:pt x="44" y="750"/>
                      </a:lnTo>
                      <a:lnTo>
                        <a:pt x="42" y="750"/>
                      </a:lnTo>
                      <a:lnTo>
                        <a:pt x="42" y="748"/>
                      </a:lnTo>
                      <a:lnTo>
                        <a:pt x="42" y="750"/>
                      </a:lnTo>
                      <a:lnTo>
                        <a:pt x="42" y="748"/>
                      </a:lnTo>
                      <a:lnTo>
                        <a:pt x="42" y="750"/>
                      </a:lnTo>
                      <a:lnTo>
                        <a:pt x="40" y="750"/>
                      </a:lnTo>
                      <a:lnTo>
                        <a:pt x="42" y="750"/>
                      </a:lnTo>
                      <a:lnTo>
                        <a:pt x="40" y="750"/>
                      </a:lnTo>
                      <a:lnTo>
                        <a:pt x="42" y="750"/>
                      </a:lnTo>
                      <a:lnTo>
                        <a:pt x="40" y="750"/>
                      </a:lnTo>
                      <a:lnTo>
                        <a:pt x="40" y="752"/>
                      </a:lnTo>
                      <a:lnTo>
                        <a:pt x="40" y="750"/>
                      </a:lnTo>
                      <a:lnTo>
                        <a:pt x="40" y="752"/>
                      </a:lnTo>
                      <a:lnTo>
                        <a:pt x="40" y="750"/>
                      </a:lnTo>
                      <a:lnTo>
                        <a:pt x="40" y="752"/>
                      </a:lnTo>
                      <a:lnTo>
                        <a:pt x="30" y="678"/>
                      </a:lnTo>
                      <a:lnTo>
                        <a:pt x="8" y="518"/>
                      </a:lnTo>
                      <a:lnTo>
                        <a:pt x="10" y="430"/>
                      </a:lnTo>
                      <a:lnTo>
                        <a:pt x="12" y="218"/>
                      </a:lnTo>
                      <a:lnTo>
                        <a:pt x="16" y="48"/>
                      </a:lnTo>
                      <a:lnTo>
                        <a:pt x="10" y="46"/>
                      </a:lnTo>
                      <a:lnTo>
                        <a:pt x="8" y="44"/>
                      </a:lnTo>
                      <a:lnTo>
                        <a:pt x="6" y="38"/>
                      </a:lnTo>
                      <a:lnTo>
                        <a:pt x="4" y="36"/>
                      </a:lnTo>
                      <a:lnTo>
                        <a:pt x="2" y="32"/>
                      </a:lnTo>
                      <a:lnTo>
                        <a:pt x="0" y="30"/>
                      </a:lnTo>
                      <a:lnTo>
                        <a:pt x="102" y="22"/>
                      </a:lnTo>
                      <a:lnTo>
                        <a:pt x="172" y="16"/>
                      </a:lnTo>
                      <a:lnTo>
                        <a:pt x="236" y="10"/>
                      </a:lnTo>
                      <a:lnTo>
                        <a:pt x="330" y="0"/>
                      </a:lnTo>
                      <a:lnTo>
                        <a:pt x="342" y="36"/>
                      </a:lnTo>
                      <a:lnTo>
                        <a:pt x="360" y="98"/>
                      </a:lnTo>
                      <a:lnTo>
                        <a:pt x="370" y="128"/>
                      </a:lnTo>
                      <a:lnTo>
                        <a:pt x="426" y="320"/>
                      </a:lnTo>
                      <a:lnTo>
                        <a:pt x="426" y="322"/>
                      </a:lnTo>
                      <a:lnTo>
                        <a:pt x="428" y="322"/>
                      </a:lnTo>
                      <a:lnTo>
                        <a:pt x="430" y="322"/>
                      </a:lnTo>
                      <a:lnTo>
                        <a:pt x="430" y="324"/>
                      </a:lnTo>
                      <a:lnTo>
                        <a:pt x="428" y="326"/>
                      </a:lnTo>
                      <a:lnTo>
                        <a:pt x="428" y="328"/>
                      </a:lnTo>
                      <a:lnTo>
                        <a:pt x="428" y="330"/>
                      </a:lnTo>
                      <a:lnTo>
                        <a:pt x="430" y="332"/>
                      </a:lnTo>
                      <a:lnTo>
                        <a:pt x="432" y="332"/>
                      </a:lnTo>
                      <a:lnTo>
                        <a:pt x="434" y="334"/>
                      </a:lnTo>
                      <a:lnTo>
                        <a:pt x="436" y="334"/>
                      </a:lnTo>
                      <a:lnTo>
                        <a:pt x="434" y="336"/>
                      </a:lnTo>
                      <a:lnTo>
                        <a:pt x="434" y="334"/>
                      </a:lnTo>
                      <a:lnTo>
                        <a:pt x="434" y="336"/>
                      </a:lnTo>
                      <a:lnTo>
                        <a:pt x="434" y="340"/>
                      </a:lnTo>
                      <a:lnTo>
                        <a:pt x="436" y="340"/>
                      </a:lnTo>
                      <a:lnTo>
                        <a:pt x="438" y="340"/>
                      </a:lnTo>
                      <a:lnTo>
                        <a:pt x="436" y="344"/>
                      </a:lnTo>
                      <a:lnTo>
                        <a:pt x="438" y="344"/>
                      </a:lnTo>
                      <a:lnTo>
                        <a:pt x="438" y="346"/>
                      </a:lnTo>
                      <a:lnTo>
                        <a:pt x="438" y="348"/>
                      </a:lnTo>
                      <a:lnTo>
                        <a:pt x="440" y="348"/>
                      </a:lnTo>
                      <a:lnTo>
                        <a:pt x="442" y="350"/>
                      </a:lnTo>
                      <a:lnTo>
                        <a:pt x="442" y="352"/>
                      </a:lnTo>
                      <a:lnTo>
                        <a:pt x="440" y="354"/>
                      </a:lnTo>
                      <a:lnTo>
                        <a:pt x="442" y="354"/>
                      </a:lnTo>
                      <a:lnTo>
                        <a:pt x="444" y="354"/>
                      </a:lnTo>
                      <a:lnTo>
                        <a:pt x="442" y="356"/>
                      </a:lnTo>
                      <a:lnTo>
                        <a:pt x="444" y="356"/>
                      </a:lnTo>
                      <a:lnTo>
                        <a:pt x="444" y="360"/>
                      </a:lnTo>
                      <a:lnTo>
                        <a:pt x="446" y="364"/>
                      </a:lnTo>
                      <a:lnTo>
                        <a:pt x="448" y="364"/>
                      </a:lnTo>
                      <a:lnTo>
                        <a:pt x="450" y="366"/>
                      </a:lnTo>
                      <a:lnTo>
                        <a:pt x="452" y="366"/>
                      </a:lnTo>
                      <a:lnTo>
                        <a:pt x="454" y="366"/>
                      </a:lnTo>
                      <a:lnTo>
                        <a:pt x="454" y="368"/>
                      </a:lnTo>
                      <a:lnTo>
                        <a:pt x="456" y="370"/>
                      </a:lnTo>
                      <a:lnTo>
                        <a:pt x="458" y="372"/>
                      </a:lnTo>
                      <a:lnTo>
                        <a:pt x="458" y="376"/>
                      </a:lnTo>
                      <a:lnTo>
                        <a:pt x="458" y="378"/>
                      </a:lnTo>
                      <a:lnTo>
                        <a:pt x="458" y="378"/>
                      </a:lnTo>
                      <a:lnTo>
                        <a:pt x="458" y="380"/>
                      </a:lnTo>
                      <a:lnTo>
                        <a:pt x="460" y="382"/>
                      </a:lnTo>
                      <a:lnTo>
                        <a:pt x="462" y="382"/>
                      </a:lnTo>
                      <a:lnTo>
                        <a:pt x="464" y="384"/>
                      </a:lnTo>
                      <a:lnTo>
                        <a:pt x="462" y="386"/>
                      </a:lnTo>
                      <a:lnTo>
                        <a:pt x="462" y="388"/>
                      </a:lnTo>
                      <a:lnTo>
                        <a:pt x="464" y="390"/>
                      </a:lnTo>
                      <a:lnTo>
                        <a:pt x="462" y="390"/>
                      </a:lnTo>
                      <a:lnTo>
                        <a:pt x="460" y="390"/>
                      </a:lnTo>
                      <a:lnTo>
                        <a:pt x="462" y="392"/>
                      </a:lnTo>
                      <a:lnTo>
                        <a:pt x="464" y="392"/>
                      </a:lnTo>
                      <a:lnTo>
                        <a:pt x="462" y="392"/>
                      </a:lnTo>
                      <a:lnTo>
                        <a:pt x="462" y="394"/>
                      </a:lnTo>
                      <a:lnTo>
                        <a:pt x="460" y="398"/>
                      </a:lnTo>
                      <a:lnTo>
                        <a:pt x="460" y="400"/>
                      </a:lnTo>
                      <a:lnTo>
                        <a:pt x="470" y="404"/>
                      </a:lnTo>
                      <a:lnTo>
                        <a:pt x="472" y="406"/>
                      </a:lnTo>
                      <a:lnTo>
                        <a:pt x="474" y="406"/>
                      </a:lnTo>
                      <a:lnTo>
                        <a:pt x="476" y="408"/>
                      </a:lnTo>
                      <a:lnTo>
                        <a:pt x="474" y="410"/>
                      </a:lnTo>
                      <a:lnTo>
                        <a:pt x="472" y="410"/>
                      </a:lnTo>
                      <a:lnTo>
                        <a:pt x="472" y="412"/>
                      </a:lnTo>
                      <a:lnTo>
                        <a:pt x="474" y="412"/>
                      </a:lnTo>
                      <a:lnTo>
                        <a:pt x="472" y="414"/>
                      </a:lnTo>
                      <a:lnTo>
                        <a:pt x="472" y="416"/>
                      </a:lnTo>
                      <a:lnTo>
                        <a:pt x="466" y="416"/>
                      </a:lnTo>
                      <a:lnTo>
                        <a:pt x="466" y="418"/>
                      </a:lnTo>
                      <a:lnTo>
                        <a:pt x="468" y="418"/>
                      </a:lnTo>
                      <a:lnTo>
                        <a:pt x="468" y="420"/>
                      </a:lnTo>
                      <a:lnTo>
                        <a:pt x="462" y="424"/>
                      </a:lnTo>
                      <a:lnTo>
                        <a:pt x="458" y="430"/>
                      </a:lnTo>
                      <a:lnTo>
                        <a:pt x="456" y="432"/>
                      </a:lnTo>
                      <a:lnTo>
                        <a:pt x="460" y="438"/>
                      </a:lnTo>
                      <a:lnTo>
                        <a:pt x="458" y="440"/>
                      </a:lnTo>
                      <a:lnTo>
                        <a:pt x="458" y="442"/>
                      </a:lnTo>
                      <a:lnTo>
                        <a:pt x="458" y="444"/>
                      </a:lnTo>
                      <a:lnTo>
                        <a:pt x="460" y="446"/>
                      </a:lnTo>
                      <a:lnTo>
                        <a:pt x="458" y="446"/>
                      </a:lnTo>
                      <a:lnTo>
                        <a:pt x="460" y="448"/>
                      </a:lnTo>
                      <a:lnTo>
                        <a:pt x="460" y="450"/>
                      </a:lnTo>
                      <a:lnTo>
                        <a:pt x="458" y="452"/>
                      </a:lnTo>
                      <a:lnTo>
                        <a:pt x="458" y="454"/>
                      </a:lnTo>
                      <a:lnTo>
                        <a:pt x="458" y="456"/>
                      </a:lnTo>
                      <a:lnTo>
                        <a:pt x="458" y="458"/>
                      </a:lnTo>
                      <a:lnTo>
                        <a:pt x="456" y="460"/>
                      </a:lnTo>
                      <a:lnTo>
                        <a:pt x="458" y="462"/>
                      </a:lnTo>
                      <a:lnTo>
                        <a:pt x="456" y="464"/>
                      </a:lnTo>
                      <a:lnTo>
                        <a:pt x="454" y="466"/>
                      </a:lnTo>
                      <a:lnTo>
                        <a:pt x="454" y="468"/>
                      </a:lnTo>
                      <a:lnTo>
                        <a:pt x="454" y="470"/>
                      </a:lnTo>
                      <a:lnTo>
                        <a:pt x="452" y="470"/>
                      </a:lnTo>
                      <a:lnTo>
                        <a:pt x="452" y="472"/>
                      </a:lnTo>
                      <a:lnTo>
                        <a:pt x="450" y="476"/>
                      </a:lnTo>
                      <a:lnTo>
                        <a:pt x="452" y="478"/>
                      </a:lnTo>
                      <a:lnTo>
                        <a:pt x="452" y="480"/>
                      </a:lnTo>
                      <a:lnTo>
                        <a:pt x="454" y="482"/>
                      </a:lnTo>
                      <a:lnTo>
                        <a:pt x="454" y="486"/>
                      </a:lnTo>
                      <a:lnTo>
                        <a:pt x="452" y="488"/>
                      </a:lnTo>
                      <a:lnTo>
                        <a:pt x="454" y="490"/>
                      </a:lnTo>
                      <a:lnTo>
                        <a:pt x="454" y="492"/>
                      </a:lnTo>
                      <a:lnTo>
                        <a:pt x="456" y="496"/>
                      </a:lnTo>
                      <a:lnTo>
                        <a:pt x="456" y="498"/>
                      </a:lnTo>
                      <a:lnTo>
                        <a:pt x="456" y="502"/>
                      </a:lnTo>
                      <a:lnTo>
                        <a:pt x="458" y="502"/>
                      </a:lnTo>
                      <a:lnTo>
                        <a:pt x="458" y="504"/>
                      </a:lnTo>
                      <a:lnTo>
                        <a:pt x="462" y="506"/>
                      </a:lnTo>
                      <a:lnTo>
                        <a:pt x="464" y="506"/>
                      </a:lnTo>
                      <a:lnTo>
                        <a:pt x="464" y="508"/>
                      </a:lnTo>
                      <a:lnTo>
                        <a:pt x="462" y="508"/>
                      </a:lnTo>
                      <a:lnTo>
                        <a:pt x="462" y="510"/>
                      </a:lnTo>
                      <a:lnTo>
                        <a:pt x="464" y="510"/>
                      </a:lnTo>
                      <a:lnTo>
                        <a:pt x="466" y="512"/>
                      </a:lnTo>
                      <a:lnTo>
                        <a:pt x="466" y="514"/>
                      </a:lnTo>
                      <a:lnTo>
                        <a:pt x="468" y="514"/>
                      </a:lnTo>
                      <a:lnTo>
                        <a:pt x="468" y="518"/>
                      </a:lnTo>
                      <a:lnTo>
                        <a:pt x="468" y="520"/>
                      </a:lnTo>
                      <a:lnTo>
                        <a:pt x="470" y="524"/>
                      </a:lnTo>
                      <a:lnTo>
                        <a:pt x="470" y="526"/>
                      </a:lnTo>
                      <a:lnTo>
                        <a:pt x="470" y="528"/>
                      </a:lnTo>
                      <a:lnTo>
                        <a:pt x="468" y="532"/>
                      </a:lnTo>
                      <a:lnTo>
                        <a:pt x="468" y="536"/>
                      </a:lnTo>
                      <a:lnTo>
                        <a:pt x="470" y="542"/>
                      </a:lnTo>
                      <a:lnTo>
                        <a:pt x="468" y="542"/>
                      </a:lnTo>
                      <a:lnTo>
                        <a:pt x="468" y="544"/>
                      </a:lnTo>
                      <a:lnTo>
                        <a:pt x="468" y="546"/>
                      </a:lnTo>
                      <a:lnTo>
                        <a:pt x="468" y="552"/>
                      </a:lnTo>
                      <a:lnTo>
                        <a:pt x="468" y="554"/>
                      </a:lnTo>
                      <a:lnTo>
                        <a:pt x="468" y="556"/>
                      </a:lnTo>
                      <a:lnTo>
                        <a:pt x="470" y="558"/>
                      </a:lnTo>
                      <a:lnTo>
                        <a:pt x="468" y="564"/>
                      </a:lnTo>
                      <a:lnTo>
                        <a:pt x="466" y="566"/>
                      </a:lnTo>
                      <a:lnTo>
                        <a:pt x="466" y="568"/>
                      </a:lnTo>
                      <a:lnTo>
                        <a:pt x="470" y="574"/>
                      </a:lnTo>
                      <a:lnTo>
                        <a:pt x="470" y="576"/>
                      </a:lnTo>
                      <a:lnTo>
                        <a:pt x="468" y="578"/>
                      </a:lnTo>
                      <a:lnTo>
                        <a:pt x="468" y="580"/>
                      </a:lnTo>
                      <a:lnTo>
                        <a:pt x="470" y="582"/>
                      </a:lnTo>
                      <a:lnTo>
                        <a:pt x="470" y="584"/>
                      </a:lnTo>
                      <a:lnTo>
                        <a:pt x="472" y="584"/>
                      </a:lnTo>
                      <a:lnTo>
                        <a:pt x="474" y="584"/>
                      </a:lnTo>
                      <a:lnTo>
                        <a:pt x="476" y="586"/>
                      </a:lnTo>
                      <a:lnTo>
                        <a:pt x="478" y="590"/>
                      </a:lnTo>
                      <a:lnTo>
                        <a:pt x="480" y="592"/>
                      </a:lnTo>
                      <a:lnTo>
                        <a:pt x="482" y="596"/>
                      </a:lnTo>
                      <a:lnTo>
                        <a:pt x="484" y="600"/>
                      </a:lnTo>
                      <a:lnTo>
                        <a:pt x="484" y="602"/>
                      </a:lnTo>
                      <a:lnTo>
                        <a:pt x="486" y="604"/>
                      </a:lnTo>
                      <a:lnTo>
                        <a:pt x="486" y="606"/>
                      </a:lnTo>
                      <a:lnTo>
                        <a:pt x="486" y="608"/>
                      </a:lnTo>
                      <a:lnTo>
                        <a:pt x="454" y="612"/>
                      </a:lnTo>
                      <a:lnTo>
                        <a:pt x="354" y="624"/>
                      </a:lnTo>
                      <a:lnTo>
                        <a:pt x="258" y="634"/>
                      </a:lnTo>
                      <a:lnTo>
                        <a:pt x="256" y="634"/>
                      </a:lnTo>
                      <a:lnTo>
                        <a:pt x="202" y="638"/>
                      </a:lnTo>
                      <a:lnTo>
                        <a:pt x="186" y="640"/>
                      </a:lnTo>
                      <a:lnTo>
                        <a:pt x="178" y="644"/>
                      </a:lnTo>
                      <a:lnTo>
                        <a:pt x="138" y="646"/>
                      </a:lnTo>
                      <a:lnTo>
                        <a:pt x="138" y="650"/>
                      </a:lnTo>
                      <a:lnTo>
                        <a:pt x="138" y="652"/>
                      </a:lnTo>
                      <a:lnTo>
                        <a:pt x="138" y="658"/>
                      </a:lnTo>
                      <a:lnTo>
                        <a:pt x="136" y="660"/>
                      </a:lnTo>
                      <a:lnTo>
                        <a:pt x="136" y="662"/>
                      </a:lnTo>
                      <a:lnTo>
                        <a:pt x="136" y="664"/>
                      </a:lnTo>
                      <a:lnTo>
                        <a:pt x="134" y="664"/>
                      </a:lnTo>
                      <a:lnTo>
                        <a:pt x="134" y="666"/>
                      </a:lnTo>
                      <a:lnTo>
                        <a:pt x="136" y="668"/>
                      </a:lnTo>
                      <a:lnTo>
                        <a:pt x="136" y="670"/>
                      </a:lnTo>
                      <a:lnTo>
                        <a:pt x="138" y="670"/>
                      </a:lnTo>
                      <a:lnTo>
                        <a:pt x="138" y="672"/>
                      </a:lnTo>
                      <a:lnTo>
                        <a:pt x="140" y="674"/>
                      </a:lnTo>
                      <a:lnTo>
                        <a:pt x="142" y="674"/>
                      </a:lnTo>
                      <a:lnTo>
                        <a:pt x="144" y="676"/>
                      </a:lnTo>
                      <a:lnTo>
                        <a:pt x="148" y="680"/>
                      </a:lnTo>
                      <a:lnTo>
                        <a:pt x="150" y="682"/>
                      </a:lnTo>
                      <a:lnTo>
                        <a:pt x="150" y="684"/>
                      </a:lnTo>
                      <a:lnTo>
                        <a:pt x="154" y="686"/>
                      </a:lnTo>
                      <a:lnTo>
                        <a:pt x="154" y="688"/>
                      </a:lnTo>
                      <a:lnTo>
                        <a:pt x="156" y="688"/>
                      </a:lnTo>
                      <a:lnTo>
                        <a:pt x="158" y="688"/>
                      </a:lnTo>
                      <a:lnTo>
                        <a:pt x="158" y="690"/>
                      </a:lnTo>
                      <a:lnTo>
                        <a:pt x="160" y="690"/>
                      </a:lnTo>
                      <a:lnTo>
                        <a:pt x="162" y="690"/>
                      </a:lnTo>
                      <a:lnTo>
                        <a:pt x="164" y="692"/>
                      </a:lnTo>
                      <a:lnTo>
                        <a:pt x="166" y="694"/>
                      </a:lnTo>
                      <a:lnTo>
                        <a:pt x="168" y="694"/>
                      </a:lnTo>
                      <a:lnTo>
                        <a:pt x="168" y="696"/>
                      </a:lnTo>
                      <a:lnTo>
                        <a:pt x="170" y="696"/>
                      </a:lnTo>
                      <a:lnTo>
                        <a:pt x="170" y="698"/>
                      </a:lnTo>
                      <a:lnTo>
                        <a:pt x="170" y="702"/>
                      </a:lnTo>
                      <a:lnTo>
                        <a:pt x="170" y="704"/>
                      </a:lnTo>
                      <a:lnTo>
                        <a:pt x="170" y="706"/>
                      </a:lnTo>
                      <a:lnTo>
                        <a:pt x="168" y="710"/>
                      </a:lnTo>
                      <a:lnTo>
                        <a:pt x="170" y="710"/>
                      </a:lnTo>
                      <a:lnTo>
                        <a:pt x="168" y="710"/>
                      </a:lnTo>
                      <a:lnTo>
                        <a:pt x="168" y="712"/>
                      </a:lnTo>
                      <a:lnTo>
                        <a:pt x="166" y="714"/>
                      </a:lnTo>
                      <a:lnTo>
                        <a:pt x="166" y="716"/>
                      </a:lnTo>
                      <a:lnTo>
                        <a:pt x="166" y="718"/>
                      </a:lnTo>
                      <a:lnTo>
                        <a:pt x="166" y="720"/>
                      </a:lnTo>
                      <a:lnTo>
                        <a:pt x="164" y="720"/>
                      </a:lnTo>
                      <a:lnTo>
                        <a:pt x="166" y="720"/>
                      </a:lnTo>
                      <a:lnTo>
                        <a:pt x="168" y="722"/>
                      </a:lnTo>
                      <a:lnTo>
                        <a:pt x="166" y="722"/>
                      </a:lnTo>
                      <a:lnTo>
                        <a:pt x="168" y="722"/>
                      </a:lnTo>
                      <a:lnTo>
                        <a:pt x="168" y="722"/>
                      </a:lnTo>
                      <a:close/>
                    </a:path>
                  </a:pathLst>
                </a:custGeom>
                <a:solidFill>
                  <a:srgbClr val="E0E0E0"/>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94" name="Freeform 164">
                  <a:extLst>
                    <a:ext uri="{FF2B5EF4-FFF2-40B4-BE49-F238E27FC236}">
                      <a16:creationId xmlns:a16="http://schemas.microsoft.com/office/drawing/2014/main" id="{7FAB37E9-79D0-4DA5-0192-AE1F54357D65}"/>
                    </a:ext>
                  </a:extLst>
                </p:cNvPr>
                <p:cNvSpPr>
                  <a:spLocks/>
                </p:cNvSpPr>
                <p:nvPr/>
              </p:nvSpPr>
              <p:spPr bwMode="auto">
                <a:xfrm>
                  <a:off x="6375400" y="1565275"/>
                  <a:ext cx="762000" cy="1025525"/>
                </a:xfrm>
                <a:custGeom>
                  <a:avLst/>
                  <a:gdLst>
                    <a:gd name="T0" fmla="*/ 52 w 480"/>
                    <a:gd name="T1" fmla="*/ 544 h 646"/>
                    <a:gd name="T2" fmla="*/ 50 w 480"/>
                    <a:gd name="T3" fmla="*/ 446 h 646"/>
                    <a:gd name="T4" fmla="*/ 12 w 480"/>
                    <a:gd name="T5" fmla="*/ 336 h 646"/>
                    <a:gd name="T6" fmla="*/ 0 w 480"/>
                    <a:gd name="T7" fmla="*/ 292 h 646"/>
                    <a:gd name="T8" fmla="*/ 22 w 480"/>
                    <a:gd name="T9" fmla="*/ 220 h 646"/>
                    <a:gd name="T10" fmla="*/ 36 w 480"/>
                    <a:gd name="T11" fmla="*/ 174 h 646"/>
                    <a:gd name="T12" fmla="*/ 50 w 480"/>
                    <a:gd name="T13" fmla="*/ 142 h 646"/>
                    <a:gd name="T14" fmla="*/ 74 w 480"/>
                    <a:gd name="T15" fmla="*/ 114 h 646"/>
                    <a:gd name="T16" fmla="*/ 84 w 480"/>
                    <a:gd name="T17" fmla="*/ 110 h 646"/>
                    <a:gd name="T18" fmla="*/ 82 w 480"/>
                    <a:gd name="T19" fmla="*/ 130 h 646"/>
                    <a:gd name="T20" fmla="*/ 84 w 480"/>
                    <a:gd name="T21" fmla="*/ 162 h 646"/>
                    <a:gd name="T22" fmla="*/ 90 w 480"/>
                    <a:gd name="T23" fmla="*/ 148 h 646"/>
                    <a:gd name="T24" fmla="*/ 96 w 480"/>
                    <a:gd name="T25" fmla="*/ 150 h 646"/>
                    <a:gd name="T26" fmla="*/ 98 w 480"/>
                    <a:gd name="T27" fmla="*/ 162 h 646"/>
                    <a:gd name="T28" fmla="*/ 108 w 480"/>
                    <a:gd name="T29" fmla="*/ 128 h 646"/>
                    <a:gd name="T30" fmla="*/ 102 w 480"/>
                    <a:gd name="T31" fmla="*/ 92 h 646"/>
                    <a:gd name="T32" fmla="*/ 122 w 480"/>
                    <a:gd name="T33" fmla="*/ 70 h 646"/>
                    <a:gd name="T34" fmla="*/ 142 w 480"/>
                    <a:gd name="T35" fmla="*/ 58 h 646"/>
                    <a:gd name="T36" fmla="*/ 136 w 480"/>
                    <a:gd name="T37" fmla="*/ 22 h 646"/>
                    <a:gd name="T38" fmla="*/ 144 w 480"/>
                    <a:gd name="T39" fmla="*/ 8 h 646"/>
                    <a:gd name="T40" fmla="*/ 168 w 480"/>
                    <a:gd name="T41" fmla="*/ 4 h 646"/>
                    <a:gd name="T42" fmla="*/ 200 w 480"/>
                    <a:gd name="T43" fmla="*/ 16 h 646"/>
                    <a:gd name="T44" fmla="*/ 234 w 480"/>
                    <a:gd name="T45" fmla="*/ 30 h 646"/>
                    <a:gd name="T46" fmla="*/ 272 w 480"/>
                    <a:gd name="T47" fmla="*/ 42 h 646"/>
                    <a:gd name="T48" fmla="*/ 298 w 480"/>
                    <a:gd name="T49" fmla="*/ 48 h 646"/>
                    <a:gd name="T50" fmla="*/ 320 w 480"/>
                    <a:gd name="T51" fmla="*/ 58 h 646"/>
                    <a:gd name="T52" fmla="*/ 328 w 480"/>
                    <a:gd name="T53" fmla="*/ 78 h 646"/>
                    <a:gd name="T54" fmla="*/ 332 w 480"/>
                    <a:gd name="T55" fmla="*/ 94 h 646"/>
                    <a:gd name="T56" fmla="*/ 316 w 480"/>
                    <a:gd name="T57" fmla="*/ 96 h 646"/>
                    <a:gd name="T58" fmla="*/ 326 w 480"/>
                    <a:gd name="T59" fmla="*/ 114 h 646"/>
                    <a:gd name="T60" fmla="*/ 340 w 480"/>
                    <a:gd name="T61" fmla="*/ 134 h 646"/>
                    <a:gd name="T62" fmla="*/ 344 w 480"/>
                    <a:gd name="T63" fmla="*/ 188 h 646"/>
                    <a:gd name="T64" fmla="*/ 336 w 480"/>
                    <a:gd name="T65" fmla="*/ 214 h 646"/>
                    <a:gd name="T66" fmla="*/ 320 w 480"/>
                    <a:gd name="T67" fmla="*/ 250 h 646"/>
                    <a:gd name="T68" fmla="*/ 306 w 480"/>
                    <a:gd name="T69" fmla="*/ 262 h 646"/>
                    <a:gd name="T70" fmla="*/ 296 w 480"/>
                    <a:gd name="T71" fmla="*/ 264 h 646"/>
                    <a:gd name="T72" fmla="*/ 290 w 480"/>
                    <a:gd name="T73" fmla="*/ 284 h 646"/>
                    <a:gd name="T74" fmla="*/ 292 w 480"/>
                    <a:gd name="T75" fmla="*/ 296 h 646"/>
                    <a:gd name="T76" fmla="*/ 312 w 480"/>
                    <a:gd name="T77" fmla="*/ 316 h 646"/>
                    <a:gd name="T78" fmla="*/ 326 w 480"/>
                    <a:gd name="T79" fmla="*/ 320 h 646"/>
                    <a:gd name="T80" fmla="*/ 336 w 480"/>
                    <a:gd name="T81" fmla="*/ 300 h 646"/>
                    <a:gd name="T82" fmla="*/ 346 w 480"/>
                    <a:gd name="T83" fmla="*/ 294 h 646"/>
                    <a:gd name="T84" fmla="*/ 350 w 480"/>
                    <a:gd name="T85" fmla="*/ 280 h 646"/>
                    <a:gd name="T86" fmla="*/ 348 w 480"/>
                    <a:gd name="T87" fmla="*/ 270 h 646"/>
                    <a:gd name="T88" fmla="*/ 376 w 480"/>
                    <a:gd name="T89" fmla="*/ 252 h 646"/>
                    <a:gd name="T90" fmla="*/ 402 w 480"/>
                    <a:gd name="T91" fmla="*/ 238 h 646"/>
                    <a:gd name="T92" fmla="*/ 420 w 480"/>
                    <a:gd name="T93" fmla="*/ 246 h 646"/>
                    <a:gd name="T94" fmla="*/ 436 w 480"/>
                    <a:gd name="T95" fmla="*/ 268 h 646"/>
                    <a:gd name="T96" fmla="*/ 444 w 480"/>
                    <a:gd name="T97" fmla="*/ 298 h 646"/>
                    <a:gd name="T98" fmla="*/ 456 w 480"/>
                    <a:gd name="T99" fmla="*/ 328 h 646"/>
                    <a:gd name="T100" fmla="*/ 472 w 480"/>
                    <a:gd name="T101" fmla="*/ 380 h 646"/>
                    <a:gd name="T102" fmla="*/ 478 w 480"/>
                    <a:gd name="T103" fmla="*/ 436 h 646"/>
                    <a:gd name="T104" fmla="*/ 460 w 480"/>
                    <a:gd name="T105" fmla="*/ 446 h 646"/>
                    <a:gd name="T106" fmla="*/ 446 w 480"/>
                    <a:gd name="T107" fmla="*/ 458 h 646"/>
                    <a:gd name="T108" fmla="*/ 438 w 480"/>
                    <a:gd name="T109" fmla="*/ 478 h 646"/>
                    <a:gd name="T110" fmla="*/ 440 w 480"/>
                    <a:gd name="T111" fmla="*/ 494 h 646"/>
                    <a:gd name="T112" fmla="*/ 418 w 480"/>
                    <a:gd name="T113" fmla="*/ 516 h 646"/>
                    <a:gd name="T114" fmla="*/ 414 w 480"/>
                    <a:gd name="T115" fmla="*/ 538 h 646"/>
                    <a:gd name="T116" fmla="*/ 414 w 480"/>
                    <a:gd name="T117" fmla="*/ 548 h 646"/>
                    <a:gd name="T118" fmla="*/ 408 w 480"/>
                    <a:gd name="T119" fmla="*/ 562 h 646"/>
                    <a:gd name="T120" fmla="*/ 400 w 480"/>
                    <a:gd name="T121" fmla="*/ 578 h 646"/>
                    <a:gd name="T122" fmla="*/ 388 w 480"/>
                    <a:gd name="T123" fmla="*/ 594 h 646"/>
                    <a:gd name="T124" fmla="*/ 388 w 480"/>
                    <a:gd name="T125" fmla="*/ 600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0" h="646">
                      <a:moveTo>
                        <a:pt x="4" y="646"/>
                      </a:moveTo>
                      <a:lnTo>
                        <a:pt x="12" y="640"/>
                      </a:lnTo>
                      <a:lnTo>
                        <a:pt x="18" y="632"/>
                      </a:lnTo>
                      <a:lnTo>
                        <a:pt x="20" y="630"/>
                      </a:lnTo>
                      <a:lnTo>
                        <a:pt x="24" y="624"/>
                      </a:lnTo>
                      <a:lnTo>
                        <a:pt x="26" y="620"/>
                      </a:lnTo>
                      <a:lnTo>
                        <a:pt x="28" y="616"/>
                      </a:lnTo>
                      <a:lnTo>
                        <a:pt x="30" y="606"/>
                      </a:lnTo>
                      <a:lnTo>
                        <a:pt x="36" y="592"/>
                      </a:lnTo>
                      <a:lnTo>
                        <a:pt x="36" y="588"/>
                      </a:lnTo>
                      <a:lnTo>
                        <a:pt x="38" y="580"/>
                      </a:lnTo>
                      <a:lnTo>
                        <a:pt x="46" y="570"/>
                      </a:lnTo>
                      <a:lnTo>
                        <a:pt x="48" y="564"/>
                      </a:lnTo>
                      <a:lnTo>
                        <a:pt x="50" y="554"/>
                      </a:lnTo>
                      <a:lnTo>
                        <a:pt x="52" y="548"/>
                      </a:lnTo>
                      <a:lnTo>
                        <a:pt x="52" y="544"/>
                      </a:lnTo>
                      <a:lnTo>
                        <a:pt x="52" y="540"/>
                      </a:lnTo>
                      <a:lnTo>
                        <a:pt x="54" y="538"/>
                      </a:lnTo>
                      <a:lnTo>
                        <a:pt x="54" y="534"/>
                      </a:lnTo>
                      <a:lnTo>
                        <a:pt x="56" y="528"/>
                      </a:lnTo>
                      <a:lnTo>
                        <a:pt x="56" y="518"/>
                      </a:lnTo>
                      <a:lnTo>
                        <a:pt x="56" y="512"/>
                      </a:lnTo>
                      <a:lnTo>
                        <a:pt x="54" y="506"/>
                      </a:lnTo>
                      <a:lnTo>
                        <a:pt x="56" y="502"/>
                      </a:lnTo>
                      <a:lnTo>
                        <a:pt x="56" y="498"/>
                      </a:lnTo>
                      <a:lnTo>
                        <a:pt x="56" y="492"/>
                      </a:lnTo>
                      <a:lnTo>
                        <a:pt x="56" y="486"/>
                      </a:lnTo>
                      <a:lnTo>
                        <a:pt x="54" y="484"/>
                      </a:lnTo>
                      <a:lnTo>
                        <a:pt x="54" y="482"/>
                      </a:lnTo>
                      <a:lnTo>
                        <a:pt x="54" y="470"/>
                      </a:lnTo>
                      <a:lnTo>
                        <a:pt x="50" y="454"/>
                      </a:lnTo>
                      <a:lnTo>
                        <a:pt x="50" y="446"/>
                      </a:lnTo>
                      <a:lnTo>
                        <a:pt x="48" y="442"/>
                      </a:lnTo>
                      <a:lnTo>
                        <a:pt x="48" y="440"/>
                      </a:lnTo>
                      <a:lnTo>
                        <a:pt x="46" y="436"/>
                      </a:lnTo>
                      <a:lnTo>
                        <a:pt x="40" y="428"/>
                      </a:lnTo>
                      <a:lnTo>
                        <a:pt x="38" y="420"/>
                      </a:lnTo>
                      <a:lnTo>
                        <a:pt x="34" y="416"/>
                      </a:lnTo>
                      <a:lnTo>
                        <a:pt x="34" y="414"/>
                      </a:lnTo>
                      <a:lnTo>
                        <a:pt x="26" y="402"/>
                      </a:lnTo>
                      <a:lnTo>
                        <a:pt x="22" y="394"/>
                      </a:lnTo>
                      <a:lnTo>
                        <a:pt x="14" y="374"/>
                      </a:lnTo>
                      <a:lnTo>
                        <a:pt x="6" y="360"/>
                      </a:lnTo>
                      <a:lnTo>
                        <a:pt x="6" y="358"/>
                      </a:lnTo>
                      <a:lnTo>
                        <a:pt x="4" y="354"/>
                      </a:lnTo>
                      <a:lnTo>
                        <a:pt x="4" y="350"/>
                      </a:lnTo>
                      <a:lnTo>
                        <a:pt x="4" y="348"/>
                      </a:lnTo>
                      <a:lnTo>
                        <a:pt x="12" y="336"/>
                      </a:lnTo>
                      <a:lnTo>
                        <a:pt x="12" y="332"/>
                      </a:lnTo>
                      <a:lnTo>
                        <a:pt x="14" y="330"/>
                      </a:lnTo>
                      <a:lnTo>
                        <a:pt x="12" y="330"/>
                      </a:lnTo>
                      <a:lnTo>
                        <a:pt x="14" y="330"/>
                      </a:lnTo>
                      <a:lnTo>
                        <a:pt x="14" y="328"/>
                      </a:lnTo>
                      <a:lnTo>
                        <a:pt x="14" y="324"/>
                      </a:lnTo>
                      <a:lnTo>
                        <a:pt x="12" y="318"/>
                      </a:lnTo>
                      <a:lnTo>
                        <a:pt x="10" y="314"/>
                      </a:lnTo>
                      <a:lnTo>
                        <a:pt x="10" y="312"/>
                      </a:lnTo>
                      <a:lnTo>
                        <a:pt x="10" y="308"/>
                      </a:lnTo>
                      <a:lnTo>
                        <a:pt x="10" y="308"/>
                      </a:lnTo>
                      <a:lnTo>
                        <a:pt x="8" y="306"/>
                      </a:lnTo>
                      <a:lnTo>
                        <a:pt x="8" y="302"/>
                      </a:lnTo>
                      <a:lnTo>
                        <a:pt x="4" y="296"/>
                      </a:lnTo>
                      <a:lnTo>
                        <a:pt x="2" y="294"/>
                      </a:lnTo>
                      <a:lnTo>
                        <a:pt x="0" y="292"/>
                      </a:lnTo>
                      <a:lnTo>
                        <a:pt x="0" y="290"/>
                      </a:lnTo>
                      <a:lnTo>
                        <a:pt x="2" y="286"/>
                      </a:lnTo>
                      <a:lnTo>
                        <a:pt x="8" y="282"/>
                      </a:lnTo>
                      <a:lnTo>
                        <a:pt x="10" y="278"/>
                      </a:lnTo>
                      <a:lnTo>
                        <a:pt x="12" y="274"/>
                      </a:lnTo>
                      <a:lnTo>
                        <a:pt x="12" y="268"/>
                      </a:lnTo>
                      <a:lnTo>
                        <a:pt x="14" y="266"/>
                      </a:lnTo>
                      <a:lnTo>
                        <a:pt x="16" y="260"/>
                      </a:lnTo>
                      <a:lnTo>
                        <a:pt x="16" y="258"/>
                      </a:lnTo>
                      <a:lnTo>
                        <a:pt x="18" y="256"/>
                      </a:lnTo>
                      <a:lnTo>
                        <a:pt x="20" y="248"/>
                      </a:lnTo>
                      <a:lnTo>
                        <a:pt x="22" y="242"/>
                      </a:lnTo>
                      <a:lnTo>
                        <a:pt x="24" y="232"/>
                      </a:lnTo>
                      <a:lnTo>
                        <a:pt x="24" y="230"/>
                      </a:lnTo>
                      <a:lnTo>
                        <a:pt x="22" y="224"/>
                      </a:lnTo>
                      <a:lnTo>
                        <a:pt x="22" y="220"/>
                      </a:lnTo>
                      <a:lnTo>
                        <a:pt x="24" y="218"/>
                      </a:lnTo>
                      <a:lnTo>
                        <a:pt x="24" y="214"/>
                      </a:lnTo>
                      <a:lnTo>
                        <a:pt x="24" y="210"/>
                      </a:lnTo>
                      <a:lnTo>
                        <a:pt x="24" y="208"/>
                      </a:lnTo>
                      <a:lnTo>
                        <a:pt x="24" y="202"/>
                      </a:lnTo>
                      <a:lnTo>
                        <a:pt x="20" y="198"/>
                      </a:lnTo>
                      <a:lnTo>
                        <a:pt x="18" y="194"/>
                      </a:lnTo>
                      <a:lnTo>
                        <a:pt x="18" y="188"/>
                      </a:lnTo>
                      <a:lnTo>
                        <a:pt x="20" y="186"/>
                      </a:lnTo>
                      <a:lnTo>
                        <a:pt x="26" y="182"/>
                      </a:lnTo>
                      <a:lnTo>
                        <a:pt x="28" y="180"/>
                      </a:lnTo>
                      <a:lnTo>
                        <a:pt x="30" y="182"/>
                      </a:lnTo>
                      <a:lnTo>
                        <a:pt x="32" y="180"/>
                      </a:lnTo>
                      <a:lnTo>
                        <a:pt x="34" y="180"/>
                      </a:lnTo>
                      <a:lnTo>
                        <a:pt x="36" y="178"/>
                      </a:lnTo>
                      <a:lnTo>
                        <a:pt x="36" y="174"/>
                      </a:lnTo>
                      <a:lnTo>
                        <a:pt x="36" y="170"/>
                      </a:lnTo>
                      <a:lnTo>
                        <a:pt x="36" y="166"/>
                      </a:lnTo>
                      <a:lnTo>
                        <a:pt x="36" y="164"/>
                      </a:lnTo>
                      <a:lnTo>
                        <a:pt x="34" y="156"/>
                      </a:lnTo>
                      <a:lnTo>
                        <a:pt x="36" y="154"/>
                      </a:lnTo>
                      <a:lnTo>
                        <a:pt x="36" y="152"/>
                      </a:lnTo>
                      <a:lnTo>
                        <a:pt x="38" y="150"/>
                      </a:lnTo>
                      <a:lnTo>
                        <a:pt x="38" y="152"/>
                      </a:lnTo>
                      <a:lnTo>
                        <a:pt x="40" y="154"/>
                      </a:lnTo>
                      <a:lnTo>
                        <a:pt x="42" y="152"/>
                      </a:lnTo>
                      <a:lnTo>
                        <a:pt x="46" y="150"/>
                      </a:lnTo>
                      <a:lnTo>
                        <a:pt x="46" y="148"/>
                      </a:lnTo>
                      <a:lnTo>
                        <a:pt x="48" y="146"/>
                      </a:lnTo>
                      <a:lnTo>
                        <a:pt x="48" y="144"/>
                      </a:lnTo>
                      <a:lnTo>
                        <a:pt x="48" y="142"/>
                      </a:lnTo>
                      <a:lnTo>
                        <a:pt x="50" y="142"/>
                      </a:lnTo>
                      <a:lnTo>
                        <a:pt x="50" y="142"/>
                      </a:lnTo>
                      <a:lnTo>
                        <a:pt x="52" y="142"/>
                      </a:lnTo>
                      <a:lnTo>
                        <a:pt x="54" y="144"/>
                      </a:lnTo>
                      <a:lnTo>
                        <a:pt x="54" y="146"/>
                      </a:lnTo>
                      <a:lnTo>
                        <a:pt x="58" y="144"/>
                      </a:lnTo>
                      <a:lnTo>
                        <a:pt x="62" y="142"/>
                      </a:lnTo>
                      <a:lnTo>
                        <a:pt x="64" y="138"/>
                      </a:lnTo>
                      <a:lnTo>
                        <a:pt x="64" y="134"/>
                      </a:lnTo>
                      <a:lnTo>
                        <a:pt x="62" y="134"/>
                      </a:lnTo>
                      <a:lnTo>
                        <a:pt x="64" y="130"/>
                      </a:lnTo>
                      <a:lnTo>
                        <a:pt x="66" y="126"/>
                      </a:lnTo>
                      <a:lnTo>
                        <a:pt x="70" y="124"/>
                      </a:lnTo>
                      <a:lnTo>
                        <a:pt x="72" y="122"/>
                      </a:lnTo>
                      <a:lnTo>
                        <a:pt x="72" y="118"/>
                      </a:lnTo>
                      <a:lnTo>
                        <a:pt x="72" y="116"/>
                      </a:lnTo>
                      <a:lnTo>
                        <a:pt x="74" y="114"/>
                      </a:lnTo>
                      <a:lnTo>
                        <a:pt x="74" y="110"/>
                      </a:lnTo>
                      <a:lnTo>
                        <a:pt x="78" y="104"/>
                      </a:lnTo>
                      <a:lnTo>
                        <a:pt x="82" y="104"/>
                      </a:lnTo>
                      <a:lnTo>
                        <a:pt x="84" y="102"/>
                      </a:lnTo>
                      <a:lnTo>
                        <a:pt x="84" y="100"/>
                      </a:lnTo>
                      <a:lnTo>
                        <a:pt x="84" y="98"/>
                      </a:lnTo>
                      <a:lnTo>
                        <a:pt x="86" y="98"/>
                      </a:lnTo>
                      <a:lnTo>
                        <a:pt x="86" y="100"/>
                      </a:lnTo>
                      <a:lnTo>
                        <a:pt x="88" y="102"/>
                      </a:lnTo>
                      <a:lnTo>
                        <a:pt x="88" y="104"/>
                      </a:lnTo>
                      <a:lnTo>
                        <a:pt x="86" y="106"/>
                      </a:lnTo>
                      <a:lnTo>
                        <a:pt x="84" y="108"/>
                      </a:lnTo>
                      <a:lnTo>
                        <a:pt x="86" y="110"/>
                      </a:lnTo>
                      <a:lnTo>
                        <a:pt x="84" y="110"/>
                      </a:lnTo>
                      <a:lnTo>
                        <a:pt x="86" y="110"/>
                      </a:lnTo>
                      <a:lnTo>
                        <a:pt x="84" y="110"/>
                      </a:lnTo>
                      <a:lnTo>
                        <a:pt x="84" y="108"/>
                      </a:lnTo>
                      <a:lnTo>
                        <a:pt x="82" y="108"/>
                      </a:lnTo>
                      <a:lnTo>
                        <a:pt x="80" y="110"/>
                      </a:lnTo>
                      <a:lnTo>
                        <a:pt x="80" y="112"/>
                      </a:lnTo>
                      <a:lnTo>
                        <a:pt x="80" y="116"/>
                      </a:lnTo>
                      <a:lnTo>
                        <a:pt x="82" y="116"/>
                      </a:lnTo>
                      <a:lnTo>
                        <a:pt x="82" y="118"/>
                      </a:lnTo>
                      <a:lnTo>
                        <a:pt x="84" y="120"/>
                      </a:lnTo>
                      <a:lnTo>
                        <a:pt x="84" y="122"/>
                      </a:lnTo>
                      <a:lnTo>
                        <a:pt x="86" y="122"/>
                      </a:lnTo>
                      <a:lnTo>
                        <a:pt x="86" y="124"/>
                      </a:lnTo>
                      <a:lnTo>
                        <a:pt x="86" y="126"/>
                      </a:lnTo>
                      <a:lnTo>
                        <a:pt x="84" y="124"/>
                      </a:lnTo>
                      <a:lnTo>
                        <a:pt x="82" y="126"/>
                      </a:lnTo>
                      <a:lnTo>
                        <a:pt x="82" y="128"/>
                      </a:lnTo>
                      <a:lnTo>
                        <a:pt x="82" y="130"/>
                      </a:lnTo>
                      <a:lnTo>
                        <a:pt x="80" y="132"/>
                      </a:lnTo>
                      <a:lnTo>
                        <a:pt x="78" y="136"/>
                      </a:lnTo>
                      <a:lnTo>
                        <a:pt x="78" y="138"/>
                      </a:lnTo>
                      <a:lnTo>
                        <a:pt x="80" y="138"/>
                      </a:lnTo>
                      <a:lnTo>
                        <a:pt x="82" y="134"/>
                      </a:lnTo>
                      <a:lnTo>
                        <a:pt x="84" y="134"/>
                      </a:lnTo>
                      <a:lnTo>
                        <a:pt x="84" y="142"/>
                      </a:lnTo>
                      <a:lnTo>
                        <a:pt x="84" y="144"/>
                      </a:lnTo>
                      <a:lnTo>
                        <a:pt x="82" y="144"/>
                      </a:lnTo>
                      <a:lnTo>
                        <a:pt x="82" y="146"/>
                      </a:lnTo>
                      <a:lnTo>
                        <a:pt x="82" y="148"/>
                      </a:lnTo>
                      <a:lnTo>
                        <a:pt x="80" y="152"/>
                      </a:lnTo>
                      <a:lnTo>
                        <a:pt x="80" y="154"/>
                      </a:lnTo>
                      <a:lnTo>
                        <a:pt x="82" y="154"/>
                      </a:lnTo>
                      <a:lnTo>
                        <a:pt x="82" y="158"/>
                      </a:lnTo>
                      <a:lnTo>
                        <a:pt x="84" y="162"/>
                      </a:lnTo>
                      <a:lnTo>
                        <a:pt x="82" y="162"/>
                      </a:lnTo>
                      <a:lnTo>
                        <a:pt x="84" y="164"/>
                      </a:lnTo>
                      <a:lnTo>
                        <a:pt x="82" y="168"/>
                      </a:lnTo>
                      <a:lnTo>
                        <a:pt x="84" y="168"/>
                      </a:lnTo>
                      <a:lnTo>
                        <a:pt x="86" y="168"/>
                      </a:lnTo>
                      <a:lnTo>
                        <a:pt x="88" y="168"/>
                      </a:lnTo>
                      <a:lnTo>
                        <a:pt x="88" y="162"/>
                      </a:lnTo>
                      <a:lnTo>
                        <a:pt x="88" y="160"/>
                      </a:lnTo>
                      <a:lnTo>
                        <a:pt x="90" y="158"/>
                      </a:lnTo>
                      <a:lnTo>
                        <a:pt x="92" y="152"/>
                      </a:lnTo>
                      <a:lnTo>
                        <a:pt x="92" y="150"/>
                      </a:lnTo>
                      <a:lnTo>
                        <a:pt x="92" y="148"/>
                      </a:lnTo>
                      <a:lnTo>
                        <a:pt x="94" y="148"/>
                      </a:lnTo>
                      <a:lnTo>
                        <a:pt x="92" y="146"/>
                      </a:lnTo>
                      <a:lnTo>
                        <a:pt x="90" y="146"/>
                      </a:lnTo>
                      <a:lnTo>
                        <a:pt x="90" y="148"/>
                      </a:lnTo>
                      <a:lnTo>
                        <a:pt x="90" y="150"/>
                      </a:lnTo>
                      <a:lnTo>
                        <a:pt x="88" y="148"/>
                      </a:lnTo>
                      <a:lnTo>
                        <a:pt x="92" y="144"/>
                      </a:lnTo>
                      <a:lnTo>
                        <a:pt x="92" y="142"/>
                      </a:lnTo>
                      <a:lnTo>
                        <a:pt x="92" y="140"/>
                      </a:lnTo>
                      <a:lnTo>
                        <a:pt x="92" y="138"/>
                      </a:lnTo>
                      <a:lnTo>
                        <a:pt x="92" y="136"/>
                      </a:lnTo>
                      <a:lnTo>
                        <a:pt x="94" y="134"/>
                      </a:lnTo>
                      <a:lnTo>
                        <a:pt x="96" y="132"/>
                      </a:lnTo>
                      <a:lnTo>
                        <a:pt x="98" y="136"/>
                      </a:lnTo>
                      <a:lnTo>
                        <a:pt x="96" y="136"/>
                      </a:lnTo>
                      <a:lnTo>
                        <a:pt x="96" y="138"/>
                      </a:lnTo>
                      <a:lnTo>
                        <a:pt x="96" y="142"/>
                      </a:lnTo>
                      <a:lnTo>
                        <a:pt x="96" y="144"/>
                      </a:lnTo>
                      <a:lnTo>
                        <a:pt x="98" y="146"/>
                      </a:lnTo>
                      <a:lnTo>
                        <a:pt x="96" y="150"/>
                      </a:lnTo>
                      <a:lnTo>
                        <a:pt x="96" y="152"/>
                      </a:lnTo>
                      <a:lnTo>
                        <a:pt x="96" y="154"/>
                      </a:lnTo>
                      <a:lnTo>
                        <a:pt x="94" y="156"/>
                      </a:lnTo>
                      <a:lnTo>
                        <a:pt x="92" y="158"/>
                      </a:lnTo>
                      <a:lnTo>
                        <a:pt x="92" y="160"/>
                      </a:lnTo>
                      <a:lnTo>
                        <a:pt x="90" y="162"/>
                      </a:lnTo>
                      <a:lnTo>
                        <a:pt x="92" y="162"/>
                      </a:lnTo>
                      <a:lnTo>
                        <a:pt x="92" y="164"/>
                      </a:lnTo>
                      <a:lnTo>
                        <a:pt x="90" y="168"/>
                      </a:lnTo>
                      <a:lnTo>
                        <a:pt x="90" y="170"/>
                      </a:lnTo>
                      <a:lnTo>
                        <a:pt x="94" y="170"/>
                      </a:lnTo>
                      <a:lnTo>
                        <a:pt x="96" y="170"/>
                      </a:lnTo>
                      <a:lnTo>
                        <a:pt x="98" y="166"/>
                      </a:lnTo>
                      <a:lnTo>
                        <a:pt x="98" y="164"/>
                      </a:lnTo>
                      <a:lnTo>
                        <a:pt x="96" y="164"/>
                      </a:lnTo>
                      <a:lnTo>
                        <a:pt x="98" y="162"/>
                      </a:lnTo>
                      <a:lnTo>
                        <a:pt x="102" y="158"/>
                      </a:lnTo>
                      <a:lnTo>
                        <a:pt x="102" y="156"/>
                      </a:lnTo>
                      <a:lnTo>
                        <a:pt x="102" y="154"/>
                      </a:lnTo>
                      <a:lnTo>
                        <a:pt x="102" y="152"/>
                      </a:lnTo>
                      <a:lnTo>
                        <a:pt x="104" y="150"/>
                      </a:lnTo>
                      <a:lnTo>
                        <a:pt x="104" y="148"/>
                      </a:lnTo>
                      <a:lnTo>
                        <a:pt x="104" y="146"/>
                      </a:lnTo>
                      <a:lnTo>
                        <a:pt x="106" y="146"/>
                      </a:lnTo>
                      <a:lnTo>
                        <a:pt x="104" y="144"/>
                      </a:lnTo>
                      <a:lnTo>
                        <a:pt x="106" y="144"/>
                      </a:lnTo>
                      <a:lnTo>
                        <a:pt x="106" y="140"/>
                      </a:lnTo>
                      <a:lnTo>
                        <a:pt x="108" y="138"/>
                      </a:lnTo>
                      <a:lnTo>
                        <a:pt x="106" y="136"/>
                      </a:lnTo>
                      <a:lnTo>
                        <a:pt x="108" y="134"/>
                      </a:lnTo>
                      <a:lnTo>
                        <a:pt x="106" y="130"/>
                      </a:lnTo>
                      <a:lnTo>
                        <a:pt x="108" y="128"/>
                      </a:lnTo>
                      <a:lnTo>
                        <a:pt x="106" y="126"/>
                      </a:lnTo>
                      <a:lnTo>
                        <a:pt x="106" y="122"/>
                      </a:lnTo>
                      <a:lnTo>
                        <a:pt x="106" y="120"/>
                      </a:lnTo>
                      <a:lnTo>
                        <a:pt x="108" y="118"/>
                      </a:lnTo>
                      <a:lnTo>
                        <a:pt x="106" y="118"/>
                      </a:lnTo>
                      <a:lnTo>
                        <a:pt x="106" y="112"/>
                      </a:lnTo>
                      <a:lnTo>
                        <a:pt x="106" y="110"/>
                      </a:lnTo>
                      <a:lnTo>
                        <a:pt x="104" y="108"/>
                      </a:lnTo>
                      <a:lnTo>
                        <a:pt x="104" y="106"/>
                      </a:lnTo>
                      <a:lnTo>
                        <a:pt x="104" y="102"/>
                      </a:lnTo>
                      <a:lnTo>
                        <a:pt x="104" y="100"/>
                      </a:lnTo>
                      <a:lnTo>
                        <a:pt x="102" y="100"/>
                      </a:lnTo>
                      <a:lnTo>
                        <a:pt x="102" y="98"/>
                      </a:lnTo>
                      <a:lnTo>
                        <a:pt x="102" y="96"/>
                      </a:lnTo>
                      <a:lnTo>
                        <a:pt x="102" y="94"/>
                      </a:lnTo>
                      <a:lnTo>
                        <a:pt x="102" y="92"/>
                      </a:lnTo>
                      <a:lnTo>
                        <a:pt x="102" y="88"/>
                      </a:lnTo>
                      <a:lnTo>
                        <a:pt x="104" y="86"/>
                      </a:lnTo>
                      <a:lnTo>
                        <a:pt x="104" y="84"/>
                      </a:lnTo>
                      <a:lnTo>
                        <a:pt x="106" y="84"/>
                      </a:lnTo>
                      <a:lnTo>
                        <a:pt x="106" y="82"/>
                      </a:lnTo>
                      <a:lnTo>
                        <a:pt x="108" y="82"/>
                      </a:lnTo>
                      <a:lnTo>
                        <a:pt x="108" y="80"/>
                      </a:lnTo>
                      <a:lnTo>
                        <a:pt x="110" y="78"/>
                      </a:lnTo>
                      <a:lnTo>
                        <a:pt x="112" y="80"/>
                      </a:lnTo>
                      <a:lnTo>
                        <a:pt x="112" y="78"/>
                      </a:lnTo>
                      <a:lnTo>
                        <a:pt x="114" y="78"/>
                      </a:lnTo>
                      <a:lnTo>
                        <a:pt x="114" y="76"/>
                      </a:lnTo>
                      <a:lnTo>
                        <a:pt x="114" y="74"/>
                      </a:lnTo>
                      <a:lnTo>
                        <a:pt x="116" y="74"/>
                      </a:lnTo>
                      <a:lnTo>
                        <a:pt x="120" y="70"/>
                      </a:lnTo>
                      <a:lnTo>
                        <a:pt x="122" y="70"/>
                      </a:lnTo>
                      <a:lnTo>
                        <a:pt x="124" y="70"/>
                      </a:lnTo>
                      <a:lnTo>
                        <a:pt x="126" y="68"/>
                      </a:lnTo>
                      <a:lnTo>
                        <a:pt x="130" y="68"/>
                      </a:lnTo>
                      <a:lnTo>
                        <a:pt x="138" y="68"/>
                      </a:lnTo>
                      <a:lnTo>
                        <a:pt x="140" y="66"/>
                      </a:lnTo>
                      <a:lnTo>
                        <a:pt x="142" y="66"/>
                      </a:lnTo>
                      <a:lnTo>
                        <a:pt x="140" y="66"/>
                      </a:lnTo>
                      <a:lnTo>
                        <a:pt x="142" y="66"/>
                      </a:lnTo>
                      <a:lnTo>
                        <a:pt x="144" y="66"/>
                      </a:lnTo>
                      <a:lnTo>
                        <a:pt x="146" y="66"/>
                      </a:lnTo>
                      <a:lnTo>
                        <a:pt x="148" y="62"/>
                      </a:lnTo>
                      <a:lnTo>
                        <a:pt x="150" y="62"/>
                      </a:lnTo>
                      <a:lnTo>
                        <a:pt x="150" y="60"/>
                      </a:lnTo>
                      <a:lnTo>
                        <a:pt x="150" y="58"/>
                      </a:lnTo>
                      <a:lnTo>
                        <a:pt x="142" y="56"/>
                      </a:lnTo>
                      <a:lnTo>
                        <a:pt x="142" y="58"/>
                      </a:lnTo>
                      <a:lnTo>
                        <a:pt x="144" y="58"/>
                      </a:lnTo>
                      <a:lnTo>
                        <a:pt x="138" y="58"/>
                      </a:lnTo>
                      <a:lnTo>
                        <a:pt x="136" y="56"/>
                      </a:lnTo>
                      <a:lnTo>
                        <a:pt x="132" y="54"/>
                      </a:lnTo>
                      <a:lnTo>
                        <a:pt x="130" y="52"/>
                      </a:lnTo>
                      <a:lnTo>
                        <a:pt x="128" y="48"/>
                      </a:lnTo>
                      <a:lnTo>
                        <a:pt x="128" y="44"/>
                      </a:lnTo>
                      <a:lnTo>
                        <a:pt x="126" y="42"/>
                      </a:lnTo>
                      <a:lnTo>
                        <a:pt x="124" y="40"/>
                      </a:lnTo>
                      <a:lnTo>
                        <a:pt x="124" y="38"/>
                      </a:lnTo>
                      <a:lnTo>
                        <a:pt x="128" y="32"/>
                      </a:lnTo>
                      <a:lnTo>
                        <a:pt x="128" y="30"/>
                      </a:lnTo>
                      <a:lnTo>
                        <a:pt x="130" y="28"/>
                      </a:lnTo>
                      <a:lnTo>
                        <a:pt x="134" y="24"/>
                      </a:lnTo>
                      <a:lnTo>
                        <a:pt x="136" y="24"/>
                      </a:lnTo>
                      <a:lnTo>
                        <a:pt x="136" y="22"/>
                      </a:lnTo>
                      <a:lnTo>
                        <a:pt x="136" y="20"/>
                      </a:lnTo>
                      <a:lnTo>
                        <a:pt x="138" y="20"/>
                      </a:lnTo>
                      <a:lnTo>
                        <a:pt x="140" y="18"/>
                      </a:lnTo>
                      <a:lnTo>
                        <a:pt x="142" y="14"/>
                      </a:lnTo>
                      <a:lnTo>
                        <a:pt x="140" y="12"/>
                      </a:lnTo>
                      <a:lnTo>
                        <a:pt x="140" y="10"/>
                      </a:lnTo>
                      <a:lnTo>
                        <a:pt x="138" y="10"/>
                      </a:lnTo>
                      <a:lnTo>
                        <a:pt x="138" y="8"/>
                      </a:lnTo>
                      <a:lnTo>
                        <a:pt x="136" y="8"/>
                      </a:lnTo>
                      <a:lnTo>
                        <a:pt x="134" y="8"/>
                      </a:lnTo>
                      <a:lnTo>
                        <a:pt x="132" y="8"/>
                      </a:lnTo>
                      <a:lnTo>
                        <a:pt x="134" y="8"/>
                      </a:lnTo>
                      <a:lnTo>
                        <a:pt x="132" y="8"/>
                      </a:lnTo>
                      <a:lnTo>
                        <a:pt x="134" y="8"/>
                      </a:lnTo>
                      <a:lnTo>
                        <a:pt x="142" y="8"/>
                      </a:lnTo>
                      <a:lnTo>
                        <a:pt x="144" y="8"/>
                      </a:lnTo>
                      <a:lnTo>
                        <a:pt x="146" y="8"/>
                      </a:lnTo>
                      <a:lnTo>
                        <a:pt x="146" y="6"/>
                      </a:lnTo>
                      <a:lnTo>
                        <a:pt x="152" y="8"/>
                      </a:lnTo>
                      <a:lnTo>
                        <a:pt x="154" y="6"/>
                      </a:lnTo>
                      <a:lnTo>
                        <a:pt x="156" y="8"/>
                      </a:lnTo>
                      <a:lnTo>
                        <a:pt x="158" y="6"/>
                      </a:lnTo>
                      <a:lnTo>
                        <a:pt x="158" y="4"/>
                      </a:lnTo>
                      <a:lnTo>
                        <a:pt x="156" y="4"/>
                      </a:lnTo>
                      <a:lnTo>
                        <a:pt x="156" y="2"/>
                      </a:lnTo>
                      <a:lnTo>
                        <a:pt x="158" y="0"/>
                      </a:lnTo>
                      <a:lnTo>
                        <a:pt x="160" y="0"/>
                      </a:lnTo>
                      <a:lnTo>
                        <a:pt x="162" y="0"/>
                      </a:lnTo>
                      <a:lnTo>
                        <a:pt x="164" y="0"/>
                      </a:lnTo>
                      <a:lnTo>
                        <a:pt x="164" y="2"/>
                      </a:lnTo>
                      <a:lnTo>
                        <a:pt x="164" y="4"/>
                      </a:lnTo>
                      <a:lnTo>
                        <a:pt x="168" y="4"/>
                      </a:lnTo>
                      <a:lnTo>
                        <a:pt x="170" y="6"/>
                      </a:lnTo>
                      <a:lnTo>
                        <a:pt x="172" y="6"/>
                      </a:lnTo>
                      <a:lnTo>
                        <a:pt x="174" y="8"/>
                      </a:lnTo>
                      <a:lnTo>
                        <a:pt x="182" y="10"/>
                      </a:lnTo>
                      <a:lnTo>
                        <a:pt x="184" y="10"/>
                      </a:lnTo>
                      <a:lnTo>
                        <a:pt x="184" y="12"/>
                      </a:lnTo>
                      <a:lnTo>
                        <a:pt x="186" y="12"/>
                      </a:lnTo>
                      <a:lnTo>
                        <a:pt x="188" y="12"/>
                      </a:lnTo>
                      <a:lnTo>
                        <a:pt x="188" y="14"/>
                      </a:lnTo>
                      <a:lnTo>
                        <a:pt x="190" y="14"/>
                      </a:lnTo>
                      <a:lnTo>
                        <a:pt x="192" y="16"/>
                      </a:lnTo>
                      <a:lnTo>
                        <a:pt x="194" y="16"/>
                      </a:lnTo>
                      <a:lnTo>
                        <a:pt x="196" y="18"/>
                      </a:lnTo>
                      <a:lnTo>
                        <a:pt x="196" y="16"/>
                      </a:lnTo>
                      <a:lnTo>
                        <a:pt x="198" y="18"/>
                      </a:lnTo>
                      <a:lnTo>
                        <a:pt x="200" y="16"/>
                      </a:lnTo>
                      <a:lnTo>
                        <a:pt x="198" y="16"/>
                      </a:lnTo>
                      <a:lnTo>
                        <a:pt x="198" y="14"/>
                      </a:lnTo>
                      <a:lnTo>
                        <a:pt x="198" y="16"/>
                      </a:lnTo>
                      <a:lnTo>
                        <a:pt x="198" y="14"/>
                      </a:lnTo>
                      <a:lnTo>
                        <a:pt x="200" y="14"/>
                      </a:lnTo>
                      <a:lnTo>
                        <a:pt x="204" y="16"/>
                      </a:lnTo>
                      <a:lnTo>
                        <a:pt x="210" y="14"/>
                      </a:lnTo>
                      <a:lnTo>
                        <a:pt x="214" y="14"/>
                      </a:lnTo>
                      <a:lnTo>
                        <a:pt x="216" y="16"/>
                      </a:lnTo>
                      <a:lnTo>
                        <a:pt x="222" y="16"/>
                      </a:lnTo>
                      <a:lnTo>
                        <a:pt x="224" y="18"/>
                      </a:lnTo>
                      <a:lnTo>
                        <a:pt x="228" y="22"/>
                      </a:lnTo>
                      <a:lnTo>
                        <a:pt x="230" y="22"/>
                      </a:lnTo>
                      <a:lnTo>
                        <a:pt x="232" y="24"/>
                      </a:lnTo>
                      <a:lnTo>
                        <a:pt x="234" y="26"/>
                      </a:lnTo>
                      <a:lnTo>
                        <a:pt x="234" y="30"/>
                      </a:lnTo>
                      <a:lnTo>
                        <a:pt x="236" y="32"/>
                      </a:lnTo>
                      <a:lnTo>
                        <a:pt x="238" y="36"/>
                      </a:lnTo>
                      <a:lnTo>
                        <a:pt x="240" y="36"/>
                      </a:lnTo>
                      <a:lnTo>
                        <a:pt x="244" y="36"/>
                      </a:lnTo>
                      <a:lnTo>
                        <a:pt x="244" y="32"/>
                      </a:lnTo>
                      <a:lnTo>
                        <a:pt x="248" y="32"/>
                      </a:lnTo>
                      <a:lnTo>
                        <a:pt x="248" y="36"/>
                      </a:lnTo>
                      <a:lnTo>
                        <a:pt x="252" y="32"/>
                      </a:lnTo>
                      <a:lnTo>
                        <a:pt x="256" y="32"/>
                      </a:lnTo>
                      <a:lnTo>
                        <a:pt x="258" y="32"/>
                      </a:lnTo>
                      <a:lnTo>
                        <a:pt x="260" y="36"/>
                      </a:lnTo>
                      <a:lnTo>
                        <a:pt x="262" y="38"/>
                      </a:lnTo>
                      <a:lnTo>
                        <a:pt x="266" y="42"/>
                      </a:lnTo>
                      <a:lnTo>
                        <a:pt x="268" y="42"/>
                      </a:lnTo>
                      <a:lnTo>
                        <a:pt x="268" y="42"/>
                      </a:lnTo>
                      <a:lnTo>
                        <a:pt x="272" y="42"/>
                      </a:lnTo>
                      <a:lnTo>
                        <a:pt x="274" y="42"/>
                      </a:lnTo>
                      <a:lnTo>
                        <a:pt x="276" y="42"/>
                      </a:lnTo>
                      <a:lnTo>
                        <a:pt x="278" y="42"/>
                      </a:lnTo>
                      <a:lnTo>
                        <a:pt x="278" y="42"/>
                      </a:lnTo>
                      <a:lnTo>
                        <a:pt x="278" y="42"/>
                      </a:lnTo>
                      <a:lnTo>
                        <a:pt x="278" y="42"/>
                      </a:lnTo>
                      <a:lnTo>
                        <a:pt x="280" y="42"/>
                      </a:lnTo>
                      <a:lnTo>
                        <a:pt x="282" y="44"/>
                      </a:lnTo>
                      <a:lnTo>
                        <a:pt x="288" y="44"/>
                      </a:lnTo>
                      <a:lnTo>
                        <a:pt x="290" y="48"/>
                      </a:lnTo>
                      <a:lnTo>
                        <a:pt x="292" y="48"/>
                      </a:lnTo>
                      <a:lnTo>
                        <a:pt x="294" y="48"/>
                      </a:lnTo>
                      <a:lnTo>
                        <a:pt x="296" y="48"/>
                      </a:lnTo>
                      <a:lnTo>
                        <a:pt x="294" y="48"/>
                      </a:lnTo>
                      <a:lnTo>
                        <a:pt x="296" y="48"/>
                      </a:lnTo>
                      <a:lnTo>
                        <a:pt x="298" y="48"/>
                      </a:lnTo>
                      <a:lnTo>
                        <a:pt x="300" y="48"/>
                      </a:lnTo>
                      <a:lnTo>
                        <a:pt x="300" y="46"/>
                      </a:lnTo>
                      <a:lnTo>
                        <a:pt x="302" y="48"/>
                      </a:lnTo>
                      <a:lnTo>
                        <a:pt x="306" y="48"/>
                      </a:lnTo>
                      <a:lnTo>
                        <a:pt x="304" y="46"/>
                      </a:lnTo>
                      <a:lnTo>
                        <a:pt x="306" y="46"/>
                      </a:lnTo>
                      <a:lnTo>
                        <a:pt x="306" y="48"/>
                      </a:lnTo>
                      <a:lnTo>
                        <a:pt x="306" y="52"/>
                      </a:lnTo>
                      <a:lnTo>
                        <a:pt x="308" y="52"/>
                      </a:lnTo>
                      <a:lnTo>
                        <a:pt x="310" y="54"/>
                      </a:lnTo>
                      <a:lnTo>
                        <a:pt x="312" y="54"/>
                      </a:lnTo>
                      <a:lnTo>
                        <a:pt x="314" y="54"/>
                      </a:lnTo>
                      <a:lnTo>
                        <a:pt x="314" y="56"/>
                      </a:lnTo>
                      <a:lnTo>
                        <a:pt x="316" y="56"/>
                      </a:lnTo>
                      <a:lnTo>
                        <a:pt x="318" y="56"/>
                      </a:lnTo>
                      <a:lnTo>
                        <a:pt x="320" y="58"/>
                      </a:lnTo>
                      <a:lnTo>
                        <a:pt x="318" y="58"/>
                      </a:lnTo>
                      <a:lnTo>
                        <a:pt x="318" y="60"/>
                      </a:lnTo>
                      <a:lnTo>
                        <a:pt x="316" y="60"/>
                      </a:lnTo>
                      <a:lnTo>
                        <a:pt x="316" y="62"/>
                      </a:lnTo>
                      <a:lnTo>
                        <a:pt x="316" y="64"/>
                      </a:lnTo>
                      <a:lnTo>
                        <a:pt x="318" y="64"/>
                      </a:lnTo>
                      <a:lnTo>
                        <a:pt x="318" y="66"/>
                      </a:lnTo>
                      <a:lnTo>
                        <a:pt x="320" y="68"/>
                      </a:lnTo>
                      <a:lnTo>
                        <a:pt x="322" y="70"/>
                      </a:lnTo>
                      <a:lnTo>
                        <a:pt x="322" y="72"/>
                      </a:lnTo>
                      <a:lnTo>
                        <a:pt x="324" y="74"/>
                      </a:lnTo>
                      <a:lnTo>
                        <a:pt x="326" y="74"/>
                      </a:lnTo>
                      <a:lnTo>
                        <a:pt x="328" y="76"/>
                      </a:lnTo>
                      <a:lnTo>
                        <a:pt x="330" y="76"/>
                      </a:lnTo>
                      <a:lnTo>
                        <a:pt x="330" y="78"/>
                      </a:lnTo>
                      <a:lnTo>
                        <a:pt x="328" y="78"/>
                      </a:lnTo>
                      <a:lnTo>
                        <a:pt x="330" y="78"/>
                      </a:lnTo>
                      <a:lnTo>
                        <a:pt x="330" y="80"/>
                      </a:lnTo>
                      <a:lnTo>
                        <a:pt x="330" y="82"/>
                      </a:lnTo>
                      <a:lnTo>
                        <a:pt x="332" y="84"/>
                      </a:lnTo>
                      <a:lnTo>
                        <a:pt x="332" y="86"/>
                      </a:lnTo>
                      <a:lnTo>
                        <a:pt x="330" y="84"/>
                      </a:lnTo>
                      <a:lnTo>
                        <a:pt x="330" y="86"/>
                      </a:lnTo>
                      <a:lnTo>
                        <a:pt x="332" y="88"/>
                      </a:lnTo>
                      <a:lnTo>
                        <a:pt x="330" y="88"/>
                      </a:lnTo>
                      <a:lnTo>
                        <a:pt x="332" y="88"/>
                      </a:lnTo>
                      <a:lnTo>
                        <a:pt x="332" y="90"/>
                      </a:lnTo>
                      <a:lnTo>
                        <a:pt x="332" y="92"/>
                      </a:lnTo>
                      <a:lnTo>
                        <a:pt x="336" y="90"/>
                      </a:lnTo>
                      <a:lnTo>
                        <a:pt x="336" y="92"/>
                      </a:lnTo>
                      <a:lnTo>
                        <a:pt x="338" y="94"/>
                      </a:lnTo>
                      <a:lnTo>
                        <a:pt x="332" y="94"/>
                      </a:lnTo>
                      <a:lnTo>
                        <a:pt x="332" y="92"/>
                      </a:lnTo>
                      <a:lnTo>
                        <a:pt x="328" y="92"/>
                      </a:lnTo>
                      <a:lnTo>
                        <a:pt x="326" y="92"/>
                      </a:lnTo>
                      <a:lnTo>
                        <a:pt x="326" y="90"/>
                      </a:lnTo>
                      <a:lnTo>
                        <a:pt x="324" y="88"/>
                      </a:lnTo>
                      <a:lnTo>
                        <a:pt x="326" y="88"/>
                      </a:lnTo>
                      <a:lnTo>
                        <a:pt x="322" y="88"/>
                      </a:lnTo>
                      <a:lnTo>
                        <a:pt x="322" y="90"/>
                      </a:lnTo>
                      <a:lnTo>
                        <a:pt x="320" y="90"/>
                      </a:lnTo>
                      <a:lnTo>
                        <a:pt x="318" y="90"/>
                      </a:lnTo>
                      <a:lnTo>
                        <a:pt x="318" y="92"/>
                      </a:lnTo>
                      <a:lnTo>
                        <a:pt x="316" y="94"/>
                      </a:lnTo>
                      <a:lnTo>
                        <a:pt x="316" y="96"/>
                      </a:lnTo>
                      <a:lnTo>
                        <a:pt x="318" y="96"/>
                      </a:lnTo>
                      <a:lnTo>
                        <a:pt x="316" y="98"/>
                      </a:lnTo>
                      <a:lnTo>
                        <a:pt x="316" y="96"/>
                      </a:lnTo>
                      <a:lnTo>
                        <a:pt x="316" y="98"/>
                      </a:lnTo>
                      <a:lnTo>
                        <a:pt x="318" y="98"/>
                      </a:lnTo>
                      <a:lnTo>
                        <a:pt x="320" y="100"/>
                      </a:lnTo>
                      <a:lnTo>
                        <a:pt x="318" y="100"/>
                      </a:lnTo>
                      <a:lnTo>
                        <a:pt x="316" y="100"/>
                      </a:lnTo>
                      <a:lnTo>
                        <a:pt x="316" y="102"/>
                      </a:lnTo>
                      <a:lnTo>
                        <a:pt x="316" y="100"/>
                      </a:lnTo>
                      <a:lnTo>
                        <a:pt x="316" y="102"/>
                      </a:lnTo>
                      <a:lnTo>
                        <a:pt x="318" y="102"/>
                      </a:lnTo>
                      <a:lnTo>
                        <a:pt x="318" y="104"/>
                      </a:lnTo>
                      <a:lnTo>
                        <a:pt x="320" y="108"/>
                      </a:lnTo>
                      <a:lnTo>
                        <a:pt x="320" y="110"/>
                      </a:lnTo>
                      <a:lnTo>
                        <a:pt x="322" y="112"/>
                      </a:lnTo>
                      <a:lnTo>
                        <a:pt x="324" y="112"/>
                      </a:lnTo>
                      <a:lnTo>
                        <a:pt x="324" y="114"/>
                      </a:lnTo>
                      <a:lnTo>
                        <a:pt x="326" y="114"/>
                      </a:lnTo>
                      <a:lnTo>
                        <a:pt x="328" y="114"/>
                      </a:lnTo>
                      <a:lnTo>
                        <a:pt x="328" y="116"/>
                      </a:lnTo>
                      <a:lnTo>
                        <a:pt x="330" y="116"/>
                      </a:lnTo>
                      <a:lnTo>
                        <a:pt x="332" y="118"/>
                      </a:lnTo>
                      <a:lnTo>
                        <a:pt x="334" y="116"/>
                      </a:lnTo>
                      <a:lnTo>
                        <a:pt x="334" y="118"/>
                      </a:lnTo>
                      <a:lnTo>
                        <a:pt x="336" y="116"/>
                      </a:lnTo>
                      <a:lnTo>
                        <a:pt x="334" y="118"/>
                      </a:lnTo>
                      <a:lnTo>
                        <a:pt x="336" y="120"/>
                      </a:lnTo>
                      <a:lnTo>
                        <a:pt x="334" y="122"/>
                      </a:lnTo>
                      <a:lnTo>
                        <a:pt x="336" y="124"/>
                      </a:lnTo>
                      <a:lnTo>
                        <a:pt x="338" y="124"/>
                      </a:lnTo>
                      <a:lnTo>
                        <a:pt x="338" y="126"/>
                      </a:lnTo>
                      <a:lnTo>
                        <a:pt x="340" y="128"/>
                      </a:lnTo>
                      <a:lnTo>
                        <a:pt x="340" y="132"/>
                      </a:lnTo>
                      <a:lnTo>
                        <a:pt x="340" y="134"/>
                      </a:lnTo>
                      <a:lnTo>
                        <a:pt x="340" y="136"/>
                      </a:lnTo>
                      <a:lnTo>
                        <a:pt x="340" y="138"/>
                      </a:lnTo>
                      <a:lnTo>
                        <a:pt x="342" y="142"/>
                      </a:lnTo>
                      <a:lnTo>
                        <a:pt x="344" y="142"/>
                      </a:lnTo>
                      <a:lnTo>
                        <a:pt x="344" y="144"/>
                      </a:lnTo>
                      <a:lnTo>
                        <a:pt x="344" y="146"/>
                      </a:lnTo>
                      <a:lnTo>
                        <a:pt x="344" y="150"/>
                      </a:lnTo>
                      <a:lnTo>
                        <a:pt x="344" y="152"/>
                      </a:lnTo>
                      <a:lnTo>
                        <a:pt x="342" y="156"/>
                      </a:lnTo>
                      <a:lnTo>
                        <a:pt x="342" y="160"/>
                      </a:lnTo>
                      <a:lnTo>
                        <a:pt x="342" y="166"/>
                      </a:lnTo>
                      <a:lnTo>
                        <a:pt x="344" y="170"/>
                      </a:lnTo>
                      <a:lnTo>
                        <a:pt x="344" y="174"/>
                      </a:lnTo>
                      <a:lnTo>
                        <a:pt x="344" y="178"/>
                      </a:lnTo>
                      <a:lnTo>
                        <a:pt x="344" y="182"/>
                      </a:lnTo>
                      <a:lnTo>
                        <a:pt x="344" y="188"/>
                      </a:lnTo>
                      <a:lnTo>
                        <a:pt x="344" y="190"/>
                      </a:lnTo>
                      <a:lnTo>
                        <a:pt x="346" y="190"/>
                      </a:lnTo>
                      <a:lnTo>
                        <a:pt x="344" y="196"/>
                      </a:lnTo>
                      <a:lnTo>
                        <a:pt x="344" y="198"/>
                      </a:lnTo>
                      <a:lnTo>
                        <a:pt x="346" y="202"/>
                      </a:lnTo>
                      <a:lnTo>
                        <a:pt x="344" y="202"/>
                      </a:lnTo>
                      <a:lnTo>
                        <a:pt x="342" y="202"/>
                      </a:lnTo>
                      <a:lnTo>
                        <a:pt x="340" y="204"/>
                      </a:lnTo>
                      <a:lnTo>
                        <a:pt x="338" y="208"/>
                      </a:lnTo>
                      <a:lnTo>
                        <a:pt x="338" y="210"/>
                      </a:lnTo>
                      <a:lnTo>
                        <a:pt x="336" y="212"/>
                      </a:lnTo>
                      <a:lnTo>
                        <a:pt x="334" y="216"/>
                      </a:lnTo>
                      <a:lnTo>
                        <a:pt x="334" y="218"/>
                      </a:lnTo>
                      <a:lnTo>
                        <a:pt x="334" y="216"/>
                      </a:lnTo>
                      <a:lnTo>
                        <a:pt x="334" y="214"/>
                      </a:lnTo>
                      <a:lnTo>
                        <a:pt x="336" y="214"/>
                      </a:lnTo>
                      <a:lnTo>
                        <a:pt x="334" y="214"/>
                      </a:lnTo>
                      <a:lnTo>
                        <a:pt x="332" y="212"/>
                      </a:lnTo>
                      <a:lnTo>
                        <a:pt x="330" y="212"/>
                      </a:lnTo>
                      <a:lnTo>
                        <a:pt x="328" y="214"/>
                      </a:lnTo>
                      <a:lnTo>
                        <a:pt x="324" y="218"/>
                      </a:lnTo>
                      <a:lnTo>
                        <a:pt x="324" y="222"/>
                      </a:lnTo>
                      <a:lnTo>
                        <a:pt x="324" y="228"/>
                      </a:lnTo>
                      <a:lnTo>
                        <a:pt x="324" y="234"/>
                      </a:lnTo>
                      <a:lnTo>
                        <a:pt x="324" y="238"/>
                      </a:lnTo>
                      <a:lnTo>
                        <a:pt x="324" y="242"/>
                      </a:lnTo>
                      <a:lnTo>
                        <a:pt x="322" y="244"/>
                      </a:lnTo>
                      <a:lnTo>
                        <a:pt x="322" y="246"/>
                      </a:lnTo>
                      <a:lnTo>
                        <a:pt x="324" y="248"/>
                      </a:lnTo>
                      <a:lnTo>
                        <a:pt x="324" y="250"/>
                      </a:lnTo>
                      <a:lnTo>
                        <a:pt x="322" y="250"/>
                      </a:lnTo>
                      <a:lnTo>
                        <a:pt x="320" y="250"/>
                      </a:lnTo>
                      <a:lnTo>
                        <a:pt x="316" y="250"/>
                      </a:lnTo>
                      <a:lnTo>
                        <a:pt x="314" y="252"/>
                      </a:lnTo>
                      <a:lnTo>
                        <a:pt x="314" y="254"/>
                      </a:lnTo>
                      <a:lnTo>
                        <a:pt x="316" y="256"/>
                      </a:lnTo>
                      <a:lnTo>
                        <a:pt x="314" y="254"/>
                      </a:lnTo>
                      <a:lnTo>
                        <a:pt x="312" y="256"/>
                      </a:lnTo>
                      <a:lnTo>
                        <a:pt x="314" y="256"/>
                      </a:lnTo>
                      <a:lnTo>
                        <a:pt x="314" y="260"/>
                      </a:lnTo>
                      <a:lnTo>
                        <a:pt x="314" y="262"/>
                      </a:lnTo>
                      <a:lnTo>
                        <a:pt x="312" y="260"/>
                      </a:lnTo>
                      <a:lnTo>
                        <a:pt x="310" y="260"/>
                      </a:lnTo>
                      <a:lnTo>
                        <a:pt x="308" y="260"/>
                      </a:lnTo>
                      <a:lnTo>
                        <a:pt x="306" y="260"/>
                      </a:lnTo>
                      <a:lnTo>
                        <a:pt x="306" y="262"/>
                      </a:lnTo>
                      <a:lnTo>
                        <a:pt x="306" y="260"/>
                      </a:lnTo>
                      <a:lnTo>
                        <a:pt x="306" y="262"/>
                      </a:lnTo>
                      <a:lnTo>
                        <a:pt x="308" y="262"/>
                      </a:lnTo>
                      <a:lnTo>
                        <a:pt x="306" y="262"/>
                      </a:lnTo>
                      <a:lnTo>
                        <a:pt x="304" y="262"/>
                      </a:lnTo>
                      <a:lnTo>
                        <a:pt x="302" y="264"/>
                      </a:lnTo>
                      <a:lnTo>
                        <a:pt x="302" y="262"/>
                      </a:lnTo>
                      <a:lnTo>
                        <a:pt x="300" y="264"/>
                      </a:lnTo>
                      <a:lnTo>
                        <a:pt x="302" y="262"/>
                      </a:lnTo>
                      <a:lnTo>
                        <a:pt x="300" y="262"/>
                      </a:lnTo>
                      <a:lnTo>
                        <a:pt x="300" y="264"/>
                      </a:lnTo>
                      <a:lnTo>
                        <a:pt x="300" y="262"/>
                      </a:lnTo>
                      <a:lnTo>
                        <a:pt x="300" y="264"/>
                      </a:lnTo>
                      <a:lnTo>
                        <a:pt x="300" y="262"/>
                      </a:lnTo>
                      <a:lnTo>
                        <a:pt x="298" y="262"/>
                      </a:lnTo>
                      <a:lnTo>
                        <a:pt x="298" y="264"/>
                      </a:lnTo>
                      <a:lnTo>
                        <a:pt x="298" y="262"/>
                      </a:lnTo>
                      <a:lnTo>
                        <a:pt x="296" y="264"/>
                      </a:lnTo>
                      <a:lnTo>
                        <a:pt x="296" y="266"/>
                      </a:lnTo>
                      <a:lnTo>
                        <a:pt x="294" y="266"/>
                      </a:lnTo>
                      <a:lnTo>
                        <a:pt x="296" y="268"/>
                      </a:lnTo>
                      <a:lnTo>
                        <a:pt x="294" y="268"/>
                      </a:lnTo>
                      <a:lnTo>
                        <a:pt x="294" y="270"/>
                      </a:lnTo>
                      <a:lnTo>
                        <a:pt x="292" y="270"/>
                      </a:lnTo>
                      <a:lnTo>
                        <a:pt x="294" y="270"/>
                      </a:lnTo>
                      <a:lnTo>
                        <a:pt x="292" y="270"/>
                      </a:lnTo>
                      <a:lnTo>
                        <a:pt x="292" y="272"/>
                      </a:lnTo>
                      <a:lnTo>
                        <a:pt x="292" y="274"/>
                      </a:lnTo>
                      <a:lnTo>
                        <a:pt x="292" y="276"/>
                      </a:lnTo>
                      <a:lnTo>
                        <a:pt x="290" y="276"/>
                      </a:lnTo>
                      <a:lnTo>
                        <a:pt x="290" y="278"/>
                      </a:lnTo>
                      <a:lnTo>
                        <a:pt x="290" y="280"/>
                      </a:lnTo>
                      <a:lnTo>
                        <a:pt x="290" y="282"/>
                      </a:lnTo>
                      <a:lnTo>
                        <a:pt x="290" y="284"/>
                      </a:lnTo>
                      <a:lnTo>
                        <a:pt x="290" y="284"/>
                      </a:lnTo>
                      <a:lnTo>
                        <a:pt x="292" y="284"/>
                      </a:lnTo>
                      <a:lnTo>
                        <a:pt x="290" y="284"/>
                      </a:lnTo>
                      <a:lnTo>
                        <a:pt x="290" y="284"/>
                      </a:lnTo>
                      <a:lnTo>
                        <a:pt x="290" y="284"/>
                      </a:lnTo>
                      <a:lnTo>
                        <a:pt x="290" y="286"/>
                      </a:lnTo>
                      <a:lnTo>
                        <a:pt x="292" y="290"/>
                      </a:lnTo>
                      <a:lnTo>
                        <a:pt x="292" y="292"/>
                      </a:lnTo>
                      <a:lnTo>
                        <a:pt x="290" y="294"/>
                      </a:lnTo>
                      <a:lnTo>
                        <a:pt x="292" y="296"/>
                      </a:lnTo>
                      <a:lnTo>
                        <a:pt x="292" y="296"/>
                      </a:lnTo>
                      <a:lnTo>
                        <a:pt x="290" y="296"/>
                      </a:lnTo>
                      <a:lnTo>
                        <a:pt x="292" y="296"/>
                      </a:lnTo>
                      <a:lnTo>
                        <a:pt x="290" y="296"/>
                      </a:lnTo>
                      <a:lnTo>
                        <a:pt x="292" y="296"/>
                      </a:lnTo>
                      <a:lnTo>
                        <a:pt x="292" y="296"/>
                      </a:lnTo>
                      <a:lnTo>
                        <a:pt x="290" y="296"/>
                      </a:lnTo>
                      <a:lnTo>
                        <a:pt x="290" y="296"/>
                      </a:lnTo>
                      <a:lnTo>
                        <a:pt x="290" y="298"/>
                      </a:lnTo>
                      <a:lnTo>
                        <a:pt x="290" y="298"/>
                      </a:lnTo>
                      <a:lnTo>
                        <a:pt x="290" y="298"/>
                      </a:lnTo>
                      <a:lnTo>
                        <a:pt x="290" y="298"/>
                      </a:lnTo>
                      <a:lnTo>
                        <a:pt x="290" y="300"/>
                      </a:lnTo>
                      <a:lnTo>
                        <a:pt x="290" y="302"/>
                      </a:lnTo>
                      <a:lnTo>
                        <a:pt x="292" y="306"/>
                      </a:lnTo>
                      <a:lnTo>
                        <a:pt x="296" y="312"/>
                      </a:lnTo>
                      <a:lnTo>
                        <a:pt x="298" y="312"/>
                      </a:lnTo>
                      <a:lnTo>
                        <a:pt x="302" y="314"/>
                      </a:lnTo>
                      <a:lnTo>
                        <a:pt x="304" y="316"/>
                      </a:lnTo>
                      <a:lnTo>
                        <a:pt x="304" y="314"/>
                      </a:lnTo>
                      <a:lnTo>
                        <a:pt x="308" y="314"/>
                      </a:lnTo>
                      <a:lnTo>
                        <a:pt x="312" y="316"/>
                      </a:lnTo>
                      <a:lnTo>
                        <a:pt x="314" y="316"/>
                      </a:lnTo>
                      <a:lnTo>
                        <a:pt x="316" y="316"/>
                      </a:lnTo>
                      <a:lnTo>
                        <a:pt x="316" y="318"/>
                      </a:lnTo>
                      <a:lnTo>
                        <a:pt x="318" y="316"/>
                      </a:lnTo>
                      <a:lnTo>
                        <a:pt x="316" y="318"/>
                      </a:lnTo>
                      <a:lnTo>
                        <a:pt x="318" y="318"/>
                      </a:lnTo>
                      <a:lnTo>
                        <a:pt x="320" y="318"/>
                      </a:lnTo>
                      <a:lnTo>
                        <a:pt x="318" y="318"/>
                      </a:lnTo>
                      <a:lnTo>
                        <a:pt x="320" y="318"/>
                      </a:lnTo>
                      <a:lnTo>
                        <a:pt x="320" y="320"/>
                      </a:lnTo>
                      <a:lnTo>
                        <a:pt x="322" y="320"/>
                      </a:lnTo>
                      <a:lnTo>
                        <a:pt x="320" y="320"/>
                      </a:lnTo>
                      <a:lnTo>
                        <a:pt x="322" y="322"/>
                      </a:lnTo>
                      <a:lnTo>
                        <a:pt x="324" y="322"/>
                      </a:lnTo>
                      <a:lnTo>
                        <a:pt x="324" y="320"/>
                      </a:lnTo>
                      <a:lnTo>
                        <a:pt x="326" y="320"/>
                      </a:lnTo>
                      <a:lnTo>
                        <a:pt x="328" y="316"/>
                      </a:lnTo>
                      <a:lnTo>
                        <a:pt x="328" y="314"/>
                      </a:lnTo>
                      <a:lnTo>
                        <a:pt x="328" y="316"/>
                      </a:lnTo>
                      <a:lnTo>
                        <a:pt x="328" y="314"/>
                      </a:lnTo>
                      <a:lnTo>
                        <a:pt x="330" y="314"/>
                      </a:lnTo>
                      <a:lnTo>
                        <a:pt x="330" y="312"/>
                      </a:lnTo>
                      <a:lnTo>
                        <a:pt x="332" y="310"/>
                      </a:lnTo>
                      <a:lnTo>
                        <a:pt x="332" y="308"/>
                      </a:lnTo>
                      <a:lnTo>
                        <a:pt x="332" y="308"/>
                      </a:lnTo>
                      <a:lnTo>
                        <a:pt x="334" y="308"/>
                      </a:lnTo>
                      <a:lnTo>
                        <a:pt x="334" y="306"/>
                      </a:lnTo>
                      <a:lnTo>
                        <a:pt x="336" y="306"/>
                      </a:lnTo>
                      <a:lnTo>
                        <a:pt x="336" y="302"/>
                      </a:lnTo>
                      <a:lnTo>
                        <a:pt x="334" y="302"/>
                      </a:lnTo>
                      <a:lnTo>
                        <a:pt x="336" y="302"/>
                      </a:lnTo>
                      <a:lnTo>
                        <a:pt x="336" y="300"/>
                      </a:lnTo>
                      <a:lnTo>
                        <a:pt x="338" y="300"/>
                      </a:lnTo>
                      <a:lnTo>
                        <a:pt x="338" y="298"/>
                      </a:lnTo>
                      <a:lnTo>
                        <a:pt x="340" y="298"/>
                      </a:lnTo>
                      <a:lnTo>
                        <a:pt x="338" y="298"/>
                      </a:lnTo>
                      <a:lnTo>
                        <a:pt x="340" y="300"/>
                      </a:lnTo>
                      <a:lnTo>
                        <a:pt x="338" y="302"/>
                      </a:lnTo>
                      <a:lnTo>
                        <a:pt x="340" y="302"/>
                      </a:lnTo>
                      <a:lnTo>
                        <a:pt x="340" y="300"/>
                      </a:lnTo>
                      <a:lnTo>
                        <a:pt x="340" y="302"/>
                      </a:lnTo>
                      <a:lnTo>
                        <a:pt x="342" y="300"/>
                      </a:lnTo>
                      <a:lnTo>
                        <a:pt x="344" y="298"/>
                      </a:lnTo>
                      <a:lnTo>
                        <a:pt x="344" y="296"/>
                      </a:lnTo>
                      <a:lnTo>
                        <a:pt x="344" y="296"/>
                      </a:lnTo>
                      <a:lnTo>
                        <a:pt x="342" y="296"/>
                      </a:lnTo>
                      <a:lnTo>
                        <a:pt x="344" y="296"/>
                      </a:lnTo>
                      <a:lnTo>
                        <a:pt x="346" y="294"/>
                      </a:lnTo>
                      <a:lnTo>
                        <a:pt x="346" y="292"/>
                      </a:lnTo>
                      <a:lnTo>
                        <a:pt x="346" y="290"/>
                      </a:lnTo>
                      <a:lnTo>
                        <a:pt x="346" y="286"/>
                      </a:lnTo>
                      <a:lnTo>
                        <a:pt x="348" y="286"/>
                      </a:lnTo>
                      <a:lnTo>
                        <a:pt x="346" y="286"/>
                      </a:lnTo>
                      <a:lnTo>
                        <a:pt x="348" y="284"/>
                      </a:lnTo>
                      <a:lnTo>
                        <a:pt x="348" y="286"/>
                      </a:lnTo>
                      <a:lnTo>
                        <a:pt x="348" y="284"/>
                      </a:lnTo>
                      <a:lnTo>
                        <a:pt x="348" y="284"/>
                      </a:lnTo>
                      <a:lnTo>
                        <a:pt x="350" y="284"/>
                      </a:lnTo>
                      <a:lnTo>
                        <a:pt x="348" y="284"/>
                      </a:lnTo>
                      <a:lnTo>
                        <a:pt x="350" y="284"/>
                      </a:lnTo>
                      <a:lnTo>
                        <a:pt x="348" y="284"/>
                      </a:lnTo>
                      <a:lnTo>
                        <a:pt x="350" y="284"/>
                      </a:lnTo>
                      <a:lnTo>
                        <a:pt x="350" y="282"/>
                      </a:lnTo>
                      <a:lnTo>
                        <a:pt x="350" y="280"/>
                      </a:lnTo>
                      <a:lnTo>
                        <a:pt x="350" y="278"/>
                      </a:lnTo>
                      <a:lnTo>
                        <a:pt x="352" y="278"/>
                      </a:lnTo>
                      <a:lnTo>
                        <a:pt x="352" y="276"/>
                      </a:lnTo>
                      <a:lnTo>
                        <a:pt x="352" y="278"/>
                      </a:lnTo>
                      <a:lnTo>
                        <a:pt x="352" y="276"/>
                      </a:lnTo>
                      <a:lnTo>
                        <a:pt x="354" y="276"/>
                      </a:lnTo>
                      <a:lnTo>
                        <a:pt x="354" y="274"/>
                      </a:lnTo>
                      <a:lnTo>
                        <a:pt x="354" y="276"/>
                      </a:lnTo>
                      <a:lnTo>
                        <a:pt x="356" y="272"/>
                      </a:lnTo>
                      <a:lnTo>
                        <a:pt x="356" y="270"/>
                      </a:lnTo>
                      <a:lnTo>
                        <a:pt x="356" y="268"/>
                      </a:lnTo>
                      <a:lnTo>
                        <a:pt x="354" y="268"/>
                      </a:lnTo>
                      <a:lnTo>
                        <a:pt x="356" y="268"/>
                      </a:lnTo>
                      <a:lnTo>
                        <a:pt x="354" y="268"/>
                      </a:lnTo>
                      <a:lnTo>
                        <a:pt x="350" y="268"/>
                      </a:lnTo>
                      <a:lnTo>
                        <a:pt x="348" y="270"/>
                      </a:lnTo>
                      <a:lnTo>
                        <a:pt x="348" y="268"/>
                      </a:lnTo>
                      <a:lnTo>
                        <a:pt x="346" y="268"/>
                      </a:lnTo>
                      <a:lnTo>
                        <a:pt x="348" y="268"/>
                      </a:lnTo>
                      <a:lnTo>
                        <a:pt x="350" y="268"/>
                      </a:lnTo>
                      <a:lnTo>
                        <a:pt x="356" y="266"/>
                      </a:lnTo>
                      <a:lnTo>
                        <a:pt x="358" y="266"/>
                      </a:lnTo>
                      <a:lnTo>
                        <a:pt x="360" y="264"/>
                      </a:lnTo>
                      <a:lnTo>
                        <a:pt x="360" y="262"/>
                      </a:lnTo>
                      <a:lnTo>
                        <a:pt x="362" y="260"/>
                      </a:lnTo>
                      <a:lnTo>
                        <a:pt x="362" y="258"/>
                      </a:lnTo>
                      <a:lnTo>
                        <a:pt x="362" y="256"/>
                      </a:lnTo>
                      <a:lnTo>
                        <a:pt x="368" y="254"/>
                      </a:lnTo>
                      <a:lnTo>
                        <a:pt x="370" y="254"/>
                      </a:lnTo>
                      <a:lnTo>
                        <a:pt x="372" y="254"/>
                      </a:lnTo>
                      <a:lnTo>
                        <a:pt x="374" y="252"/>
                      </a:lnTo>
                      <a:lnTo>
                        <a:pt x="376" y="252"/>
                      </a:lnTo>
                      <a:lnTo>
                        <a:pt x="378" y="250"/>
                      </a:lnTo>
                      <a:lnTo>
                        <a:pt x="382" y="250"/>
                      </a:lnTo>
                      <a:lnTo>
                        <a:pt x="384" y="248"/>
                      </a:lnTo>
                      <a:lnTo>
                        <a:pt x="382" y="250"/>
                      </a:lnTo>
                      <a:lnTo>
                        <a:pt x="384" y="246"/>
                      </a:lnTo>
                      <a:lnTo>
                        <a:pt x="386" y="244"/>
                      </a:lnTo>
                      <a:lnTo>
                        <a:pt x="386" y="242"/>
                      </a:lnTo>
                      <a:lnTo>
                        <a:pt x="390" y="240"/>
                      </a:lnTo>
                      <a:lnTo>
                        <a:pt x="392" y="238"/>
                      </a:lnTo>
                      <a:lnTo>
                        <a:pt x="392" y="236"/>
                      </a:lnTo>
                      <a:lnTo>
                        <a:pt x="394" y="236"/>
                      </a:lnTo>
                      <a:lnTo>
                        <a:pt x="394" y="238"/>
                      </a:lnTo>
                      <a:lnTo>
                        <a:pt x="396" y="236"/>
                      </a:lnTo>
                      <a:lnTo>
                        <a:pt x="398" y="236"/>
                      </a:lnTo>
                      <a:lnTo>
                        <a:pt x="400" y="238"/>
                      </a:lnTo>
                      <a:lnTo>
                        <a:pt x="402" y="238"/>
                      </a:lnTo>
                      <a:lnTo>
                        <a:pt x="400" y="238"/>
                      </a:lnTo>
                      <a:lnTo>
                        <a:pt x="402" y="238"/>
                      </a:lnTo>
                      <a:lnTo>
                        <a:pt x="400" y="238"/>
                      </a:lnTo>
                      <a:lnTo>
                        <a:pt x="402" y="238"/>
                      </a:lnTo>
                      <a:lnTo>
                        <a:pt x="404" y="240"/>
                      </a:lnTo>
                      <a:lnTo>
                        <a:pt x="404" y="238"/>
                      </a:lnTo>
                      <a:lnTo>
                        <a:pt x="406" y="240"/>
                      </a:lnTo>
                      <a:lnTo>
                        <a:pt x="408" y="240"/>
                      </a:lnTo>
                      <a:lnTo>
                        <a:pt x="410" y="240"/>
                      </a:lnTo>
                      <a:lnTo>
                        <a:pt x="412" y="242"/>
                      </a:lnTo>
                      <a:lnTo>
                        <a:pt x="414" y="242"/>
                      </a:lnTo>
                      <a:lnTo>
                        <a:pt x="414" y="244"/>
                      </a:lnTo>
                      <a:lnTo>
                        <a:pt x="416" y="242"/>
                      </a:lnTo>
                      <a:lnTo>
                        <a:pt x="418" y="244"/>
                      </a:lnTo>
                      <a:lnTo>
                        <a:pt x="418" y="246"/>
                      </a:lnTo>
                      <a:lnTo>
                        <a:pt x="420" y="246"/>
                      </a:lnTo>
                      <a:lnTo>
                        <a:pt x="420" y="248"/>
                      </a:lnTo>
                      <a:lnTo>
                        <a:pt x="422" y="248"/>
                      </a:lnTo>
                      <a:lnTo>
                        <a:pt x="422" y="250"/>
                      </a:lnTo>
                      <a:lnTo>
                        <a:pt x="424" y="252"/>
                      </a:lnTo>
                      <a:lnTo>
                        <a:pt x="426" y="252"/>
                      </a:lnTo>
                      <a:lnTo>
                        <a:pt x="426" y="254"/>
                      </a:lnTo>
                      <a:lnTo>
                        <a:pt x="428" y="256"/>
                      </a:lnTo>
                      <a:lnTo>
                        <a:pt x="428" y="258"/>
                      </a:lnTo>
                      <a:lnTo>
                        <a:pt x="428" y="260"/>
                      </a:lnTo>
                      <a:lnTo>
                        <a:pt x="430" y="262"/>
                      </a:lnTo>
                      <a:lnTo>
                        <a:pt x="432" y="262"/>
                      </a:lnTo>
                      <a:lnTo>
                        <a:pt x="432" y="264"/>
                      </a:lnTo>
                      <a:lnTo>
                        <a:pt x="434" y="264"/>
                      </a:lnTo>
                      <a:lnTo>
                        <a:pt x="434" y="266"/>
                      </a:lnTo>
                      <a:lnTo>
                        <a:pt x="434" y="268"/>
                      </a:lnTo>
                      <a:lnTo>
                        <a:pt x="436" y="268"/>
                      </a:lnTo>
                      <a:lnTo>
                        <a:pt x="436" y="270"/>
                      </a:lnTo>
                      <a:lnTo>
                        <a:pt x="438" y="274"/>
                      </a:lnTo>
                      <a:lnTo>
                        <a:pt x="438" y="276"/>
                      </a:lnTo>
                      <a:lnTo>
                        <a:pt x="438" y="278"/>
                      </a:lnTo>
                      <a:lnTo>
                        <a:pt x="438" y="280"/>
                      </a:lnTo>
                      <a:lnTo>
                        <a:pt x="440" y="280"/>
                      </a:lnTo>
                      <a:lnTo>
                        <a:pt x="440" y="282"/>
                      </a:lnTo>
                      <a:lnTo>
                        <a:pt x="440" y="284"/>
                      </a:lnTo>
                      <a:lnTo>
                        <a:pt x="442" y="284"/>
                      </a:lnTo>
                      <a:lnTo>
                        <a:pt x="440" y="286"/>
                      </a:lnTo>
                      <a:lnTo>
                        <a:pt x="442" y="290"/>
                      </a:lnTo>
                      <a:lnTo>
                        <a:pt x="442" y="292"/>
                      </a:lnTo>
                      <a:lnTo>
                        <a:pt x="442" y="294"/>
                      </a:lnTo>
                      <a:lnTo>
                        <a:pt x="444" y="296"/>
                      </a:lnTo>
                      <a:lnTo>
                        <a:pt x="444" y="296"/>
                      </a:lnTo>
                      <a:lnTo>
                        <a:pt x="444" y="298"/>
                      </a:lnTo>
                      <a:lnTo>
                        <a:pt x="444" y="300"/>
                      </a:lnTo>
                      <a:lnTo>
                        <a:pt x="444" y="302"/>
                      </a:lnTo>
                      <a:lnTo>
                        <a:pt x="446" y="306"/>
                      </a:lnTo>
                      <a:lnTo>
                        <a:pt x="446" y="308"/>
                      </a:lnTo>
                      <a:lnTo>
                        <a:pt x="448" y="308"/>
                      </a:lnTo>
                      <a:lnTo>
                        <a:pt x="448" y="310"/>
                      </a:lnTo>
                      <a:lnTo>
                        <a:pt x="448" y="312"/>
                      </a:lnTo>
                      <a:lnTo>
                        <a:pt x="450" y="314"/>
                      </a:lnTo>
                      <a:lnTo>
                        <a:pt x="450" y="316"/>
                      </a:lnTo>
                      <a:lnTo>
                        <a:pt x="450" y="318"/>
                      </a:lnTo>
                      <a:lnTo>
                        <a:pt x="452" y="318"/>
                      </a:lnTo>
                      <a:lnTo>
                        <a:pt x="452" y="320"/>
                      </a:lnTo>
                      <a:lnTo>
                        <a:pt x="454" y="322"/>
                      </a:lnTo>
                      <a:lnTo>
                        <a:pt x="454" y="324"/>
                      </a:lnTo>
                      <a:lnTo>
                        <a:pt x="456" y="326"/>
                      </a:lnTo>
                      <a:lnTo>
                        <a:pt x="456" y="328"/>
                      </a:lnTo>
                      <a:lnTo>
                        <a:pt x="456" y="330"/>
                      </a:lnTo>
                      <a:lnTo>
                        <a:pt x="456" y="332"/>
                      </a:lnTo>
                      <a:lnTo>
                        <a:pt x="458" y="334"/>
                      </a:lnTo>
                      <a:lnTo>
                        <a:pt x="458" y="338"/>
                      </a:lnTo>
                      <a:lnTo>
                        <a:pt x="458" y="342"/>
                      </a:lnTo>
                      <a:lnTo>
                        <a:pt x="460" y="344"/>
                      </a:lnTo>
                      <a:lnTo>
                        <a:pt x="460" y="346"/>
                      </a:lnTo>
                      <a:lnTo>
                        <a:pt x="460" y="348"/>
                      </a:lnTo>
                      <a:lnTo>
                        <a:pt x="462" y="358"/>
                      </a:lnTo>
                      <a:lnTo>
                        <a:pt x="462" y="360"/>
                      </a:lnTo>
                      <a:lnTo>
                        <a:pt x="464" y="362"/>
                      </a:lnTo>
                      <a:lnTo>
                        <a:pt x="466" y="368"/>
                      </a:lnTo>
                      <a:lnTo>
                        <a:pt x="468" y="370"/>
                      </a:lnTo>
                      <a:lnTo>
                        <a:pt x="470" y="376"/>
                      </a:lnTo>
                      <a:lnTo>
                        <a:pt x="472" y="378"/>
                      </a:lnTo>
                      <a:lnTo>
                        <a:pt x="472" y="380"/>
                      </a:lnTo>
                      <a:lnTo>
                        <a:pt x="478" y="388"/>
                      </a:lnTo>
                      <a:lnTo>
                        <a:pt x="478" y="390"/>
                      </a:lnTo>
                      <a:lnTo>
                        <a:pt x="478" y="392"/>
                      </a:lnTo>
                      <a:lnTo>
                        <a:pt x="480" y="394"/>
                      </a:lnTo>
                      <a:lnTo>
                        <a:pt x="480" y="396"/>
                      </a:lnTo>
                      <a:lnTo>
                        <a:pt x="480" y="398"/>
                      </a:lnTo>
                      <a:lnTo>
                        <a:pt x="478" y="400"/>
                      </a:lnTo>
                      <a:lnTo>
                        <a:pt x="476" y="402"/>
                      </a:lnTo>
                      <a:lnTo>
                        <a:pt x="476" y="408"/>
                      </a:lnTo>
                      <a:lnTo>
                        <a:pt x="476" y="414"/>
                      </a:lnTo>
                      <a:lnTo>
                        <a:pt x="476" y="418"/>
                      </a:lnTo>
                      <a:lnTo>
                        <a:pt x="476" y="422"/>
                      </a:lnTo>
                      <a:lnTo>
                        <a:pt x="478" y="424"/>
                      </a:lnTo>
                      <a:lnTo>
                        <a:pt x="480" y="428"/>
                      </a:lnTo>
                      <a:lnTo>
                        <a:pt x="478" y="432"/>
                      </a:lnTo>
                      <a:lnTo>
                        <a:pt x="478" y="436"/>
                      </a:lnTo>
                      <a:lnTo>
                        <a:pt x="478" y="438"/>
                      </a:lnTo>
                      <a:lnTo>
                        <a:pt x="476" y="444"/>
                      </a:lnTo>
                      <a:lnTo>
                        <a:pt x="478" y="446"/>
                      </a:lnTo>
                      <a:lnTo>
                        <a:pt x="478" y="450"/>
                      </a:lnTo>
                      <a:lnTo>
                        <a:pt x="476" y="452"/>
                      </a:lnTo>
                      <a:lnTo>
                        <a:pt x="474" y="454"/>
                      </a:lnTo>
                      <a:lnTo>
                        <a:pt x="474" y="452"/>
                      </a:lnTo>
                      <a:lnTo>
                        <a:pt x="472" y="452"/>
                      </a:lnTo>
                      <a:lnTo>
                        <a:pt x="468" y="452"/>
                      </a:lnTo>
                      <a:lnTo>
                        <a:pt x="466" y="452"/>
                      </a:lnTo>
                      <a:lnTo>
                        <a:pt x="464" y="452"/>
                      </a:lnTo>
                      <a:lnTo>
                        <a:pt x="462" y="452"/>
                      </a:lnTo>
                      <a:lnTo>
                        <a:pt x="464" y="448"/>
                      </a:lnTo>
                      <a:lnTo>
                        <a:pt x="464" y="446"/>
                      </a:lnTo>
                      <a:lnTo>
                        <a:pt x="462" y="444"/>
                      </a:lnTo>
                      <a:lnTo>
                        <a:pt x="460" y="446"/>
                      </a:lnTo>
                      <a:lnTo>
                        <a:pt x="460" y="444"/>
                      </a:lnTo>
                      <a:lnTo>
                        <a:pt x="456" y="444"/>
                      </a:lnTo>
                      <a:lnTo>
                        <a:pt x="454" y="444"/>
                      </a:lnTo>
                      <a:lnTo>
                        <a:pt x="452" y="444"/>
                      </a:lnTo>
                      <a:lnTo>
                        <a:pt x="452" y="446"/>
                      </a:lnTo>
                      <a:lnTo>
                        <a:pt x="450" y="446"/>
                      </a:lnTo>
                      <a:lnTo>
                        <a:pt x="450" y="448"/>
                      </a:lnTo>
                      <a:lnTo>
                        <a:pt x="448" y="448"/>
                      </a:lnTo>
                      <a:lnTo>
                        <a:pt x="448" y="450"/>
                      </a:lnTo>
                      <a:lnTo>
                        <a:pt x="446" y="450"/>
                      </a:lnTo>
                      <a:lnTo>
                        <a:pt x="444" y="450"/>
                      </a:lnTo>
                      <a:lnTo>
                        <a:pt x="444" y="452"/>
                      </a:lnTo>
                      <a:lnTo>
                        <a:pt x="442" y="454"/>
                      </a:lnTo>
                      <a:lnTo>
                        <a:pt x="444" y="456"/>
                      </a:lnTo>
                      <a:lnTo>
                        <a:pt x="444" y="458"/>
                      </a:lnTo>
                      <a:lnTo>
                        <a:pt x="446" y="458"/>
                      </a:lnTo>
                      <a:lnTo>
                        <a:pt x="446" y="460"/>
                      </a:lnTo>
                      <a:lnTo>
                        <a:pt x="448" y="460"/>
                      </a:lnTo>
                      <a:lnTo>
                        <a:pt x="450" y="460"/>
                      </a:lnTo>
                      <a:lnTo>
                        <a:pt x="448" y="460"/>
                      </a:lnTo>
                      <a:lnTo>
                        <a:pt x="448" y="462"/>
                      </a:lnTo>
                      <a:lnTo>
                        <a:pt x="448" y="464"/>
                      </a:lnTo>
                      <a:lnTo>
                        <a:pt x="446" y="464"/>
                      </a:lnTo>
                      <a:lnTo>
                        <a:pt x="442" y="464"/>
                      </a:lnTo>
                      <a:lnTo>
                        <a:pt x="442" y="466"/>
                      </a:lnTo>
                      <a:lnTo>
                        <a:pt x="442" y="468"/>
                      </a:lnTo>
                      <a:lnTo>
                        <a:pt x="440" y="468"/>
                      </a:lnTo>
                      <a:lnTo>
                        <a:pt x="438" y="472"/>
                      </a:lnTo>
                      <a:lnTo>
                        <a:pt x="438" y="476"/>
                      </a:lnTo>
                      <a:lnTo>
                        <a:pt x="438" y="478"/>
                      </a:lnTo>
                      <a:lnTo>
                        <a:pt x="440" y="478"/>
                      </a:lnTo>
                      <a:lnTo>
                        <a:pt x="438" y="478"/>
                      </a:lnTo>
                      <a:lnTo>
                        <a:pt x="440" y="478"/>
                      </a:lnTo>
                      <a:lnTo>
                        <a:pt x="438" y="478"/>
                      </a:lnTo>
                      <a:lnTo>
                        <a:pt x="440" y="478"/>
                      </a:lnTo>
                      <a:lnTo>
                        <a:pt x="438" y="478"/>
                      </a:lnTo>
                      <a:lnTo>
                        <a:pt x="440" y="480"/>
                      </a:lnTo>
                      <a:lnTo>
                        <a:pt x="438" y="480"/>
                      </a:lnTo>
                      <a:lnTo>
                        <a:pt x="440" y="480"/>
                      </a:lnTo>
                      <a:lnTo>
                        <a:pt x="440" y="482"/>
                      </a:lnTo>
                      <a:lnTo>
                        <a:pt x="442" y="482"/>
                      </a:lnTo>
                      <a:lnTo>
                        <a:pt x="440" y="482"/>
                      </a:lnTo>
                      <a:lnTo>
                        <a:pt x="442" y="482"/>
                      </a:lnTo>
                      <a:lnTo>
                        <a:pt x="440" y="484"/>
                      </a:lnTo>
                      <a:lnTo>
                        <a:pt x="442" y="486"/>
                      </a:lnTo>
                      <a:lnTo>
                        <a:pt x="440" y="486"/>
                      </a:lnTo>
                      <a:lnTo>
                        <a:pt x="440" y="492"/>
                      </a:lnTo>
                      <a:lnTo>
                        <a:pt x="440" y="494"/>
                      </a:lnTo>
                      <a:lnTo>
                        <a:pt x="438" y="496"/>
                      </a:lnTo>
                      <a:lnTo>
                        <a:pt x="436" y="498"/>
                      </a:lnTo>
                      <a:lnTo>
                        <a:pt x="434" y="500"/>
                      </a:lnTo>
                      <a:lnTo>
                        <a:pt x="434" y="498"/>
                      </a:lnTo>
                      <a:lnTo>
                        <a:pt x="434" y="500"/>
                      </a:lnTo>
                      <a:lnTo>
                        <a:pt x="432" y="500"/>
                      </a:lnTo>
                      <a:lnTo>
                        <a:pt x="430" y="500"/>
                      </a:lnTo>
                      <a:lnTo>
                        <a:pt x="430" y="502"/>
                      </a:lnTo>
                      <a:lnTo>
                        <a:pt x="428" y="504"/>
                      </a:lnTo>
                      <a:lnTo>
                        <a:pt x="422" y="506"/>
                      </a:lnTo>
                      <a:lnTo>
                        <a:pt x="420" y="508"/>
                      </a:lnTo>
                      <a:lnTo>
                        <a:pt x="418" y="512"/>
                      </a:lnTo>
                      <a:lnTo>
                        <a:pt x="418" y="514"/>
                      </a:lnTo>
                      <a:lnTo>
                        <a:pt x="416" y="514"/>
                      </a:lnTo>
                      <a:lnTo>
                        <a:pt x="418" y="514"/>
                      </a:lnTo>
                      <a:lnTo>
                        <a:pt x="418" y="516"/>
                      </a:lnTo>
                      <a:lnTo>
                        <a:pt x="416" y="516"/>
                      </a:lnTo>
                      <a:lnTo>
                        <a:pt x="418" y="516"/>
                      </a:lnTo>
                      <a:lnTo>
                        <a:pt x="416" y="516"/>
                      </a:lnTo>
                      <a:lnTo>
                        <a:pt x="418" y="518"/>
                      </a:lnTo>
                      <a:lnTo>
                        <a:pt x="416" y="516"/>
                      </a:lnTo>
                      <a:lnTo>
                        <a:pt x="418" y="518"/>
                      </a:lnTo>
                      <a:lnTo>
                        <a:pt x="416" y="518"/>
                      </a:lnTo>
                      <a:lnTo>
                        <a:pt x="416" y="520"/>
                      </a:lnTo>
                      <a:lnTo>
                        <a:pt x="414" y="520"/>
                      </a:lnTo>
                      <a:lnTo>
                        <a:pt x="414" y="522"/>
                      </a:lnTo>
                      <a:lnTo>
                        <a:pt x="416" y="524"/>
                      </a:lnTo>
                      <a:lnTo>
                        <a:pt x="416" y="524"/>
                      </a:lnTo>
                      <a:lnTo>
                        <a:pt x="414" y="528"/>
                      </a:lnTo>
                      <a:lnTo>
                        <a:pt x="414" y="532"/>
                      </a:lnTo>
                      <a:lnTo>
                        <a:pt x="414" y="534"/>
                      </a:lnTo>
                      <a:lnTo>
                        <a:pt x="414" y="538"/>
                      </a:lnTo>
                      <a:lnTo>
                        <a:pt x="412" y="538"/>
                      </a:lnTo>
                      <a:lnTo>
                        <a:pt x="414" y="538"/>
                      </a:lnTo>
                      <a:lnTo>
                        <a:pt x="412" y="538"/>
                      </a:lnTo>
                      <a:lnTo>
                        <a:pt x="412" y="540"/>
                      </a:lnTo>
                      <a:lnTo>
                        <a:pt x="414" y="544"/>
                      </a:lnTo>
                      <a:lnTo>
                        <a:pt x="414" y="546"/>
                      </a:lnTo>
                      <a:lnTo>
                        <a:pt x="412" y="546"/>
                      </a:lnTo>
                      <a:lnTo>
                        <a:pt x="412" y="544"/>
                      </a:lnTo>
                      <a:lnTo>
                        <a:pt x="412" y="546"/>
                      </a:lnTo>
                      <a:lnTo>
                        <a:pt x="414" y="548"/>
                      </a:lnTo>
                      <a:lnTo>
                        <a:pt x="412" y="548"/>
                      </a:lnTo>
                      <a:lnTo>
                        <a:pt x="414" y="548"/>
                      </a:lnTo>
                      <a:lnTo>
                        <a:pt x="412" y="548"/>
                      </a:lnTo>
                      <a:lnTo>
                        <a:pt x="414" y="548"/>
                      </a:lnTo>
                      <a:lnTo>
                        <a:pt x="414" y="548"/>
                      </a:lnTo>
                      <a:lnTo>
                        <a:pt x="414" y="548"/>
                      </a:lnTo>
                      <a:lnTo>
                        <a:pt x="414" y="550"/>
                      </a:lnTo>
                      <a:lnTo>
                        <a:pt x="414" y="552"/>
                      </a:lnTo>
                      <a:lnTo>
                        <a:pt x="414" y="550"/>
                      </a:lnTo>
                      <a:lnTo>
                        <a:pt x="412" y="550"/>
                      </a:lnTo>
                      <a:lnTo>
                        <a:pt x="414" y="550"/>
                      </a:lnTo>
                      <a:lnTo>
                        <a:pt x="412" y="550"/>
                      </a:lnTo>
                      <a:lnTo>
                        <a:pt x="414" y="552"/>
                      </a:lnTo>
                      <a:lnTo>
                        <a:pt x="414" y="554"/>
                      </a:lnTo>
                      <a:lnTo>
                        <a:pt x="412" y="554"/>
                      </a:lnTo>
                      <a:lnTo>
                        <a:pt x="412" y="556"/>
                      </a:lnTo>
                      <a:lnTo>
                        <a:pt x="412" y="560"/>
                      </a:lnTo>
                      <a:lnTo>
                        <a:pt x="412" y="556"/>
                      </a:lnTo>
                      <a:lnTo>
                        <a:pt x="412" y="560"/>
                      </a:lnTo>
                      <a:lnTo>
                        <a:pt x="410" y="560"/>
                      </a:lnTo>
                      <a:lnTo>
                        <a:pt x="408" y="560"/>
                      </a:lnTo>
                      <a:lnTo>
                        <a:pt x="408" y="562"/>
                      </a:lnTo>
                      <a:lnTo>
                        <a:pt x="408" y="564"/>
                      </a:lnTo>
                      <a:lnTo>
                        <a:pt x="408" y="566"/>
                      </a:lnTo>
                      <a:lnTo>
                        <a:pt x="408" y="568"/>
                      </a:lnTo>
                      <a:lnTo>
                        <a:pt x="406" y="566"/>
                      </a:lnTo>
                      <a:lnTo>
                        <a:pt x="404" y="566"/>
                      </a:lnTo>
                      <a:lnTo>
                        <a:pt x="402" y="568"/>
                      </a:lnTo>
                      <a:lnTo>
                        <a:pt x="400" y="570"/>
                      </a:lnTo>
                      <a:lnTo>
                        <a:pt x="400" y="572"/>
                      </a:lnTo>
                      <a:lnTo>
                        <a:pt x="400" y="570"/>
                      </a:lnTo>
                      <a:lnTo>
                        <a:pt x="400" y="572"/>
                      </a:lnTo>
                      <a:lnTo>
                        <a:pt x="400" y="570"/>
                      </a:lnTo>
                      <a:lnTo>
                        <a:pt x="400" y="572"/>
                      </a:lnTo>
                      <a:lnTo>
                        <a:pt x="400" y="570"/>
                      </a:lnTo>
                      <a:lnTo>
                        <a:pt x="400" y="572"/>
                      </a:lnTo>
                      <a:lnTo>
                        <a:pt x="400" y="576"/>
                      </a:lnTo>
                      <a:lnTo>
                        <a:pt x="400" y="578"/>
                      </a:lnTo>
                      <a:lnTo>
                        <a:pt x="398" y="576"/>
                      </a:lnTo>
                      <a:lnTo>
                        <a:pt x="396" y="576"/>
                      </a:lnTo>
                      <a:lnTo>
                        <a:pt x="398" y="578"/>
                      </a:lnTo>
                      <a:lnTo>
                        <a:pt x="398" y="580"/>
                      </a:lnTo>
                      <a:lnTo>
                        <a:pt x="398" y="578"/>
                      </a:lnTo>
                      <a:lnTo>
                        <a:pt x="396" y="578"/>
                      </a:lnTo>
                      <a:lnTo>
                        <a:pt x="396" y="580"/>
                      </a:lnTo>
                      <a:lnTo>
                        <a:pt x="394" y="584"/>
                      </a:lnTo>
                      <a:lnTo>
                        <a:pt x="394" y="586"/>
                      </a:lnTo>
                      <a:lnTo>
                        <a:pt x="392" y="588"/>
                      </a:lnTo>
                      <a:lnTo>
                        <a:pt x="390" y="590"/>
                      </a:lnTo>
                      <a:lnTo>
                        <a:pt x="390" y="592"/>
                      </a:lnTo>
                      <a:lnTo>
                        <a:pt x="390" y="594"/>
                      </a:lnTo>
                      <a:lnTo>
                        <a:pt x="390" y="592"/>
                      </a:lnTo>
                      <a:lnTo>
                        <a:pt x="390" y="594"/>
                      </a:lnTo>
                      <a:lnTo>
                        <a:pt x="388" y="594"/>
                      </a:lnTo>
                      <a:lnTo>
                        <a:pt x="388" y="596"/>
                      </a:lnTo>
                      <a:lnTo>
                        <a:pt x="388" y="594"/>
                      </a:lnTo>
                      <a:lnTo>
                        <a:pt x="388" y="596"/>
                      </a:lnTo>
                      <a:lnTo>
                        <a:pt x="388" y="594"/>
                      </a:lnTo>
                      <a:lnTo>
                        <a:pt x="390" y="594"/>
                      </a:lnTo>
                      <a:lnTo>
                        <a:pt x="388" y="596"/>
                      </a:lnTo>
                      <a:lnTo>
                        <a:pt x="390" y="596"/>
                      </a:lnTo>
                      <a:lnTo>
                        <a:pt x="390" y="598"/>
                      </a:lnTo>
                      <a:lnTo>
                        <a:pt x="388" y="598"/>
                      </a:lnTo>
                      <a:lnTo>
                        <a:pt x="390" y="598"/>
                      </a:lnTo>
                      <a:lnTo>
                        <a:pt x="388" y="598"/>
                      </a:lnTo>
                      <a:lnTo>
                        <a:pt x="386" y="598"/>
                      </a:lnTo>
                      <a:lnTo>
                        <a:pt x="386" y="600"/>
                      </a:lnTo>
                      <a:lnTo>
                        <a:pt x="388" y="600"/>
                      </a:lnTo>
                      <a:lnTo>
                        <a:pt x="386" y="600"/>
                      </a:lnTo>
                      <a:lnTo>
                        <a:pt x="388" y="600"/>
                      </a:lnTo>
                      <a:lnTo>
                        <a:pt x="388" y="602"/>
                      </a:lnTo>
                      <a:lnTo>
                        <a:pt x="288" y="620"/>
                      </a:lnTo>
                      <a:lnTo>
                        <a:pt x="236" y="630"/>
                      </a:lnTo>
                      <a:lnTo>
                        <a:pt x="236" y="620"/>
                      </a:lnTo>
                      <a:lnTo>
                        <a:pt x="4" y="646"/>
                      </a:lnTo>
                      <a:close/>
                    </a:path>
                  </a:pathLst>
                </a:custGeom>
                <a:solidFill>
                  <a:srgbClr val="005496"/>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95" name="Freeform 165">
                  <a:extLst>
                    <a:ext uri="{FF2B5EF4-FFF2-40B4-BE49-F238E27FC236}">
                      <a16:creationId xmlns:a16="http://schemas.microsoft.com/office/drawing/2014/main" id="{83EF9A92-FD53-6325-0F9B-80359FDA2BEB}"/>
                    </a:ext>
                  </a:extLst>
                </p:cNvPr>
                <p:cNvSpPr>
                  <a:spLocks/>
                </p:cNvSpPr>
                <p:nvPr/>
              </p:nvSpPr>
              <p:spPr bwMode="auto">
                <a:xfrm>
                  <a:off x="5645150" y="1209675"/>
                  <a:ext cx="1123950" cy="581025"/>
                </a:xfrm>
                <a:custGeom>
                  <a:avLst/>
                  <a:gdLst>
                    <a:gd name="T0" fmla="*/ 82 w 708"/>
                    <a:gd name="T1" fmla="*/ 116 h 366"/>
                    <a:gd name="T2" fmla="*/ 142 w 708"/>
                    <a:gd name="T3" fmla="*/ 84 h 366"/>
                    <a:gd name="T4" fmla="*/ 178 w 708"/>
                    <a:gd name="T5" fmla="*/ 46 h 366"/>
                    <a:gd name="T6" fmla="*/ 224 w 708"/>
                    <a:gd name="T7" fmla="*/ 8 h 366"/>
                    <a:gd name="T8" fmla="*/ 256 w 708"/>
                    <a:gd name="T9" fmla="*/ 0 h 366"/>
                    <a:gd name="T10" fmla="*/ 256 w 708"/>
                    <a:gd name="T11" fmla="*/ 14 h 366"/>
                    <a:gd name="T12" fmla="*/ 224 w 708"/>
                    <a:gd name="T13" fmla="*/ 50 h 366"/>
                    <a:gd name="T14" fmla="*/ 204 w 708"/>
                    <a:gd name="T15" fmla="*/ 96 h 366"/>
                    <a:gd name="T16" fmla="*/ 214 w 708"/>
                    <a:gd name="T17" fmla="*/ 98 h 366"/>
                    <a:gd name="T18" fmla="*/ 234 w 708"/>
                    <a:gd name="T19" fmla="*/ 90 h 366"/>
                    <a:gd name="T20" fmla="*/ 246 w 708"/>
                    <a:gd name="T21" fmla="*/ 88 h 366"/>
                    <a:gd name="T22" fmla="*/ 282 w 708"/>
                    <a:gd name="T23" fmla="*/ 96 h 366"/>
                    <a:gd name="T24" fmla="*/ 304 w 708"/>
                    <a:gd name="T25" fmla="*/ 116 h 366"/>
                    <a:gd name="T26" fmla="*/ 324 w 708"/>
                    <a:gd name="T27" fmla="*/ 136 h 366"/>
                    <a:gd name="T28" fmla="*/ 362 w 708"/>
                    <a:gd name="T29" fmla="*/ 138 h 366"/>
                    <a:gd name="T30" fmla="*/ 390 w 708"/>
                    <a:gd name="T31" fmla="*/ 142 h 366"/>
                    <a:gd name="T32" fmla="*/ 418 w 708"/>
                    <a:gd name="T33" fmla="*/ 134 h 366"/>
                    <a:gd name="T34" fmla="*/ 488 w 708"/>
                    <a:gd name="T35" fmla="*/ 98 h 366"/>
                    <a:gd name="T36" fmla="*/ 572 w 708"/>
                    <a:gd name="T37" fmla="*/ 86 h 366"/>
                    <a:gd name="T38" fmla="*/ 602 w 708"/>
                    <a:gd name="T39" fmla="*/ 122 h 366"/>
                    <a:gd name="T40" fmla="*/ 636 w 708"/>
                    <a:gd name="T41" fmla="*/ 120 h 366"/>
                    <a:gd name="T42" fmla="*/ 656 w 708"/>
                    <a:gd name="T43" fmla="*/ 110 h 366"/>
                    <a:gd name="T44" fmla="*/ 672 w 708"/>
                    <a:gd name="T45" fmla="*/ 144 h 366"/>
                    <a:gd name="T46" fmla="*/ 678 w 708"/>
                    <a:gd name="T47" fmla="*/ 156 h 366"/>
                    <a:gd name="T48" fmla="*/ 688 w 708"/>
                    <a:gd name="T49" fmla="*/ 166 h 366"/>
                    <a:gd name="T50" fmla="*/ 708 w 708"/>
                    <a:gd name="T51" fmla="*/ 178 h 366"/>
                    <a:gd name="T52" fmla="*/ 700 w 708"/>
                    <a:gd name="T53" fmla="*/ 188 h 366"/>
                    <a:gd name="T54" fmla="*/ 676 w 708"/>
                    <a:gd name="T55" fmla="*/ 188 h 366"/>
                    <a:gd name="T56" fmla="*/ 664 w 708"/>
                    <a:gd name="T57" fmla="*/ 186 h 366"/>
                    <a:gd name="T58" fmla="*/ 654 w 708"/>
                    <a:gd name="T59" fmla="*/ 186 h 366"/>
                    <a:gd name="T60" fmla="*/ 640 w 708"/>
                    <a:gd name="T61" fmla="*/ 192 h 366"/>
                    <a:gd name="T62" fmla="*/ 624 w 708"/>
                    <a:gd name="T63" fmla="*/ 190 h 366"/>
                    <a:gd name="T64" fmla="*/ 622 w 708"/>
                    <a:gd name="T65" fmla="*/ 216 h 366"/>
                    <a:gd name="T66" fmla="*/ 600 w 708"/>
                    <a:gd name="T67" fmla="*/ 204 h 366"/>
                    <a:gd name="T68" fmla="*/ 566 w 708"/>
                    <a:gd name="T69" fmla="*/ 188 h 366"/>
                    <a:gd name="T70" fmla="*/ 536 w 708"/>
                    <a:gd name="T71" fmla="*/ 186 h 366"/>
                    <a:gd name="T72" fmla="*/ 500 w 708"/>
                    <a:gd name="T73" fmla="*/ 210 h 366"/>
                    <a:gd name="T74" fmla="*/ 474 w 708"/>
                    <a:gd name="T75" fmla="*/ 214 h 366"/>
                    <a:gd name="T76" fmla="*/ 448 w 708"/>
                    <a:gd name="T77" fmla="*/ 238 h 366"/>
                    <a:gd name="T78" fmla="*/ 436 w 708"/>
                    <a:gd name="T79" fmla="*/ 252 h 366"/>
                    <a:gd name="T80" fmla="*/ 422 w 708"/>
                    <a:gd name="T81" fmla="*/ 266 h 366"/>
                    <a:gd name="T82" fmla="*/ 414 w 708"/>
                    <a:gd name="T83" fmla="*/ 260 h 366"/>
                    <a:gd name="T84" fmla="*/ 424 w 708"/>
                    <a:gd name="T85" fmla="*/ 250 h 366"/>
                    <a:gd name="T86" fmla="*/ 418 w 708"/>
                    <a:gd name="T87" fmla="*/ 234 h 366"/>
                    <a:gd name="T88" fmla="*/ 400 w 708"/>
                    <a:gd name="T89" fmla="*/ 244 h 366"/>
                    <a:gd name="T90" fmla="*/ 388 w 708"/>
                    <a:gd name="T91" fmla="*/ 266 h 366"/>
                    <a:gd name="T92" fmla="*/ 378 w 708"/>
                    <a:gd name="T93" fmla="*/ 246 h 366"/>
                    <a:gd name="T94" fmla="*/ 372 w 708"/>
                    <a:gd name="T95" fmla="*/ 252 h 366"/>
                    <a:gd name="T96" fmla="*/ 360 w 708"/>
                    <a:gd name="T97" fmla="*/ 272 h 366"/>
                    <a:gd name="T98" fmla="*/ 346 w 708"/>
                    <a:gd name="T99" fmla="*/ 312 h 366"/>
                    <a:gd name="T100" fmla="*/ 324 w 708"/>
                    <a:gd name="T101" fmla="*/ 356 h 366"/>
                    <a:gd name="T102" fmla="*/ 308 w 708"/>
                    <a:gd name="T103" fmla="*/ 348 h 366"/>
                    <a:gd name="T104" fmla="*/ 306 w 708"/>
                    <a:gd name="T105" fmla="*/ 322 h 366"/>
                    <a:gd name="T106" fmla="*/ 290 w 708"/>
                    <a:gd name="T107" fmla="*/ 320 h 366"/>
                    <a:gd name="T108" fmla="*/ 296 w 708"/>
                    <a:gd name="T109" fmla="*/ 288 h 366"/>
                    <a:gd name="T110" fmla="*/ 280 w 708"/>
                    <a:gd name="T111" fmla="*/ 266 h 366"/>
                    <a:gd name="T112" fmla="*/ 256 w 708"/>
                    <a:gd name="T113" fmla="*/ 262 h 366"/>
                    <a:gd name="T114" fmla="*/ 246 w 708"/>
                    <a:gd name="T115" fmla="*/ 242 h 366"/>
                    <a:gd name="T116" fmla="*/ 216 w 708"/>
                    <a:gd name="T117" fmla="*/ 234 h 366"/>
                    <a:gd name="T118" fmla="*/ 196 w 708"/>
                    <a:gd name="T119" fmla="*/ 238 h 366"/>
                    <a:gd name="T120" fmla="*/ 36 w 708"/>
                    <a:gd name="T121" fmla="*/ 196 h 366"/>
                    <a:gd name="T122" fmla="*/ 16 w 708"/>
                    <a:gd name="T123" fmla="*/ 172 h 366"/>
                    <a:gd name="T124" fmla="*/ 2 w 708"/>
                    <a:gd name="T125" fmla="*/ 164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08" h="366">
                      <a:moveTo>
                        <a:pt x="0" y="162"/>
                      </a:moveTo>
                      <a:lnTo>
                        <a:pt x="10" y="154"/>
                      </a:lnTo>
                      <a:lnTo>
                        <a:pt x="12" y="156"/>
                      </a:lnTo>
                      <a:lnTo>
                        <a:pt x="16" y="152"/>
                      </a:lnTo>
                      <a:lnTo>
                        <a:pt x="28" y="148"/>
                      </a:lnTo>
                      <a:lnTo>
                        <a:pt x="32" y="146"/>
                      </a:lnTo>
                      <a:lnTo>
                        <a:pt x="40" y="142"/>
                      </a:lnTo>
                      <a:lnTo>
                        <a:pt x="42" y="140"/>
                      </a:lnTo>
                      <a:lnTo>
                        <a:pt x="44" y="136"/>
                      </a:lnTo>
                      <a:lnTo>
                        <a:pt x="46" y="136"/>
                      </a:lnTo>
                      <a:lnTo>
                        <a:pt x="52" y="132"/>
                      </a:lnTo>
                      <a:lnTo>
                        <a:pt x="58" y="122"/>
                      </a:lnTo>
                      <a:lnTo>
                        <a:pt x="60" y="120"/>
                      </a:lnTo>
                      <a:lnTo>
                        <a:pt x="64" y="118"/>
                      </a:lnTo>
                      <a:lnTo>
                        <a:pt x="72" y="116"/>
                      </a:lnTo>
                      <a:lnTo>
                        <a:pt x="76" y="114"/>
                      </a:lnTo>
                      <a:lnTo>
                        <a:pt x="80" y="116"/>
                      </a:lnTo>
                      <a:lnTo>
                        <a:pt x="82" y="116"/>
                      </a:lnTo>
                      <a:lnTo>
                        <a:pt x="86" y="114"/>
                      </a:lnTo>
                      <a:lnTo>
                        <a:pt x="90" y="114"/>
                      </a:lnTo>
                      <a:lnTo>
                        <a:pt x="92" y="112"/>
                      </a:lnTo>
                      <a:lnTo>
                        <a:pt x="98" y="112"/>
                      </a:lnTo>
                      <a:lnTo>
                        <a:pt x="102" y="112"/>
                      </a:lnTo>
                      <a:lnTo>
                        <a:pt x="110" y="108"/>
                      </a:lnTo>
                      <a:lnTo>
                        <a:pt x="112" y="106"/>
                      </a:lnTo>
                      <a:lnTo>
                        <a:pt x="114" y="106"/>
                      </a:lnTo>
                      <a:lnTo>
                        <a:pt x="122" y="98"/>
                      </a:lnTo>
                      <a:lnTo>
                        <a:pt x="126" y="96"/>
                      </a:lnTo>
                      <a:lnTo>
                        <a:pt x="128" y="90"/>
                      </a:lnTo>
                      <a:lnTo>
                        <a:pt x="130" y="90"/>
                      </a:lnTo>
                      <a:lnTo>
                        <a:pt x="132" y="86"/>
                      </a:lnTo>
                      <a:lnTo>
                        <a:pt x="134" y="86"/>
                      </a:lnTo>
                      <a:lnTo>
                        <a:pt x="136" y="86"/>
                      </a:lnTo>
                      <a:lnTo>
                        <a:pt x="138" y="86"/>
                      </a:lnTo>
                      <a:lnTo>
                        <a:pt x="140" y="86"/>
                      </a:lnTo>
                      <a:lnTo>
                        <a:pt x="142" y="84"/>
                      </a:lnTo>
                      <a:lnTo>
                        <a:pt x="144" y="84"/>
                      </a:lnTo>
                      <a:lnTo>
                        <a:pt x="146" y="84"/>
                      </a:lnTo>
                      <a:lnTo>
                        <a:pt x="150" y="82"/>
                      </a:lnTo>
                      <a:lnTo>
                        <a:pt x="152" y="80"/>
                      </a:lnTo>
                      <a:lnTo>
                        <a:pt x="152" y="78"/>
                      </a:lnTo>
                      <a:lnTo>
                        <a:pt x="154" y="74"/>
                      </a:lnTo>
                      <a:lnTo>
                        <a:pt x="154" y="72"/>
                      </a:lnTo>
                      <a:lnTo>
                        <a:pt x="156" y="70"/>
                      </a:lnTo>
                      <a:lnTo>
                        <a:pt x="156" y="68"/>
                      </a:lnTo>
                      <a:lnTo>
                        <a:pt x="156" y="66"/>
                      </a:lnTo>
                      <a:lnTo>
                        <a:pt x="160" y="64"/>
                      </a:lnTo>
                      <a:lnTo>
                        <a:pt x="162" y="64"/>
                      </a:lnTo>
                      <a:lnTo>
                        <a:pt x="164" y="60"/>
                      </a:lnTo>
                      <a:lnTo>
                        <a:pt x="166" y="58"/>
                      </a:lnTo>
                      <a:lnTo>
                        <a:pt x="168" y="58"/>
                      </a:lnTo>
                      <a:lnTo>
                        <a:pt x="170" y="58"/>
                      </a:lnTo>
                      <a:lnTo>
                        <a:pt x="172" y="52"/>
                      </a:lnTo>
                      <a:lnTo>
                        <a:pt x="178" y="46"/>
                      </a:lnTo>
                      <a:lnTo>
                        <a:pt x="182" y="44"/>
                      </a:lnTo>
                      <a:lnTo>
                        <a:pt x="184" y="44"/>
                      </a:lnTo>
                      <a:lnTo>
                        <a:pt x="184" y="42"/>
                      </a:lnTo>
                      <a:lnTo>
                        <a:pt x="188" y="42"/>
                      </a:lnTo>
                      <a:lnTo>
                        <a:pt x="196" y="32"/>
                      </a:lnTo>
                      <a:lnTo>
                        <a:pt x="198" y="30"/>
                      </a:lnTo>
                      <a:lnTo>
                        <a:pt x="198" y="28"/>
                      </a:lnTo>
                      <a:lnTo>
                        <a:pt x="200" y="26"/>
                      </a:lnTo>
                      <a:lnTo>
                        <a:pt x="202" y="24"/>
                      </a:lnTo>
                      <a:lnTo>
                        <a:pt x="202" y="22"/>
                      </a:lnTo>
                      <a:lnTo>
                        <a:pt x="204" y="22"/>
                      </a:lnTo>
                      <a:lnTo>
                        <a:pt x="208" y="16"/>
                      </a:lnTo>
                      <a:lnTo>
                        <a:pt x="210" y="16"/>
                      </a:lnTo>
                      <a:lnTo>
                        <a:pt x="214" y="14"/>
                      </a:lnTo>
                      <a:lnTo>
                        <a:pt x="216" y="12"/>
                      </a:lnTo>
                      <a:lnTo>
                        <a:pt x="222" y="12"/>
                      </a:lnTo>
                      <a:lnTo>
                        <a:pt x="224" y="10"/>
                      </a:lnTo>
                      <a:lnTo>
                        <a:pt x="224" y="8"/>
                      </a:lnTo>
                      <a:lnTo>
                        <a:pt x="226" y="8"/>
                      </a:lnTo>
                      <a:lnTo>
                        <a:pt x="226" y="6"/>
                      </a:lnTo>
                      <a:lnTo>
                        <a:pt x="228" y="6"/>
                      </a:lnTo>
                      <a:lnTo>
                        <a:pt x="230" y="6"/>
                      </a:lnTo>
                      <a:lnTo>
                        <a:pt x="232" y="6"/>
                      </a:lnTo>
                      <a:lnTo>
                        <a:pt x="230" y="6"/>
                      </a:lnTo>
                      <a:lnTo>
                        <a:pt x="234" y="2"/>
                      </a:lnTo>
                      <a:lnTo>
                        <a:pt x="232" y="6"/>
                      </a:lnTo>
                      <a:lnTo>
                        <a:pt x="234" y="6"/>
                      </a:lnTo>
                      <a:lnTo>
                        <a:pt x="234" y="2"/>
                      </a:lnTo>
                      <a:lnTo>
                        <a:pt x="236" y="2"/>
                      </a:lnTo>
                      <a:lnTo>
                        <a:pt x="244" y="2"/>
                      </a:lnTo>
                      <a:lnTo>
                        <a:pt x="242" y="2"/>
                      </a:lnTo>
                      <a:lnTo>
                        <a:pt x="244" y="2"/>
                      </a:lnTo>
                      <a:lnTo>
                        <a:pt x="242" y="2"/>
                      </a:lnTo>
                      <a:lnTo>
                        <a:pt x="248" y="0"/>
                      </a:lnTo>
                      <a:lnTo>
                        <a:pt x="256" y="0"/>
                      </a:lnTo>
                      <a:lnTo>
                        <a:pt x="256" y="0"/>
                      </a:lnTo>
                      <a:lnTo>
                        <a:pt x="256" y="2"/>
                      </a:lnTo>
                      <a:lnTo>
                        <a:pt x="258" y="2"/>
                      </a:lnTo>
                      <a:lnTo>
                        <a:pt x="262" y="2"/>
                      </a:lnTo>
                      <a:lnTo>
                        <a:pt x="262" y="0"/>
                      </a:lnTo>
                      <a:lnTo>
                        <a:pt x="266" y="0"/>
                      </a:lnTo>
                      <a:lnTo>
                        <a:pt x="268" y="0"/>
                      </a:lnTo>
                      <a:lnTo>
                        <a:pt x="270" y="2"/>
                      </a:lnTo>
                      <a:lnTo>
                        <a:pt x="274" y="2"/>
                      </a:lnTo>
                      <a:lnTo>
                        <a:pt x="278" y="6"/>
                      </a:lnTo>
                      <a:lnTo>
                        <a:pt x="278" y="8"/>
                      </a:lnTo>
                      <a:lnTo>
                        <a:pt x="278" y="10"/>
                      </a:lnTo>
                      <a:lnTo>
                        <a:pt x="272" y="10"/>
                      </a:lnTo>
                      <a:lnTo>
                        <a:pt x="270" y="12"/>
                      </a:lnTo>
                      <a:lnTo>
                        <a:pt x="268" y="12"/>
                      </a:lnTo>
                      <a:lnTo>
                        <a:pt x="268" y="14"/>
                      </a:lnTo>
                      <a:lnTo>
                        <a:pt x="262" y="12"/>
                      </a:lnTo>
                      <a:lnTo>
                        <a:pt x="258" y="14"/>
                      </a:lnTo>
                      <a:lnTo>
                        <a:pt x="256" y="14"/>
                      </a:lnTo>
                      <a:lnTo>
                        <a:pt x="252" y="14"/>
                      </a:lnTo>
                      <a:lnTo>
                        <a:pt x="252" y="16"/>
                      </a:lnTo>
                      <a:lnTo>
                        <a:pt x="252" y="18"/>
                      </a:lnTo>
                      <a:lnTo>
                        <a:pt x="254" y="18"/>
                      </a:lnTo>
                      <a:lnTo>
                        <a:pt x="254" y="22"/>
                      </a:lnTo>
                      <a:lnTo>
                        <a:pt x="252" y="24"/>
                      </a:lnTo>
                      <a:lnTo>
                        <a:pt x="248" y="26"/>
                      </a:lnTo>
                      <a:lnTo>
                        <a:pt x="242" y="28"/>
                      </a:lnTo>
                      <a:lnTo>
                        <a:pt x="240" y="34"/>
                      </a:lnTo>
                      <a:lnTo>
                        <a:pt x="236" y="38"/>
                      </a:lnTo>
                      <a:lnTo>
                        <a:pt x="236" y="38"/>
                      </a:lnTo>
                      <a:lnTo>
                        <a:pt x="234" y="40"/>
                      </a:lnTo>
                      <a:lnTo>
                        <a:pt x="232" y="42"/>
                      </a:lnTo>
                      <a:lnTo>
                        <a:pt x="230" y="44"/>
                      </a:lnTo>
                      <a:lnTo>
                        <a:pt x="228" y="42"/>
                      </a:lnTo>
                      <a:lnTo>
                        <a:pt x="228" y="44"/>
                      </a:lnTo>
                      <a:lnTo>
                        <a:pt x="226" y="46"/>
                      </a:lnTo>
                      <a:lnTo>
                        <a:pt x="224" y="50"/>
                      </a:lnTo>
                      <a:lnTo>
                        <a:pt x="226" y="52"/>
                      </a:lnTo>
                      <a:lnTo>
                        <a:pt x="226" y="54"/>
                      </a:lnTo>
                      <a:lnTo>
                        <a:pt x="224" y="56"/>
                      </a:lnTo>
                      <a:lnTo>
                        <a:pt x="224" y="54"/>
                      </a:lnTo>
                      <a:lnTo>
                        <a:pt x="222" y="54"/>
                      </a:lnTo>
                      <a:lnTo>
                        <a:pt x="220" y="56"/>
                      </a:lnTo>
                      <a:lnTo>
                        <a:pt x="220" y="60"/>
                      </a:lnTo>
                      <a:lnTo>
                        <a:pt x="220" y="62"/>
                      </a:lnTo>
                      <a:lnTo>
                        <a:pt x="214" y="66"/>
                      </a:lnTo>
                      <a:lnTo>
                        <a:pt x="214" y="68"/>
                      </a:lnTo>
                      <a:lnTo>
                        <a:pt x="214" y="72"/>
                      </a:lnTo>
                      <a:lnTo>
                        <a:pt x="214" y="74"/>
                      </a:lnTo>
                      <a:lnTo>
                        <a:pt x="212" y="78"/>
                      </a:lnTo>
                      <a:lnTo>
                        <a:pt x="210" y="82"/>
                      </a:lnTo>
                      <a:lnTo>
                        <a:pt x="208" y="82"/>
                      </a:lnTo>
                      <a:lnTo>
                        <a:pt x="206" y="82"/>
                      </a:lnTo>
                      <a:lnTo>
                        <a:pt x="206" y="90"/>
                      </a:lnTo>
                      <a:lnTo>
                        <a:pt x="204" y="96"/>
                      </a:lnTo>
                      <a:lnTo>
                        <a:pt x="204" y="98"/>
                      </a:lnTo>
                      <a:lnTo>
                        <a:pt x="204" y="100"/>
                      </a:lnTo>
                      <a:lnTo>
                        <a:pt x="204" y="102"/>
                      </a:lnTo>
                      <a:lnTo>
                        <a:pt x="204" y="104"/>
                      </a:lnTo>
                      <a:lnTo>
                        <a:pt x="204" y="106"/>
                      </a:lnTo>
                      <a:lnTo>
                        <a:pt x="206" y="108"/>
                      </a:lnTo>
                      <a:lnTo>
                        <a:pt x="206" y="110"/>
                      </a:lnTo>
                      <a:lnTo>
                        <a:pt x="206" y="112"/>
                      </a:lnTo>
                      <a:lnTo>
                        <a:pt x="204" y="112"/>
                      </a:lnTo>
                      <a:lnTo>
                        <a:pt x="204" y="114"/>
                      </a:lnTo>
                      <a:lnTo>
                        <a:pt x="204" y="116"/>
                      </a:lnTo>
                      <a:lnTo>
                        <a:pt x="206" y="118"/>
                      </a:lnTo>
                      <a:lnTo>
                        <a:pt x="208" y="116"/>
                      </a:lnTo>
                      <a:lnTo>
                        <a:pt x="210" y="110"/>
                      </a:lnTo>
                      <a:lnTo>
                        <a:pt x="212" y="108"/>
                      </a:lnTo>
                      <a:lnTo>
                        <a:pt x="214" y="102"/>
                      </a:lnTo>
                      <a:lnTo>
                        <a:pt x="212" y="102"/>
                      </a:lnTo>
                      <a:lnTo>
                        <a:pt x="214" y="98"/>
                      </a:lnTo>
                      <a:lnTo>
                        <a:pt x="216" y="98"/>
                      </a:lnTo>
                      <a:lnTo>
                        <a:pt x="214" y="100"/>
                      </a:lnTo>
                      <a:lnTo>
                        <a:pt x="216" y="100"/>
                      </a:lnTo>
                      <a:lnTo>
                        <a:pt x="218" y="100"/>
                      </a:lnTo>
                      <a:lnTo>
                        <a:pt x="222" y="94"/>
                      </a:lnTo>
                      <a:lnTo>
                        <a:pt x="226" y="90"/>
                      </a:lnTo>
                      <a:lnTo>
                        <a:pt x="228" y="88"/>
                      </a:lnTo>
                      <a:lnTo>
                        <a:pt x="232" y="84"/>
                      </a:lnTo>
                      <a:lnTo>
                        <a:pt x="234" y="84"/>
                      </a:lnTo>
                      <a:lnTo>
                        <a:pt x="236" y="82"/>
                      </a:lnTo>
                      <a:lnTo>
                        <a:pt x="238" y="82"/>
                      </a:lnTo>
                      <a:lnTo>
                        <a:pt x="238" y="80"/>
                      </a:lnTo>
                      <a:lnTo>
                        <a:pt x="240" y="82"/>
                      </a:lnTo>
                      <a:lnTo>
                        <a:pt x="238" y="82"/>
                      </a:lnTo>
                      <a:lnTo>
                        <a:pt x="238" y="84"/>
                      </a:lnTo>
                      <a:lnTo>
                        <a:pt x="236" y="86"/>
                      </a:lnTo>
                      <a:lnTo>
                        <a:pt x="234" y="88"/>
                      </a:lnTo>
                      <a:lnTo>
                        <a:pt x="234" y="90"/>
                      </a:lnTo>
                      <a:lnTo>
                        <a:pt x="232" y="90"/>
                      </a:lnTo>
                      <a:lnTo>
                        <a:pt x="230" y="94"/>
                      </a:lnTo>
                      <a:lnTo>
                        <a:pt x="228" y="96"/>
                      </a:lnTo>
                      <a:lnTo>
                        <a:pt x="228" y="98"/>
                      </a:lnTo>
                      <a:lnTo>
                        <a:pt x="228" y="100"/>
                      </a:lnTo>
                      <a:lnTo>
                        <a:pt x="224" y="104"/>
                      </a:lnTo>
                      <a:lnTo>
                        <a:pt x="226" y="104"/>
                      </a:lnTo>
                      <a:lnTo>
                        <a:pt x="224" y="104"/>
                      </a:lnTo>
                      <a:lnTo>
                        <a:pt x="226" y="104"/>
                      </a:lnTo>
                      <a:lnTo>
                        <a:pt x="228" y="104"/>
                      </a:lnTo>
                      <a:lnTo>
                        <a:pt x="228" y="102"/>
                      </a:lnTo>
                      <a:lnTo>
                        <a:pt x="230" y="98"/>
                      </a:lnTo>
                      <a:lnTo>
                        <a:pt x="230" y="96"/>
                      </a:lnTo>
                      <a:lnTo>
                        <a:pt x="232" y="94"/>
                      </a:lnTo>
                      <a:lnTo>
                        <a:pt x="232" y="92"/>
                      </a:lnTo>
                      <a:lnTo>
                        <a:pt x="236" y="90"/>
                      </a:lnTo>
                      <a:lnTo>
                        <a:pt x="240" y="90"/>
                      </a:lnTo>
                      <a:lnTo>
                        <a:pt x="246" y="88"/>
                      </a:lnTo>
                      <a:lnTo>
                        <a:pt x="248" y="88"/>
                      </a:lnTo>
                      <a:lnTo>
                        <a:pt x="252" y="88"/>
                      </a:lnTo>
                      <a:lnTo>
                        <a:pt x="256" y="88"/>
                      </a:lnTo>
                      <a:lnTo>
                        <a:pt x="258" y="88"/>
                      </a:lnTo>
                      <a:lnTo>
                        <a:pt x="266" y="88"/>
                      </a:lnTo>
                      <a:lnTo>
                        <a:pt x="268" y="90"/>
                      </a:lnTo>
                      <a:lnTo>
                        <a:pt x="270" y="90"/>
                      </a:lnTo>
                      <a:lnTo>
                        <a:pt x="272" y="90"/>
                      </a:lnTo>
                      <a:lnTo>
                        <a:pt x="274" y="90"/>
                      </a:lnTo>
                      <a:lnTo>
                        <a:pt x="278" y="90"/>
                      </a:lnTo>
                      <a:lnTo>
                        <a:pt x="278" y="92"/>
                      </a:lnTo>
                      <a:lnTo>
                        <a:pt x="280" y="92"/>
                      </a:lnTo>
                      <a:lnTo>
                        <a:pt x="280" y="94"/>
                      </a:lnTo>
                      <a:lnTo>
                        <a:pt x="280" y="94"/>
                      </a:lnTo>
                      <a:lnTo>
                        <a:pt x="280" y="92"/>
                      </a:lnTo>
                      <a:lnTo>
                        <a:pt x="282" y="92"/>
                      </a:lnTo>
                      <a:lnTo>
                        <a:pt x="282" y="94"/>
                      </a:lnTo>
                      <a:lnTo>
                        <a:pt x="282" y="96"/>
                      </a:lnTo>
                      <a:lnTo>
                        <a:pt x="282" y="98"/>
                      </a:lnTo>
                      <a:lnTo>
                        <a:pt x="284" y="98"/>
                      </a:lnTo>
                      <a:lnTo>
                        <a:pt x="286" y="98"/>
                      </a:lnTo>
                      <a:lnTo>
                        <a:pt x="288" y="98"/>
                      </a:lnTo>
                      <a:lnTo>
                        <a:pt x="288" y="96"/>
                      </a:lnTo>
                      <a:lnTo>
                        <a:pt x="290" y="98"/>
                      </a:lnTo>
                      <a:lnTo>
                        <a:pt x="292" y="100"/>
                      </a:lnTo>
                      <a:lnTo>
                        <a:pt x="290" y="100"/>
                      </a:lnTo>
                      <a:lnTo>
                        <a:pt x="292" y="100"/>
                      </a:lnTo>
                      <a:lnTo>
                        <a:pt x="294" y="100"/>
                      </a:lnTo>
                      <a:lnTo>
                        <a:pt x="296" y="104"/>
                      </a:lnTo>
                      <a:lnTo>
                        <a:pt x="298" y="104"/>
                      </a:lnTo>
                      <a:lnTo>
                        <a:pt x="298" y="106"/>
                      </a:lnTo>
                      <a:lnTo>
                        <a:pt x="298" y="108"/>
                      </a:lnTo>
                      <a:lnTo>
                        <a:pt x="300" y="110"/>
                      </a:lnTo>
                      <a:lnTo>
                        <a:pt x="300" y="112"/>
                      </a:lnTo>
                      <a:lnTo>
                        <a:pt x="302" y="114"/>
                      </a:lnTo>
                      <a:lnTo>
                        <a:pt x="304" y="116"/>
                      </a:lnTo>
                      <a:lnTo>
                        <a:pt x="306" y="116"/>
                      </a:lnTo>
                      <a:lnTo>
                        <a:pt x="306" y="118"/>
                      </a:lnTo>
                      <a:lnTo>
                        <a:pt x="308" y="118"/>
                      </a:lnTo>
                      <a:lnTo>
                        <a:pt x="306" y="118"/>
                      </a:lnTo>
                      <a:lnTo>
                        <a:pt x="308" y="120"/>
                      </a:lnTo>
                      <a:lnTo>
                        <a:pt x="308" y="122"/>
                      </a:lnTo>
                      <a:lnTo>
                        <a:pt x="310" y="124"/>
                      </a:lnTo>
                      <a:lnTo>
                        <a:pt x="314" y="126"/>
                      </a:lnTo>
                      <a:lnTo>
                        <a:pt x="314" y="128"/>
                      </a:lnTo>
                      <a:lnTo>
                        <a:pt x="316" y="130"/>
                      </a:lnTo>
                      <a:lnTo>
                        <a:pt x="318" y="130"/>
                      </a:lnTo>
                      <a:lnTo>
                        <a:pt x="318" y="132"/>
                      </a:lnTo>
                      <a:lnTo>
                        <a:pt x="320" y="132"/>
                      </a:lnTo>
                      <a:lnTo>
                        <a:pt x="322" y="132"/>
                      </a:lnTo>
                      <a:lnTo>
                        <a:pt x="324" y="132"/>
                      </a:lnTo>
                      <a:lnTo>
                        <a:pt x="324" y="134"/>
                      </a:lnTo>
                      <a:lnTo>
                        <a:pt x="322" y="134"/>
                      </a:lnTo>
                      <a:lnTo>
                        <a:pt x="324" y="136"/>
                      </a:lnTo>
                      <a:lnTo>
                        <a:pt x="324" y="138"/>
                      </a:lnTo>
                      <a:lnTo>
                        <a:pt x="326" y="138"/>
                      </a:lnTo>
                      <a:lnTo>
                        <a:pt x="324" y="140"/>
                      </a:lnTo>
                      <a:lnTo>
                        <a:pt x="324" y="142"/>
                      </a:lnTo>
                      <a:lnTo>
                        <a:pt x="328" y="144"/>
                      </a:lnTo>
                      <a:lnTo>
                        <a:pt x="332" y="146"/>
                      </a:lnTo>
                      <a:lnTo>
                        <a:pt x="336" y="146"/>
                      </a:lnTo>
                      <a:lnTo>
                        <a:pt x="340" y="146"/>
                      </a:lnTo>
                      <a:lnTo>
                        <a:pt x="344" y="146"/>
                      </a:lnTo>
                      <a:lnTo>
                        <a:pt x="348" y="144"/>
                      </a:lnTo>
                      <a:lnTo>
                        <a:pt x="348" y="142"/>
                      </a:lnTo>
                      <a:lnTo>
                        <a:pt x="350" y="144"/>
                      </a:lnTo>
                      <a:lnTo>
                        <a:pt x="352" y="144"/>
                      </a:lnTo>
                      <a:lnTo>
                        <a:pt x="356" y="144"/>
                      </a:lnTo>
                      <a:lnTo>
                        <a:pt x="356" y="142"/>
                      </a:lnTo>
                      <a:lnTo>
                        <a:pt x="358" y="140"/>
                      </a:lnTo>
                      <a:lnTo>
                        <a:pt x="360" y="140"/>
                      </a:lnTo>
                      <a:lnTo>
                        <a:pt x="362" y="138"/>
                      </a:lnTo>
                      <a:lnTo>
                        <a:pt x="364" y="138"/>
                      </a:lnTo>
                      <a:lnTo>
                        <a:pt x="364" y="136"/>
                      </a:lnTo>
                      <a:lnTo>
                        <a:pt x="366" y="136"/>
                      </a:lnTo>
                      <a:lnTo>
                        <a:pt x="366" y="138"/>
                      </a:lnTo>
                      <a:lnTo>
                        <a:pt x="368" y="138"/>
                      </a:lnTo>
                      <a:lnTo>
                        <a:pt x="370" y="138"/>
                      </a:lnTo>
                      <a:lnTo>
                        <a:pt x="372" y="144"/>
                      </a:lnTo>
                      <a:lnTo>
                        <a:pt x="372" y="146"/>
                      </a:lnTo>
                      <a:lnTo>
                        <a:pt x="374" y="146"/>
                      </a:lnTo>
                      <a:lnTo>
                        <a:pt x="378" y="146"/>
                      </a:lnTo>
                      <a:lnTo>
                        <a:pt x="380" y="148"/>
                      </a:lnTo>
                      <a:lnTo>
                        <a:pt x="380" y="150"/>
                      </a:lnTo>
                      <a:lnTo>
                        <a:pt x="384" y="150"/>
                      </a:lnTo>
                      <a:lnTo>
                        <a:pt x="388" y="150"/>
                      </a:lnTo>
                      <a:lnTo>
                        <a:pt x="388" y="148"/>
                      </a:lnTo>
                      <a:lnTo>
                        <a:pt x="388" y="146"/>
                      </a:lnTo>
                      <a:lnTo>
                        <a:pt x="388" y="144"/>
                      </a:lnTo>
                      <a:lnTo>
                        <a:pt x="390" y="142"/>
                      </a:lnTo>
                      <a:lnTo>
                        <a:pt x="394" y="142"/>
                      </a:lnTo>
                      <a:lnTo>
                        <a:pt x="396" y="144"/>
                      </a:lnTo>
                      <a:lnTo>
                        <a:pt x="398" y="146"/>
                      </a:lnTo>
                      <a:lnTo>
                        <a:pt x="400" y="148"/>
                      </a:lnTo>
                      <a:lnTo>
                        <a:pt x="402" y="148"/>
                      </a:lnTo>
                      <a:lnTo>
                        <a:pt x="402" y="146"/>
                      </a:lnTo>
                      <a:lnTo>
                        <a:pt x="404" y="146"/>
                      </a:lnTo>
                      <a:lnTo>
                        <a:pt x="404" y="148"/>
                      </a:lnTo>
                      <a:lnTo>
                        <a:pt x="404" y="150"/>
                      </a:lnTo>
                      <a:lnTo>
                        <a:pt x="406" y="152"/>
                      </a:lnTo>
                      <a:lnTo>
                        <a:pt x="408" y="150"/>
                      </a:lnTo>
                      <a:lnTo>
                        <a:pt x="410" y="146"/>
                      </a:lnTo>
                      <a:lnTo>
                        <a:pt x="410" y="144"/>
                      </a:lnTo>
                      <a:lnTo>
                        <a:pt x="412" y="142"/>
                      </a:lnTo>
                      <a:lnTo>
                        <a:pt x="414" y="140"/>
                      </a:lnTo>
                      <a:lnTo>
                        <a:pt x="414" y="138"/>
                      </a:lnTo>
                      <a:lnTo>
                        <a:pt x="416" y="136"/>
                      </a:lnTo>
                      <a:lnTo>
                        <a:pt x="418" y="134"/>
                      </a:lnTo>
                      <a:lnTo>
                        <a:pt x="420" y="132"/>
                      </a:lnTo>
                      <a:lnTo>
                        <a:pt x="422" y="130"/>
                      </a:lnTo>
                      <a:lnTo>
                        <a:pt x="422" y="128"/>
                      </a:lnTo>
                      <a:lnTo>
                        <a:pt x="424" y="128"/>
                      </a:lnTo>
                      <a:lnTo>
                        <a:pt x="426" y="128"/>
                      </a:lnTo>
                      <a:lnTo>
                        <a:pt x="434" y="122"/>
                      </a:lnTo>
                      <a:lnTo>
                        <a:pt x="454" y="106"/>
                      </a:lnTo>
                      <a:lnTo>
                        <a:pt x="456" y="104"/>
                      </a:lnTo>
                      <a:lnTo>
                        <a:pt x="458" y="106"/>
                      </a:lnTo>
                      <a:lnTo>
                        <a:pt x="460" y="108"/>
                      </a:lnTo>
                      <a:lnTo>
                        <a:pt x="464" y="106"/>
                      </a:lnTo>
                      <a:lnTo>
                        <a:pt x="474" y="102"/>
                      </a:lnTo>
                      <a:lnTo>
                        <a:pt x="472" y="102"/>
                      </a:lnTo>
                      <a:lnTo>
                        <a:pt x="474" y="104"/>
                      </a:lnTo>
                      <a:lnTo>
                        <a:pt x="474" y="102"/>
                      </a:lnTo>
                      <a:lnTo>
                        <a:pt x="478" y="100"/>
                      </a:lnTo>
                      <a:lnTo>
                        <a:pt x="484" y="98"/>
                      </a:lnTo>
                      <a:lnTo>
                        <a:pt x="488" y="98"/>
                      </a:lnTo>
                      <a:lnTo>
                        <a:pt x="492" y="100"/>
                      </a:lnTo>
                      <a:lnTo>
                        <a:pt x="498" y="100"/>
                      </a:lnTo>
                      <a:lnTo>
                        <a:pt x="506" y="98"/>
                      </a:lnTo>
                      <a:lnTo>
                        <a:pt x="514" y="98"/>
                      </a:lnTo>
                      <a:lnTo>
                        <a:pt x="522" y="96"/>
                      </a:lnTo>
                      <a:lnTo>
                        <a:pt x="536" y="88"/>
                      </a:lnTo>
                      <a:lnTo>
                        <a:pt x="542" y="84"/>
                      </a:lnTo>
                      <a:lnTo>
                        <a:pt x="548" y="80"/>
                      </a:lnTo>
                      <a:lnTo>
                        <a:pt x="556" y="78"/>
                      </a:lnTo>
                      <a:lnTo>
                        <a:pt x="568" y="78"/>
                      </a:lnTo>
                      <a:lnTo>
                        <a:pt x="570" y="76"/>
                      </a:lnTo>
                      <a:lnTo>
                        <a:pt x="574" y="74"/>
                      </a:lnTo>
                      <a:lnTo>
                        <a:pt x="578" y="74"/>
                      </a:lnTo>
                      <a:lnTo>
                        <a:pt x="580" y="74"/>
                      </a:lnTo>
                      <a:lnTo>
                        <a:pt x="576" y="80"/>
                      </a:lnTo>
                      <a:lnTo>
                        <a:pt x="574" y="82"/>
                      </a:lnTo>
                      <a:lnTo>
                        <a:pt x="574" y="84"/>
                      </a:lnTo>
                      <a:lnTo>
                        <a:pt x="572" y="86"/>
                      </a:lnTo>
                      <a:lnTo>
                        <a:pt x="572" y="90"/>
                      </a:lnTo>
                      <a:lnTo>
                        <a:pt x="574" y="90"/>
                      </a:lnTo>
                      <a:lnTo>
                        <a:pt x="574" y="102"/>
                      </a:lnTo>
                      <a:lnTo>
                        <a:pt x="574" y="104"/>
                      </a:lnTo>
                      <a:lnTo>
                        <a:pt x="576" y="110"/>
                      </a:lnTo>
                      <a:lnTo>
                        <a:pt x="574" y="112"/>
                      </a:lnTo>
                      <a:lnTo>
                        <a:pt x="574" y="114"/>
                      </a:lnTo>
                      <a:lnTo>
                        <a:pt x="574" y="118"/>
                      </a:lnTo>
                      <a:lnTo>
                        <a:pt x="576" y="120"/>
                      </a:lnTo>
                      <a:lnTo>
                        <a:pt x="578" y="120"/>
                      </a:lnTo>
                      <a:lnTo>
                        <a:pt x="584" y="120"/>
                      </a:lnTo>
                      <a:lnTo>
                        <a:pt x="586" y="118"/>
                      </a:lnTo>
                      <a:lnTo>
                        <a:pt x="588" y="120"/>
                      </a:lnTo>
                      <a:lnTo>
                        <a:pt x="592" y="120"/>
                      </a:lnTo>
                      <a:lnTo>
                        <a:pt x="596" y="120"/>
                      </a:lnTo>
                      <a:lnTo>
                        <a:pt x="598" y="122"/>
                      </a:lnTo>
                      <a:lnTo>
                        <a:pt x="598" y="124"/>
                      </a:lnTo>
                      <a:lnTo>
                        <a:pt x="602" y="122"/>
                      </a:lnTo>
                      <a:lnTo>
                        <a:pt x="606" y="120"/>
                      </a:lnTo>
                      <a:lnTo>
                        <a:pt x="614" y="114"/>
                      </a:lnTo>
                      <a:lnTo>
                        <a:pt x="618" y="114"/>
                      </a:lnTo>
                      <a:lnTo>
                        <a:pt x="620" y="114"/>
                      </a:lnTo>
                      <a:lnTo>
                        <a:pt x="620" y="116"/>
                      </a:lnTo>
                      <a:lnTo>
                        <a:pt x="622" y="118"/>
                      </a:lnTo>
                      <a:lnTo>
                        <a:pt x="626" y="120"/>
                      </a:lnTo>
                      <a:lnTo>
                        <a:pt x="626" y="122"/>
                      </a:lnTo>
                      <a:lnTo>
                        <a:pt x="626" y="120"/>
                      </a:lnTo>
                      <a:lnTo>
                        <a:pt x="624" y="120"/>
                      </a:lnTo>
                      <a:lnTo>
                        <a:pt x="624" y="122"/>
                      </a:lnTo>
                      <a:lnTo>
                        <a:pt x="624" y="124"/>
                      </a:lnTo>
                      <a:lnTo>
                        <a:pt x="626" y="124"/>
                      </a:lnTo>
                      <a:lnTo>
                        <a:pt x="630" y="124"/>
                      </a:lnTo>
                      <a:lnTo>
                        <a:pt x="632" y="120"/>
                      </a:lnTo>
                      <a:lnTo>
                        <a:pt x="634" y="120"/>
                      </a:lnTo>
                      <a:lnTo>
                        <a:pt x="634" y="118"/>
                      </a:lnTo>
                      <a:lnTo>
                        <a:pt x="636" y="120"/>
                      </a:lnTo>
                      <a:lnTo>
                        <a:pt x="638" y="120"/>
                      </a:lnTo>
                      <a:lnTo>
                        <a:pt x="638" y="118"/>
                      </a:lnTo>
                      <a:lnTo>
                        <a:pt x="638" y="116"/>
                      </a:lnTo>
                      <a:lnTo>
                        <a:pt x="638" y="114"/>
                      </a:lnTo>
                      <a:lnTo>
                        <a:pt x="642" y="110"/>
                      </a:lnTo>
                      <a:lnTo>
                        <a:pt x="644" y="110"/>
                      </a:lnTo>
                      <a:lnTo>
                        <a:pt x="646" y="110"/>
                      </a:lnTo>
                      <a:lnTo>
                        <a:pt x="646" y="108"/>
                      </a:lnTo>
                      <a:lnTo>
                        <a:pt x="646" y="110"/>
                      </a:lnTo>
                      <a:lnTo>
                        <a:pt x="646" y="108"/>
                      </a:lnTo>
                      <a:lnTo>
                        <a:pt x="646" y="110"/>
                      </a:lnTo>
                      <a:lnTo>
                        <a:pt x="646" y="108"/>
                      </a:lnTo>
                      <a:lnTo>
                        <a:pt x="648" y="108"/>
                      </a:lnTo>
                      <a:lnTo>
                        <a:pt x="646" y="108"/>
                      </a:lnTo>
                      <a:lnTo>
                        <a:pt x="650" y="108"/>
                      </a:lnTo>
                      <a:lnTo>
                        <a:pt x="652" y="108"/>
                      </a:lnTo>
                      <a:lnTo>
                        <a:pt x="654" y="108"/>
                      </a:lnTo>
                      <a:lnTo>
                        <a:pt x="656" y="110"/>
                      </a:lnTo>
                      <a:lnTo>
                        <a:pt x="654" y="110"/>
                      </a:lnTo>
                      <a:lnTo>
                        <a:pt x="656" y="112"/>
                      </a:lnTo>
                      <a:lnTo>
                        <a:pt x="658" y="114"/>
                      </a:lnTo>
                      <a:lnTo>
                        <a:pt x="660" y="118"/>
                      </a:lnTo>
                      <a:lnTo>
                        <a:pt x="662" y="122"/>
                      </a:lnTo>
                      <a:lnTo>
                        <a:pt x="664" y="126"/>
                      </a:lnTo>
                      <a:lnTo>
                        <a:pt x="664" y="128"/>
                      </a:lnTo>
                      <a:lnTo>
                        <a:pt x="666" y="130"/>
                      </a:lnTo>
                      <a:lnTo>
                        <a:pt x="668" y="134"/>
                      </a:lnTo>
                      <a:lnTo>
                        <a:pt x="666" y="134"/>
                      </a:lnTo>
                      <a:lnTo>
                        <a:pt x="668" y="134"/>
                      </a:lnTo>
                      <a:lnTo>
                        <a:pt x="668" y="138"/>
                      </a:lnTo>
                      <a:lnTo>
                        <a:pt x="668" y="140"/>
                      </a:lnTo>
                      <a:lnTo>
                        <a:pt x="670" y="142"/>
                      </a:lnTo>
                      <a:lnTo>
                        <a:pt x="672" y="142"/>
                      </a:lnTo>
                      <a:lnTo>
                        <a:pt x="670" y="142"/>
                      </a:lnTo>
                      <a:lnTo>
                        <a:pt x="672" y="142"/>
                      </a:lnTo>
                      <a:lnTo>
                        <a:pt x="672" y="144"/>
                      </a:lnTo>
                      <a:lnTo>
                        <a:pt x="674" y="146"/>
                      </a:lnTo>
                      <a:lnTo>
                        <a:pt x="672" y="146"/>
                      </a:lnTo>
                      <a:lnTo>
                        <a:pt x="670" y="146"/>
                      </a:lnTo>
                      <a:lnTo>
                        <a:pt x="670" y="148"/>
                      </a:lnTo>
                      <a:lnTo>
                        <a:pt x="668" y="148"/>
                      </a:lnTo>
                      <a:lnTo>
                        <a:pt x="668" y="150"/>
                      </a:lnTo>
                      <a:lnTo>
                        <a:pt x="666" y="150"/>
                      </a:lnTo>
                      <a:lnTo>
                        <a:pt x="666" y="152"/>
                      </a:lnTo>
                      <a:lnTo>
                        <a:pt x="666" y="154"/>
                      </a:lnTo>
                      <a:lnTo>
                        <a:pt x="668" y="154"/>
                      </a:lnTo>
                      <a:lnTo>
                        <a:pt x="666" y="156"/>
                      </a:lnTo>
                      <a:lnTo>
                        <a:pt x="670" y="158"/>
                      </a:lnTo>
                      <a:lnTo>
                        <a:pt x="672" y="158"/>
                      </a:lnTo>
                      <a:lnTo>
                        <a:pt x="674" y="156"/>
                      </a:lnTo>
                      <a:lnTo>
                        <a:pt x="674" y="154"/>
                      </a:lnTo>
                      <a:lnTo>
                        <a:pt x="676" y="154"/>
                      </a:lnTo>
                      <a:lnTo>
                        <a:pt x="676" y="156"/>
                      </a:lnTo>
                      <a:lnTo>
                        <a:pt x="678" y="156"/>
                      </a:lnTo>
                      <a:lnTo>
                        <a:pt x="678" y="154"/>
                      </a:lnTo>
                      <a:lnTo>
                        <a:pt x="678" y="156"/>
                      </a:lnTo>
                      <a:lnTo>
                        <a:pt x="680" y="156"/>
                      </a:lnTo>
                      <a:lnTo>
                        <a:pt x="680" y="154"/>
                      </a:lnTo>
                      <a:lnTo>
                        <a:pt x="680" y="156"/>
                      </a:lnTo>
                      <a:lnTo>
                        <a:pt x="680" y="154"/>
                      </a:lnTo>
                      <a:lnTo>
                        <a:pt x="682" y="156"/>
                      </a:lnTo>
                      <a:lnTo>
                        <a:pt x="682" y="158"/>
                      </a:lnTo>
                      <a:lnTo>
                        <a:pt x="684" y="158"/>
                      </a:lnTo>
                      <a:lnTo>
                        <a:pt x="686" y="158"/>
                      </a:lnTo>
                      <a:lnTo>
                        <a:pt x="686" y="160"/>
                      </a:lnTo>
                      <a:lnTo>
                        <a:pt x="688" y="158"/>
                      </a:lnTo>
                      <a:lnTo>
                        <a:pt x="692" y="160"/>
                      </a:lnTo>
                      <a:lnTo>
                        <a:pt x="692" y="162"/>
                      </a:lnTo>
                      <a:lnTo>
                        <a:pt x="690" y="162"/>
                      </a:lnTo>
                      <a:lnTo>
                        <a:pt x="690" y="164"/>
                      </a:lnTo>
                      <a:lnTo>
                        <a:pt x="688" y="164"/>
                      </a:lnTo>
                      <a:lnTo>
                        <a:pt x="688" y="166"/>
                      </a:lnTo>
                      <a:lnTo>
                        <a:pt x="690" y="168"/>
                      </a:lnTo>
                      <a:lnTo>
                        <a:pt x="692" y="170"/>
                      </a:lnTo>
                      <a:lnTo>
                        <a:pt x="692" y="172"/>
                      </a:lnTo>
                      <a:lnTo>
                        <a:pt x="694" y="172"/>
                      </a:lnTo>
                      <a:lnTo>
                        <a:pt x="696" y="174"/>
                      </a:lnTo>
                      <a:lnTo>
                        <a:pt x="698" y="176"/>
                      </a:lnTo>
                      <a:lnTo>
                        <a:pt x="700" y="176"/>
                      </a:lnTo>
                      <a:lnTo>
                        <a:pt x="700" y="178"/>
                      </a:lnTo>
                      <a:lnTo>
                        <a:pt x="700" y="176"/>
                      </a:lnTo>
                      <a:lnTo>
                        <a:pt x="702" y="176"/>
                      </a:lnTo>
                      <a:lnTo>
                        <a:pt x="700" y="176"/>
                      </a:lnTo>
                      <a:lnTo>
                        <a:pt x="702" y="176"/>
                      </a:lnTo>
                      <a:lnTo>
                        <a:pt x="704" y="176"/>
                      </a:lnTo>
                      <a:lnTo>
                        <a:pt x="702" y="174"/>
                      </a:lnTo>
                      <a:lnTo>
                        <a:pt x="704" y="174"/>
                      </a:lnTo>
                      <a:lnTo>
                        <a:pt x="704" y="176"/>
                      </a:lnTo>
                      <a:lnTo>
                        <a:pt x="706" y="176"/>
                      </a:lnTo>
                      <a:lnTo>
                        <a:pt x="708" y="178"/>
                      </a:lnTo>
                      <a:lnTo>
                        <a:pt x="708" y="180"/>
                      </a:lnTo>
                      <a:lnTo>
                        <a:pt x="708" y="182"/>
                      </a:lnTo>
                      <a:lnTo>
                        <a:pt x="708" y="184"/>
                      </a:lnTo>
                      <a:lnTo>
                        <a:pt x="708" y="186"/>
                      </a:lnTo>
                      <a:lnTo>
                        <a:pt x="708" y="184"/>
                      </a:lnTo>
                      <a:lnTo>
                        <a:pt x="706" y="184"/>
                      </a:lnTo>
                      <a:lnTo>
                        <a:pt x="706" y="182"/>
                      </a:lnTo>
                      <a:lnTo>
                        <a:pt x="706" y="184"/>
                      </a:lnTo>
                      <a:lnTo>
                        <a:pt x="704" y="184"/>
                      </a:lnTo>
                      <a:lnTo>
                        <a:pt x="704" y="186"/>
                      </a:lnTo>
                      <a:lnTo>
                        <a:pt x="704" y="184"/>
                      </a:lnTo>
                      <a:lnTo>
                        <a:pt x="702" y="184"/>
                      </a:lnTo>
                      <a:lnTo>
                        <a:pt x="702" y="186"/>
                      </a:lnTo>
                      <a:lnTo>
                        <a:pt x="700" y="184"/>
                      </a:lnTo>
                      <a:lnTo>
                        <a:pt x="700" y="186"/>
                      </a:lnTo>
                      <a:lnTo>
                        <a:pt x="698" y="186"/>
                      </a:lnTo>
                      <a:lnTo>
                        <a:pt x="698" y="188"/>
                      </a:lnTo>
                      <a:lnTo>
                        <a:pt x="700" y="188"/>
                      </a:lnTo>
                      <a:lnTo>
                        <a:pt x="698" y="188"/>
                      </a:lnTo>
                      <a:lnTo>
                        <a:pt x="696" y="186"/>
                      </a:lnTo>
                      <a:lnTo>
                        <a:pt x="692" y="186"/>
                      </a:lnTo>
                      <a:lnTo>
                        <a:pt x="690" y="186"/>
                      </a:lnTo>
                      <a:lnTo>
                        <a:pt x="688" y="186"/>
                      </a:lnTo>
                      <a:lnTo>
                        <a:pt x="686" y="186"/>
                      </a:lnTo>
                      <a:lnTo>
                        <a:pt x="688" y="186"/>
                      </a:lnTo>
                      <a:lnTo>
                        <a:pt x="686" y="186"/>
                      </a:lnTo>
                      <a:lnTo>
                        <a:pt x="686" y="184"/>
                      </a:lnTo>
                      <a:lnTo>
                        <a:pt x="684" y="186"/>
                      </a:lnTo>
                      <a:lnTo>
                        <a:pt x="682" y="186"/>
                      </a:lnTo>
                      <a:lnTo>
                        <a:pt x="680" y="186"/>
                      </a:lnTo>
                      <a:lnTo>
                        <a:pt x="678" y="186"/>
                      </a:lnTo>
                      <a:lnTo>
                        <a:pt x="680" y="188"/>
                      </a:lnTo>
                      <a:lnTo>
                        <a:pt x="678" y="186"/>
                      </a:lnTo>
                      <a:lnTo>
                        <a:pt x="676" y="186"/>
                      </a:lnTo>
                      <a:lnTo>
                        <a:pt x="678" y="188"/>
                      </a:lnTo>
                      <a:lnTo>
                        <a:pt x="676" y="188"/>
                      </a:lnTo>
                      <a:lnTo>
                        <a:pt x="674" y="186"/>
                      </a:lnTo>
                      <a:lnTo>
                        <a:pt x="672" y="186"/>
                      </a:lnTo>
                      <a:lnTo>
                        <a:pt x="674" y="186"/>
                      </a:lnTo>
                      <a:lnTo>
                        <a:pt x="674" y="188"/>
                      </a:lnTo>
                      <a:lnTo>
                        <a:pt x="676" y="188"/>
                      </a:lnTo>
                      <a:lnTo>
                        <a:pt x="674" y="188"/>
                      </a:lnTo>
                      <a:lnTo>
                        <a:pt x="674" y="186"/>
                      </a:lnTo>
                      <a:lnTo>
                        <a:pt x="672" y="188"/>
                      </a:lnTo>
                      <a:lnTo>
                        <a:pt x="672" y="186"/>
                      </a:lnTo>
                      <a:lnTo>
                        <a:pt x="670" y="186"/>
                      </a:lnTo>
                      <a:lnTo>
                        <a:pt x="668" y="186"/>
                      </a:lnTo>
                      <a:lnTo>
                        <a:pt x="668" y="188"/>
                      </a:lnTo>
                      <a:lnTo>
                        <a:pt x="666" y="184"/>
                      </a:lnTo>
                      <a:lnTo>
                        <a:pt x="666" y="186"/>
                      </a:lnTo>
                      <a:lnTo>
                        <a:pt x="666" y="188"/>
                      </a:lnTo>
                      <a:lnTo>
                        <a:pt x="668" y="188"/>
                      </a:lnTo>
                      <a:lnTo>
                        <a:pt x="666" y="188"/>
                      </a:lnTo>
                      <a:lnTo>
                        <a:pt x="664" y="186"/>
                      </a:lnTo>
                      <a:lnTo>
                        <a:pt x="662" y="186"/>
                      </a:lnTo>
                      <a:lnTo>
                        <a:pt x="664" y="186"/>
                      </a:lnTo>
                      <a:lnTo>
                        <a:pt x="664" y="188"/>
                      </a:lnTo>
                      <a:lnTo>
                        <a:pt x="666" y="188"/>
                      </a:lnTo>
                      <a:lnTo>
                        <a:pt x="664" y="188"/>
                      </a:lnTo>
                      <a:lnTo>
                        <a:pt x="666" y="190"/>
                      </a:lnTo>
                      <a:lnTo>
                        <a:pt x="662" y="188"/>
                      </a:lnTo>
                      <a:lnTo>
                        <a:pt x="664" y="188"/>
                      </a:lnTo>
                      <a:lnTo>
                        <a:pt x="662" y="186"/>
                      </a:lnTo>
                      <a:lnTo>
                        <a:pt x="660" y="186"/>
                      </a:lnTo>
                      <a:lnTo>
                        <a:pt x="658" y="186"/>
                      </a:lnTo>
                      <a:lnTo>
                        <a:pt x="660" y="188"/>
                      </a:lnTo>
                      <a:lnTo>
                        <a:pt x="658" y="188"/>
                      </a:lnTo>
                      <a:lnTo>
                        <a:pt x="660" y="190"/>
                      </a:lnTo>
                      <a:lnTo>
                        <a:pt x="656" y="188"/>
                      </a:lnTo>
                      <a:lnTo>
                        <a:pt x="656" y="186"/>
                      </a:lnTo>
                      <a:lnTo>
                        <a:pt x="652" y="186"/>
                      </a:lnTo>
                      <a:lnTo>
                        <a:pt x="654" y="186"/>
                      </a:lnTo>
                      <a:lnTo>
                        <a:pt x="652" y="186"/>
                      </a:lnTo>
                      <a:lnTo>
                        <a:pt x="654" y="188"/>
                      </a:lnTo>
                      <a:lnTo>
                        <a:pt x="652" y="186"/>
                      </a:lnTo>
                      <a:lnTo>
                        <a:pt x="650" y="186"/>
                      </a:lnTo>
                      <a:lnTo>
                        <a:pt x="648" y="186"/>
                      </a:lnTo>
                      <a:lnTo>
                        <a:pt x="650" y="186"/>
                      </a:lnTo>
                      <a:lnTo>
                        <a:pt x="648" y="186"/>
                      </a:lnTo>
                      <a:lnTo>
                        <a:pt x="646" y="186"/>
                      </a:lnTo>
                      <a:lnTo>
                        <a:pt x="646" y="188"/>
                      </a:lnTo>
                      <a:lnTo>
                        <a:pt x="648" y="188"/>
                      </a:lnTo>
                      <a:lnTo>
                        <a:pt x="648" y="190"/>
                      </a:lnTo>
                      <a:lnTo>
                        <a:pt x="648" y="192"/>
                      </a:lnTo>
                      <a:lnTo>
                        <a:pt x="646" y="190"/>
                      </a:lnTo>
                      <a:lnTo>
                        <a:pt x="646" y="188"/>
                      </a:lnTo>
                      <a:lnTo>
                        <a:pt x="644" y="188"/>
                      </a:lnTo>
                      <a:lnTo>
                        <a:pt x="642" y="190"/>
                      </a:lnTo>
                      <a:lnTo>
                        <a:pt x="642" y="192"/>
                      </a:lnTo>
                      <a:lnTo>
                        <a:pt x="640" y="192"/>
                      </a:lnTo>
                      <a:lnTo>
                        <a:pt x="640" y="190"/>
                      </a:lnTo>
                      <a:lnTo>
                        <a:pt x="640" y="188"/>
                      </a:lnTo>
                      <a:lnTo>
                        <a:pt x="640" y="186"/>
                      </a:lnTo>
                      <a:lnTo>
                        <a:pt x="638" y="186"/>
                      </a:lnTo>
                      <a:lnTo>
                        <a:pt x="638" y="184"/>
                      </a:lnTo>
                      <a:lnTo>
                        <a:pt x="636" y="184"/>
                      </a:lnTo>
                      <a:lnTo>
                        <a:pt x="634" y="184"/>
                      </a:lnTo>
                      <a:lnTo>
                        <a:pt x="634" y="186"/>
                      </a:lnTo>
                      <a:lnTo>
                        <a:pt x="634" y="184"/>
                      </a:lnTo>
                      <a:lnTo>
                        <a:pt x="632" y="184"/>
                      </a:lnTo>
                      <a:lnTo>
                        <a:pt x="632" y="186"/>
                      </a:lnTo>
                      <a:lnTo>
                        <a:pt x="630" y="184"/>
                      </a:lnTo>
                      <a:lnTo>
                        <a:pt x="628" y="184"/>
                      </a:lnTo>
                      <a:lnTo>
                        <a:pt x="626" y="182"/>
                      </a:lnTo>
                      <a:lnTo>
                        <a:pt x="624" y="184"/>
                      </a:lnTo>
                      <a:lnTo>
                        <a:pt x="622" y="186"/>
                      </a:lnTo>
                      <a:lnTo>
                        <a:pt x="622" y="188"/>
                      </a:lnTo>
                      <a:lnTo>
                        <a:pt x="624" y="190"/>
                      </a:lnTo>
                      <a:lnTo>
                        <a:pt x="624" y="192"/>
                      </a:lnTo>
                      <a:lnTo>
                        <a:pt x="622" y="192"/>
                      </a:lnTo>
                      <a:lnTo>
                        <a:pt x="624" y="194"/>
                      </a:lnTo>
                      <a:lnTo>
                        <a:pt x="622" y="194"/>
                      </a:lnTo>
                      <a:lnTo>
                        <a:pt x="622" y="196"/>
                      </a:lnTo>
                      <a:lnTo>
                        <a:pt x="620" y="196"/>
                      </a:lnTo>
                      <a:lnTo>
                        <a:pt x="618" y="200"/>
                      </a:lnTo>
                      <a:lnTo>
                        <a:pt x="620" y="202"/>
                      </a:lnTo>
                      <a:lnTo>
                        <a:pt x="622" y="202"/>
                      </a:lnTo>
                      <a:lnTo>
                        <a:pt x="622" y="204"/>
                      </a:lnTo>
                      <a:lnTo>
                        <a:pt x="620" y="204"/>
                      </a:lnTo>
                      <a:lnTo>
                        <a:pt x="620" y="206"/>
                      </a:lnTo>
                      <a:lnTo>
                        <a:pt x="622" y="208"/>
                      </a:lnTo>
                      <a:lnTo>
                        <a:pt x="622" y="210"/>
                      </a:lnTo>
                      <a:lnTo>
                        <a:pt x="622" y="212"/>
                      </a:lnTo>
                      <a:lnTo>
                        <a:pt x="624" y="214"/>
                      </a:lnTo>
                      <a:lnTo>
                        <a:pt x="622" y="214"/>
                      </a:lnTo>
                      <a:lnTo>
                        <a:pt x="622" y="216"/>
                      </a:lnTo>
                      <a:lnTo>
                        <a:pt x="622" y="214"/>
                      </a:lnTo>
                      <a:lnTo>
                        <a:pt x="620" y="214"/>
                      </a:lnTo>
                      <a:lnTo>
                        <a:pt x="620" y="216"/>
                      </a:lnTo>
                      <a:lnTo>
                        <a:pt x="614" y="214"/>
                      </a:lnTo>
                      <a:lnTo>
                        <a:pt x="614" y="212"/>
                      </a:lnTo>
                      <a:lnTo>
                        <a:pt x="612" y="212"/>
                      </a:lnTo>
                      <a:lnTo>
                        <a:pt x="610" y="212"/>
                      </a:lnTo>
                      <a:lnTo>
                        <a:pt x="610" y="210"/>
                      </a:lnTo>
                      <a:lnTo>
                        <a:pt x="608" y="208"/>
                      </a:lnTo>
                      <a:lnTo>
                        <a:pt x="610" y="208"/>
                      </a:lnTo>
                      <a:lnTo>
                        <a:pt x="608" y="208"/>
                      </a:lnTo>
                      <a:lnTo>
                        <a:pt x="606" y="208"/>
                      </a:lnTo>
                      <a:lnTo>
                        <a:pt x="604" y="206"/>
                      </a:lnTo>
                      <a:lnTo>
                        <a:pt x="606" y="206"/>
                      </a:lnTo>
                      <a:lnTo>
                        <a:pt x="604" y="206"/>
                      </a:lnTo>
                      <a:lnTo>
                        <a:pt x="602" y="204"/>
                      </a:lnTo>
                      <a:lnTo>
                        <a:pt x="602" y="206"/>
                      </a:lnTo>
                      <a:lnTo>
                        <a:pt x="600" y="204"/>
                      </a:lnTo>
                      <a:lnTo>
                        <a:pt x="596" y="200"/>
                      </a:lnTo>
                      <a:lnTo>
                        <a:pt x="592" y="196"/>
                      </a:lnTo>
                      <a:lnTo>
                        <a:pt x="588" y="194"/>
                      </a:lnTo>
                      <a:lnTo>
                        <a:pt x="582" y="192"/>
                      </a:lnTo>
                      <a:lnTo>
                        <a:pt x="580" y="192"/>
                      </a:lnTo>
                      <a:lnTo>
                        <a:pt x="578" y="192"/>
                      </a:lnTo>
                      <a:lnTo>
                        <a:pt x="578" y="190"/>
                      </a:lnTo>
                      <a:lnTo>
                        <a:pt x="574" y="188"/>
                      </a:lnTo>
                      <a:lnTo>
                        <a:pt x="572" y="188"/>
                      </a:lnTo>
                      <a:lnTo>
                        <a:pt x="570" y="190"/>
                      </a:lnTo>
                      <a:lnTo>
                        <a:pt x="570" y="188"/>
                      </a:lnTo>
                      <a:lnTo>
                        <a:pt x="568" y="188"/>
                      </a:lnTo>
                      <a:lnTo>
                        <a:pt x="568" y="190"/>
                      </a:lnTo>
                      <a:lnTo>
                        <a:pt x="566" y="188"/>
                      </a:lnTo>
                      <a:lnTo>
                        <a:pt x="566" y="190"/>
                      </a:lnTo>
                      <a:lnTo>
                        <a:pt x="566" y="188"/>
                      </a:lnTo>
                      <a:lnTo>
                        <a:pt x="566" y="190"/>
                      </a:lnTo>
                      <a:lnTo>
                        <a:pt x="566" y="188"/>
                      </a:lnTo>
                      <a:lnTo>
                        <a:pt x="564" y="188"/>
                      </a:lnTo>
                      <a:lnTo>
                        <a:pt x="560" y="188"/>
                      </a:lnTo>
                      <a:lnTo>
                        <a:pt x="558" y="188"/>
                      </a:lnTo>
                      <a:lnTo>
                        <a:pt x="558" y="186"/>
                      </a:lnTo>
                      <a:lnTo>
                        <a:pt x="556" y="188"/>
                      </a:lnTo>
                      <a:lnTo>
                        <a:pt x="556" y="186"/>
                      </a:lnTo>
                      <a:lnTo>
                        <a:pt x="554" y="186"/>
                      </a:lnTo>
                      <a:lnTo>
                        <a:pt x="552" y="184"/>
                      </a:lnTo>
                      <a:lnTo>
                        <a:pt x="548" y="186"/>
                      </a:lnTo>
                      <a:lnTo>
                        <a:pt x="548" y="188"/>
                      </a:lnTo>
                      <a:lnTo>
                        <a:pt x="546" y="188"/>
                      </a:lnTo>
                      <a:lnTo>
                        <a:pt x="546" y="186"/>
                      </a:lnTo>
                      <a:lnTo>
                        <a:pt x="544" y="186"/>
                      </a:lnTo>
                      <a:lnTo>
                        <a:pt x="544" y="184"/>
                      </a:lnTo>
                      <a:lnTo>
                        <a:pt x="542" y="184"/>
                      </a:lnTo>
                      <a:lnTo>
                        <a:pt x="540" y="186"/>
                      </a:lnTo>
                      <a:lnTo>
                        <a:pt x="540" y="188"/>
                      </a:lnTo>
                      <a:lnTo>
                        <a:pt x="536" y="186"/>
                      </a:lnTo>
                      <a:lnTo>
                        <a:pt x="534" y="186"/>
                      </a:lnTo>
                      <a:lnTo>
                        <a:pt x="532" y="188"/>
                      </a:lnTo>
                      <a:lnTo>
                        <a:pt x="530" y="188"/>
                      </a:lnTo>
                      <a:lnTo>
                        <a:pt x="526" y="192"/>
                      </a:lnTo>
                      <a:lnTo>
                        <a:pt x="526" y="194"/>
                      </a:lnTo>
                      <a:lnTo>
                        <a:pt x="524" y="198"/>
                      </a:lnTo>
                      <a:lnTo>
                        <a:pt x="522" y="202"/>
                      </a:lnTo>
                      <a:lnTo>
                        <a:pt x="522" y="204"/>
                      </a:lnTo>
                      <a:lnTo>
                        <a:pt x="522" y="204"/>
                      </a:lnTo>
                      <a:lnTo>
                        <a:pt x="522" y="206"/>
                      </a:lnTo>
                      <a:lnTo>
                        <a:pt x="518" y="208"/>
                      </a:lnTo>
                      <a:lnTo>
                        <a:pt x="522" y="208"/>
                      </a:lnTo>
                      <a:lnTo>
                        <a:pt x="516" y="210"/>
                      </a:lnTo>
                      <a:lnTo>
                        <a:pt x="512" y="210"/>
                      </a:lnTo>
                      <a:lnTo>
                        <a:pt x="510" y="210"/>
                      </a:lnTo>
                      <a:lnTo>
                        <a:pt x="508" y="208"/>
                      </a:lnTo>
                      <a:lnTo>
                        <a:pt x="502" y="208"/>
                      </a:lnTo>
                      <a:lnTo>
                        <a:pt x="500" y="210"/>
                      </a:lnTo>
                      <a:lnTo>
                        <a:pt x="498" y="212"/>
                      </a:lnTo>
                      <a:lnTo>
                        <a:pt x="498" y="210"/>
                      </a:lnTo>
                      <a:lnTo>
                        <a:pt x="498" y="212"/>
                      </a:lnTo>
                      <a:lnTo>
                        <a:pt x="498" y="210"/>
                      </a:lnTo>
                      <a:lnTo>
                        <a:pt x="498" y="212"/>
                      </a:lnTo>
                      <a:lnTo>
                        <a:pt x="496" y="212"/>
                      </a:lnTo>
                      <a:lnTo>
                        <a:pt x="494" y="212"/>
                      </a:lnTo>
                      <a:lnTo>
                        <a:pt x="494" y="214"/>
                      </a:lnTo>
                      <a:lnTo>
                        <a:pt x="492" y="214"/>
                      </a:lnTo>
                      <a:lnTo>
                        <a:pt x="492" y="218"/>
                      </a:lnTo>
                      <a:lnTo>
                        <a:pt x="494" y="218"/>
                      </a:lnTo>
                      <a:lnTo>
                        <a:pt x="494" y="220"/>
                      </a:lnTo>
                      <a:lnTo>
                        <a:pt x="492" y="218"/>
                      </a:lnTo>
                      <a:lnTo>
                        <a:pt x="490" y="218"/>
                      </a:lnTo>
                      <a:lnTo>
                        <a:pt x="490" y="216"/>
                      </a:lnTo>
                      <a:lnTo>
                        <a:pt x="484" y="216"/>
                      </a:lnTo>
                      <a:lnTo>
                        <a:pt x="478" y="214"/>
                      </a:lnTo>
                      <a:lnTo>
                        <a:pt x="474" y="214"/>
                      </a:lnTo>
                      <a:lnTo>
                        <a:pt x="470" y="214"/>
                      </a:lnTo>
                      <a:lnTo>
                        <a:pt x="468" y="216"/>
                      </a:lnTo>
                      <a:lnTo>
                        <a:pt x="464" y="216"/>
                      </a:lnTo>
                      <a:lnTo>
                        <a:pt x="462" y="216"/>
                      </a:lnTo>
                      <a:lnTo>
                        <a:pt x="460" y="216"/>
                      </a:lnTo>
                      <a:lnTo>
                        <a:pt x="458" y="220"/>
                      </a:lnTo>
                      <a:lnTo>
                        <a:pt x="456" y="218"/>
                      </a:lnTo>
                      <a:lnTo>
                        <a:pt x="454" y="220"/>
                      </a:lnTo>
                      <a:lnTo>
                        <a:pt x="454" y="222"/>
                      </a:lnTo>
                      <a:lnTo>
                        <a:pt x="450" y="224"/>
                      </a:lnTo>
                      <a:lnTo>
                        <a:pt x="450" y="226"/>
                      </a:lnTo>
                      <a:lnTo>
                        <a:pt x="450" y="228"/>
                      </a:lnTo>
                      <a:lnTo>
                        <a:pt x="450" y="230"/>
                      </a:lnTo>
                      <a:lnTo>
                        <a:pt x="448" y="232"/>
                      </a:lnTo>
                      <a:lnTo>
                        <a:pt x="448" y="234"/>
                      </a:lnTo>
                      <a:lnTo>
                        <a:pt x="450" y="234"/>
                      </a:lnTo>
                      <a:lnTo>
                        <a:pt x="448" y="236"/>
                      </a:lnTo>
                      <a:lnTo>
                        <a:pt x="448" y="238"/>
                      </a:lnTo>
                      <a:lnTo>
                        <a:pt x="448" y="240"/>
                      </a:lnTo>
                      <a:lnTo>
                        <a:pt x="448" y="242"/>
                      </a:lnTo>
                      <a:lnTo>
                        <a:pt x="448" y="244"/>
                      </a:lnTo>
                      <a:lnTo>
                        <a:pt x="446" y="244"/>
                      </a:lnTo>
                      <a:lnTo>
                        <a:pt x="446" y="246"/>
                      </a:lnTo>
                      <a:lnTo>
                        <a:pt x="446" y="244"/>
                      </a:lnTo>
                      <a:lnTo>
                        <a:pt x="446" y="246"/>
                      </a:lnTo>
                      <a:lnTo>
                        <a:pt x="444" y="244"/>
                      </a:lnTo>
                      <a:lnTo>
                        <a:pt x="444" y="246"/>
                      </a:lnTo>
                      <a:lnTo>
                        <a:pt x="442" y="244"/>
                      </a:lnTo>
                      <a:lnTo>
                        <a:pt x="440" y="246"/>
                      </a:lnTo>
                      <a:lnTo>
                        <a:pt x="440" y="248"/>
                      </a:lnTo>
                      <a:lnTo>
                        <a:pt x="440" y="250"/>
                      </a:lnTo>
                      <a:lnTo>
                        <a:pt x="438" y="250"/>
                      </a:lnTo>
                      <a:lnTo>
                        <a:pt x="438" y="252"/>
                      </a:lnTo>
                      <a:lnTo>
                        <a:pt x="436" y="250"/>
                      </a:lnTo>
                      <a:lnTo>
                        <a:pt x="434" y="252"/>
                      </a:lnTo>
                      <a:lnTo>
                        <a:pt x="436" y="252"/>
                      </a:lnTo>
                      <a:lnTo>
                        <a:pt x="434" y="252"/>
                      </a:lnTo>
                      <a:lnTo>
                        <a:pt x="434" y="254"/>
                      </a:lnTo>
                      <a:lnTo>
                        <a:pt x="432" y="252"/>
                      </a:lnTo>
                      <a:lnTo>
                        <a:pt x="432" y="254"/>
                      </a:lnTo>
                      <a:lnTo>
                        <a:pt x="428" y="254"/>
                      </a:lnTo>
                      <a:lnTo>
                        <a:pt x="430" y="254"/>
                      </a:lnTo>
                      <a:lnTo>
                        <a:pt x="430" y="254"/>
                      </a:lnTo>
                      <a:lnTo>
                        <a:pt x="430" y="256"/>
                      </a:lnTo>
                      <a:lnTo>
                        <a:pt x="430" y="260"/>
                      </a:lnTo>
                      <a:lnTo>
                        <a:pt x="428" y="260"/>
                      </a:lnTo>
                      <a:lnTo>
                        <a:pt x="426" y="260"/>
                      </a:lnTo>
                      <a:lnTo>
                        <a:pt x="426" y="256"/>
                      </a:lnTo>
                      <a:lnTo>
                        <a:pt x="424" y="260"/>
                      </a:lnTo>
                      <a:lnTo>
                        <a:pt x="426" y="264"/>
                      </a:lnTo>
                      <a:lnTo>
                        <a:pt x="424" y="264"/>
                      </a:lnTo>
                      <a:lnTo>
                        <a:pt x="424" y="266"/>
                      </a:lnTo>
                      <a:lnTo>
                        <a:pt x="422" y="266"/>
                      </a:lnTo>
                      <a:lnTo>
                        <a:pt x="422" y="266"/>
                      </a:lnTo>
                      <a:lnTo>
                        <a:pt x="420" y="266"/>
                      </a:lnTo>
                      <a:lnTo>
                        <a:pt x="422" y="272"/>
                      </a:lnTo>
                      <a:lnTo>
                        <a:pt x="424" y="276"/>
                      </a:lnTo>
                      <a:lnTo>
                        <a:pt x="424" y="278"/>
                      </a:lnTo>
                      <a:lnTo>
                        <a:pt x="422" y="276"/>
                      </a:lnTo>
                      <a:lnTo>
                        <a:pt x="420" y="272"/>
                      </a:lnTo>
                      <a:lnTo>
                        <a:pt x="420" y="276"/>
                      </a:lnTo>
                      <a:lnTo>
                        <a:pt x="416" y="272"/>
                      </a:lnTo>
                      <a:lnTo>
                        <a:pt x="414" y="270"/>
                      </a:lnTo>
                      <a:lnTo>
                        <a:pt x="414" y="268"/>
                      </a:lnTo>
                      <a:lnTo>
                        <a:pt x="412" y="268"/>
                      </a:lnTo>
                      <a:lnTo>
                        <a:pt x="410" y="266"/>
                      </a:lnTo>
                      <a:lnTo>
                        <a:pt x="410" y="266"/>
                      </a:lnTo>
                      <a:lnTo>
                        <a:pt x="412" y="264"/>
                      </a:lnTo>
                      <a:lnTo>
                        <a:pt x="414" y="264"/>
                      </a:lnTo>
                      <a:lnTo>
                        <a:pt x="416" y="262"/>
                      </a:lnTo>
                      <a:lnTo>
                        <a:pt x="416" y="260"/>
                      </a:lnTo>
                      <a:lnTo>
                        <a:pt x="414" y="260"/>
                      </a:lnTo>
                      <a:lnTo>
                        <a:pt x="416" y="260"/>
                      </a:lnTo>
                      <a:lnTo>
                        <a:pt x="416" y="256"/>
                      </a:lnTo>
                      <a:lnTo>
                        <a:pt x="418" y="256"/>
                      </a:lnTo>
                      <a:lnTo>
                        <a:pt x="418" y="254"/>
                      </a:lnTo>
                      <a:lnTo>
                        <a:pt x="418" y="254"/>
                      </a:lnTo>
                      <a:lnTo>
                        <a:pt x="420" y="254"/>
                      </a:lnTo>
                      <a:lnTo>
                        <a:pt x="420" y="254"/>
                      </a:lnTo>
                      <a:lnTo>
                        <a:pt x="420" y="252"/>
                      </a:lnTo>
                      <a:lnTo>
                        <a:pt x="418" y="252"/>
                      </a:lnTo>
                      <a:lnTo>
                        <a:pt x="418" y="250"/>
                      </a:lnTo>
                      <a:lnTo>
                        <a:pt x="418" y="252"/>
                      </a:lnTo>
                      <a:lnTo>
                        <a:pt x="420" y="250"/>
                      </a:lnTo>
                      <a:lnTo>
                        <a:pt x="418" y="250"/>
                      </a:lnTo>
                      <a:lnTo>
                        <a:pt x="420" y="250"/>
                      </a:lnTo>
                      <a:lnTo>
                        <a:pt x="422" y="250"/>
                      </a:lnTo>
                      <a:lnTo>
                        <a:pt x="420" y="250"/>
                      </a:lnTo>
                      <a:lnTo>
                        <a:pt x="422" y="250"/>
                      </a:lnTo>
                      <a:lnTo>
                        <a:pt x="424" y="250"/>
                      </a:lnTo>
                      <a:lnTo>
                        <a:pt x="426" y="250"/>
                      </a:lnTo>
                      <a:lnTo>
                        <a:pt x="424" y="248"/>
                      </a:lnTo>
                      <a:lnTo>
                        <a:pt x="424" y="246"/>
                      </a:lnTo>
                      <a:lnTo>
                        <a:pt x="426" y="246"/>
                      </a:lnTo>
                      <a:lnTo>
                        <a:pt x="426" y="244"/>
                      </a:lnTo>
                      <a:lnTo>
                        <a:pt x="426" y="242"/>
                      </a:lnTo>
                      <a:lnTo>
                        <a:pt x="426" y="240"/>
                      </a:lnTo>
                      <a:lnTo>
                        <a:pt x="428" y="240"/>
                      </a:lnTo>
                      <a:lnTo>
                        <a:pt x="426" y="238"/>
                      </a:lnTo>
                      <a:lnTo>
                        <a:pt x="428" y="238"/>
                      </a:lnTo>
                      <a:lnTo>
                        <a:pt x="428" y="236"/>
                      </a:lnTo>
                      <a:lnTo>
                        <a:pt x="428" y="234"/>
                      </a:lnTo>
                      <a:lnTo>
                        <a:pt x="426" y="232"/>
                      </a:lnTo>
                      <a:lnTo>
                        <a:pt x="426" y="230"/>
                      </a:lnTo>
                      <a:lnTo>
                        <a:pt x="424" y="230"/>
                      </a:lnTo>
                      <a:lnTo>
                        <a:pt x="422" y="230"/>
                      </a:lnTo>
                      <a:lnTo>
                        <a:pt x="420" y="234"/>
                      </a:lnTo>
                      <a:lnTo>
                        <a:pt x="418" y="234"/>
                      </a:lnTo>
                      <a:lnTo>
                        <a:pt x="418" y="236"/>
                      </a:lnTo>
                      <a:lnTo>
                        <a:pt x="416" y="238"/>
                      </a:lnTo>
                      <a:lnTo>
                        <a:pt x="416" y="240"/>
                      </a:lnTo>
                      <a:lnTo>
                        <a:pt x="416" y="242"/>
                      </a:lnTo>
                      <a:lnTo>
                        <a:pt x="414" y="240"/>
                      </a:lnTo>
                      <a:lnTo>
                        <a:pt x="414" y="242"/>
                      </a:lnTo>
                      <a:lnTo>
                        <a:pt x="414" y="240"/>
                      </a:lnTo>
                      <a:lnTo>
                        <a:pt x="414" y="242"/>
                      </a:lnTo>
                      <a:lnTo>
                        <a:pt x="410" y="240"/>
                      </a:lnTo>
                      <a:lnTo>
                        <a:pt x="408" y="242"/>
                      </a:lnTo>
                      <a:lnTo>
                        <a:pt x="408" y="240"/>
                      </a:lnTo>
                      <a:lnTo>
                        <a:pt x="406" y="240"/>
                      </a:lnTo>
                      <a:lnTo>
                        <a:pt x="406" y="238"/>
                      </a:lnTo>
                      <a:lnTo>
                        <a:pt x="404" y="238"/>
                      </a:lnTo>
                      <a:lnTo>
                        <a:pt x="400" y="238"/>
                      </a:lnTo>
                      <a:lnTo>
                        <a:pt x="400" y="240"/>
                      </a:lnTo>
                      <a:lnTo>
                        <a:pt x="400" y="242"/>
                      </a:lnTo>
                      <a:lnTo>
                        <a:pt x="400" y="244"/>
                      </a:lnTo>
                      <a:lnTo>
                        <a:pt x="402" y="244"/>
                      </a:lnTo>
                      <a:lnTo>
                        <a:pt x="402" y="246"/>
                      </a:lnTo>
                      <a:lnTo>
                        <a:pt x="402" y="248"/>
                      </a:lnTo>
                      <a:lnTo>
                        <a:pt x="402" y="250"/>
                      </a:lnTo>
                      <a:lnTo>
                        <a:pt x="398" y="250"/>
                      </a:lnTo>
                      <a:lnTo>
                        <a:pt x="398" y="252"/>
                      </a:lnTo>
                      <a:lnTo>
                        <a:pt x="400" y="252"/>
                      </a:lnTo>
                      <a:lnTo>
                        <a:pt x="398" y="254"/>
                      </a:lnTo>
                      <a:lnTo>
                        <a:pt x="398" y="254"/>
                      </a:lnTo>
                      <a:lnTo>
                        <a:pt x="396" y="254"/>
                      </a:lnTo>
                      <a:lnTo>
                        <a:pt x="396" y="256"/>
                      </a:lnTo>
                      <a:lnTo>
                        <a:pt x="396" y="260"/>
                      </a:lnTo>
                      <a:lnTo>
                        <a:pt x="396" y="262"/>
                      </a:lnTo>
                      <a:lnTo>
                        <a:pt x="394" y="262"/>
                      </a:lnTo>
                      <a:lnTo>
                        <a:pt x="394" y="264"/>
                      </a:lnTo>
                      <a:lnTo>
                        <a:pt x="392" y="264"/>
                      </a:lnTo>
                      <a:lnTo>
                        <a:pt x="390" y="264"/>
                      </a:lnTo>
                      <a:lnTo>
                        <a:pt x="388" y="266"/>
                      </a:lnTo>
                      <a:lnTo>
                        <a:pt x="388" y="264"/>
                      </a:lnTo>
                      <a:lnTo>
                        <a:pt x="386" y="266"/>
                      </a:lnTo>
                      <a:lnTo>
                        <a:pt x="384" y="266"/>
                      </a:lnTo>
                      <a:lnTo>
                        <a:pt x="384" y="266"/>
                      </a:lnTo>
                      <a:lnTo>
                        <a:pt x="384" y="270"/>
                      </a:lnTo>
                      <a:lnTo>
                        <a:pt x="382" y="266"/>
                      </a:lnTo>
                      <a:lnTo>
                        <a:pt x="382" y="266"/>
                      </a:lnTo>
                      <a:lnTo>
                        <a:pt x="380" y="266"/>
                      </a:lnTo>
                      <a:lnTo>
                        <a:pt x="380" y="262"/>
                      </a:lnTo>
                      <a:lnTo>
                        <a:pt x="382" y="262"/>
                      </a:lnTo>
                      <a:lnTo>
                        <a:pt x="382" y="256"/>
                      </a:lnTo>
                      <a:lnTo>
                        <a:pt x="380" y="254"/>
                      </a:lnTo>
                      <a:lnTo>
                        <a:pt x="380" y="252"/>
                      </a:lnTo>
                      <a:lnTo>
                        <a:pt x="378" y="250"/>
                      </a:lnTo>
                      <a:lnTo>
                        <a:pt x="378" y="248"/>
                      </a:lnTo>
                      <a:lnTo>
                        <a:pt x="376" y="248"/>
                      </a:lnTo>
                      <a:lnTo>
                        <a:pt x="376" y="246"/>
                      </a:lnTo>
                      <a:lnTo>
                        <a:pt x="378" y="246"/>
                      </a:lnTo>
                      <a:lnTo>
                        <a:pt x="378" y="244"/>
                      </a:lnTo>
                      <a:lnTo>
                        <a:pt x="380" y="242"/>
                      </a:lnTo>
                      <a:lnTo>
                        <a:pt x="380" y="240"/>
                      </a:lnTo>
                      <a:lnTo>
                        <a:pt x="382" y="238"/>
                      </a:lnTo>
                      <a:lnTo>
                        <a:pt x="382" y="234"/>
                      </a:lnTo>
                      <a:lnTo>
                        <a:pt x="380" y="234"/>
                      </a:lnTo>
                      <a:lnTo>
                        <a:pt x="378" y="232"/>
                      </a:lnTo>
                      <a:lnTo>
                        <a:pt x="378" y="234"/>
                      </a:lnTo>
                      <a:lnTo>
                        <a:pt x="378" y="236"/>
                      </a:lnTo>
                      <a:lnTo>
                        <a:pt x="376" y="236"/>
                      </a:lnTo>
                      <a:lnTo>
                        <a:pt x="376" y="238"/>
                      </a:lnTo>
                      <a:lnTo>
                        <a:pt x="376" y="240"/>
                      </a:lnTo>
                      <a:lnTo>
                        <a:pt x="374" y="242"/>
                      </a:lnTo>
                      <a:lnTo>
                        <a:pt x="376" y="244"/>
                      </a:lnTo>
                      <a:lnTo>
                        <a:pt x="376" y="246"/>
                      </a:lnTo>
                      <a:lnTo>
                        <a:pt x="372" y="246"/>
                      </a:lnTo>
                      <a:lnTo>
                        <a:pt x="372" y="250"/>
                      </a:lnTo>
                      <a:lnTo>
                        <a:pt x="372" y="252"/>
                      </a:lnTo>
                      <a:lnTo>
                        <a:pt x="372" y="254"/>
                      </a:lnTo>
                      <a:lnTo>
                        <a:pt x="370" y="254"/>
                      </a:lnTo>
                      <a:lnTo>
                        <a:pt x="372" y="254"/>
                      </a:lnTo>
                      <a:lnTo>
                        <a:pt x="372" y="256"/>
                      </a:lnTo>
                      <a:lnTo>
                        <a:pt x="372" y="260"/>
                      </a:lnTo>
                      <a:lnTo>
                        <a:pt x="374" y="260"/>
                      </a:lnTo>
                      <a:lnTo>
                        <a:pt x="372" y="262"/>
                      </a:lnTo>
                      <a:lnTo>
                        <a:pt x="372" y="264"/>
                      </a:lnTo>
                      <a:lnTo>
                        <a:pt x="370" y="266"/>
                      </a:lnTo>
                      <a:lnTo>
                        <a:pt x="368" y="266"/>
                      </a:lnTo>
                      <a:lnTo>
                        <a:pt x="370" y="266"/>
                      </a:lnTo>
                      <a:lnTo>
                        <a:pt x="372" y="266"/>
                      </a:lnTo>
                      <a:lnTo>
                        <a:pt x="368" y="266"/>
                      </a:lnTo>
                      <a:lnTo>
                        <a:pt x="368" y="268"/>
                      </a:lnTo>
                      <a:lnTo>
                        <a:pt x="366" y="268"/>
                      </a:lnTo>
                      <a:lnTo>
                        <a:pt x="364" y="270"/>
                      </a:lnTo>
                      <a:lnTo>
                        <a:pt x="362" y="272"/>
                      </a:lnTo>
                      <a:lnTo>
                        <a:pt x="360" y="272"/>
                      </a:lnTo>
                      <a:lnTo>
                        <a:pt x="360" y="276"/>
                      </a:lnTo>
                      <a:lnTo>
                        <a:pt x="358" y="278"/>
                      </a:lnTo>
                      <a:lnTo>
                        <a:pt x="358" y="278"/>
                      </a:lnTo>
                      <a:lnTo>
                        <a:pt x="356" y="284"/>
                      </a:lnTo>
                      <a:lnTo>
                        <a:pt x="354" y="286"/>
                      </a:lnTo>
                      <a:lnTo>
                        <a:pt x="354" y="288"/>
                      </a:lnTo>
                      <a:lnTo>
                        <a:pt x="354" y="290"/>
                      </a:lnTo>
                      <a:lnTo>
                        <a:pt x="352" y="292"/>
                      </a:lnTo>
                      <a:lnTo>
                        <a:pt x="352" y="294"/>
                      </a:lnTo>
                      <a:lnTo>
                        <a:pt x="350" y="298"/>
                      </a:lnTo>
                      <a:lnTo>
                        <a:pt x="350" y="302"/>
                      </a:lnTo>
                      <a:lnTo>
                        <a:pt x="350" y="304"/>
                      </a:lnTo>
                      <a:lnTo>
                        <a:pt x="348" y="304"/>
                      </a:lnTo>
                      <a:lnTo>
                        <a:pt x="348" y="306"/>
                      </a:lnTo>
                      <a:lnTo>
                        <a:pt x="346" y="308"/>
                      </a:lnTo>
                      <a:lnTo>
                        <a:pt x="348" y="310"/>
                      </a:lnTo>
                      <a:lnTo>
                        <a:pt x="348" y="312"/>
                      </a:lnTo>
                      <a:lnTo>
                        <a:pt x="346" y="312"/>
                      </a:lnTo>
                      <a:lnTo>
                        <a:pt x="344" y="314"/>
                      </a:lnTo>
                      <a:lnTo>
                        <a:pt x="344" y="316"/>
                      </a:lnTo>
                      <a:lnTo>
                        <a:pt x="344" y="318"/>
                      </a:lnTo>
                      <a:lnTo>
                        <a:pt x="342" y="320"/>
                      </a:lnTo>
                      <a:lnTo>
                        <a:pt x="342" y="324"/>
                      </a:lnTo>
                      <a:lnTo>
                        <a:pt x="340" y="324"/>
                      </a:lnTo>
                      <a:lnTo>
                        <a:pt x="340" y="326"/>
                      </a:lnTo>
                      <a:lnTo>
                        <a:pt x="338" y="328"/>
                      </a:lnTo>
                      <a:lnTo>
                        <a:pt x="338" y="330"/>
                      </a:lnTo>
                      <a:lnTo>
                        <a:pt x="338" y="332"/>
                      </a:lnTo>
                      <a:lnTo>
                        <a:pt x="336" y="336"/>
                      </a:lnTo>
                      <a:lnTo>
                        <a:pt x="334" y="338"/>
                      </a:lnTo>
                      <a:lnTo>
                        <a:pt x="330" y="344"/>
                      </a:lnTo>
                      <a:lnTo>
                        <a:pt x="328" y="348"/>
                      </a:lnTo>
                      <a:lnTo>
                        <a:pt x="328" y="350"/>
                      </a:lnTo>
                      <a:lnTo>
                        <a:pt x="326" y="350"/>
                      </a:lnTo>
                      <a:lnTo>
                        <a:pt x="324" y="354"/>
                      </a:lnTo>
                      <a:lnTo>
                        <a:pt x="324" y="356"/>
                      </a:lnTo>
                      <a:lnTo>
                        <a:pt x="322" y="356"/>
                      </a:lnTo>
                      <a:lnTo>
                        <a:pt x="322" y="358"/>
                      </a:lnTo>
                      <a:lnTo>
                        <a:pt x="322" y="360"/>
                      </a:lnTo>
                      <a:lnTo>
                        <a:pt x="322" y="362"/>
                      </a:lnTo>
                      <a:lnTo>
                        <a:pt x="322" y="364"/>
                      </a:lnTo>
                      <a:lnTo>
                        <a:pt x="324" y="364"/>
                      </a:lnTo>
                      <a:lnTo>
                        <a:pt x="324" y="366"/>
                      </a:lnTo>
                      <a:lnTo>
                        <a:pt x="320" y="364"/>
                      </a:lnTo>
                      <a:lnTo>
                        <a:pt x="316" y="364"/>
                      </a:lnTo>
                      <a:lnTo>
                        <a:pt x="314" y="362"/>
                      </a:lnTo>
                      <a:lnTo>
                        <a:pt x="314" y="360"/>
                      </a:lnTo>
                      <a:lnTo>
                        <a:pt x="312" y="358"/>
                      </a:lnTo>
                      <a:lnTo>
                        <a:pt x="310" y="358"/>
                      </a:lnTo>
                      <a:lnTo>
                        <a:pt x="310" y="356"/>
                      </a:lnTo>
                      <a:lnTo>
                        <a:pt x="308" y="356"/>
                      </a:lnTo>
                      <a:lnTo>
                        <a:pt x="306" y="354"/>
                      </a:lnTo>
                      <a:lnTo>
                        <a:pt x="306" y="350"/>
                      </a:lnTo>
                      <a:lnTo>
                        <a:pt x="308" y="348"/>
                      </a:lnTo>
                      <a:lnTo>
                        <a:pt x="306" y="348"/>
                      </a:lnTo>
                      <a:lnTo>
                        <a:pt x="308" y="346"/>
                      </a:lnTo>
                      <a:lnTo>
                        <a:pt x="306" y="346"/>
                      </a:lnTo>
                      <a:lnTo>
                        <a:pt x="308" y="344"/>
                      </a:lnTo>
                      <a:lnTo>
                        <a:pt x="308" y="342"/>
                      </a:lnTo>
                      <a:lnTo>
                        <a:pt x="308" y="340"/>
                      </a:lnTo>
                      <a:lnTo>
                        <a:pt x="310" y="340"/>
                      </a:lnTo>
                      <a:lnTo>
                        <a:pt x="310" y="338"/>
                      </a:lnTo>
                      <a:lnTo>
                        <a:pt x="310" y="336"/>
                      </a:lnTo>
                      <a:lnTo>
                        <a:pt x="310" y="334"/>
                      </a:lnTo>
                      <a:lnTo>
                        <a:pt x="312" y="332"/>
                      </a:lnTo>
                      <a:lnTo>
                        <a:pt x="312" y="330"/>
                      </a:lnTo>
                      <a:lnTo>
                        <a:pt x="314" y="328"/>
                      </a:lnTo>
                      <a:lnTo>
                        <a:pt x="314" y="326"/>
                      </a:lnTo>
                      <a:lnTo>
                        <a:pt x="312" y="324"/>
                      </a:lnTo>
                      <a:lnTo>
                        <a:pt x="310" y="322"/>
                      </a:lnTo>
                      <a:lnTo>
                        <a:pt x="308" y="320"/>
                      </a:lnTo>
                      <a:lnTo>
                        <a:pt x="306" y="322"/>
                      </a:lnTo>
                      <a:lnTo>
                        <a:pt x="304" y="326"/>
                      </a:lnTo>
                      <a:lnTo>
                        <a:pt x="302" y="326"/>
                      </a:lnTo>
                      <a:lnTo>
                        <a:pt x="302" y="328"/>
                      </a:lnTo>
                      <a:lnTo>
                        <a:pt x="298" y="328"/>
                      </a:lnTo>
                      <a:lnTo>
                        <a:pt x="298" y="326"/>
                      </a:lnTo>
                      <a:lnTo>
                        <a:pt x="294" y="328"/>
                      </a:lnTo>
                      <a:lnTo>
                        <a:pt x="292" y="328"/>
                      </a:lnTo>
                      <a:lnTo>
                        <a:pt x="292" y="330"/>
                      </a:lnTo>
                      <a:lnTo>
                        <a:pt x="292" y="328"/>
                      </a:lnTo>
                      <a:lnTo>
                        <a:pt x="290" y="328"/>
                      </a:lnTo>
                      <a:lnTo>
                        <a:pt x="290" y="326"/>
                      </a:lnTo>
                      <a:lnTo>
                        <a:pt x="288" y="326"/>
                      </a:lnTo>
                      <a:lnTo>
                        <a:pt x="290" y="328"/>
                      </a:lnTo>
                      <a:lnTo>
                        <a:pt x="288" y="328"/>
                      </a:lnTo>
                      <a:lnTo>
                        <a:pt x="288" y="326"/>
                      </a:lnTo>
                      <a:lnTo>
                        <a:pt x="288" y="324"/>
                      </a:lnTo>
                      <a:lnTo>
                        <a:pt x="290" y="322"/>
                      </a:lnTo>
                      <a:lnTo>
                        <a:pt x="290" y="320"/>
                      </a:lnTo>
                      <a:lnTo>
                        <a:pt x="290" y="318"/>
                      </a:lnTo>
                      <a:lnTo>
                        <a:pt x="290" y="316"/>
                      </a:lnTo>
                      <a:lnTo>
                        <a:pt x="288" y="316"/>
                      </a:lnTo>
                      <a:lnTo>
                        <a:pt x="290" y="312"/>
                      </a:lnTo>
                      <a:lnTo>
                        <a:pt x="292" y="312"/>
                      </a:lnTo>
                      <a:lnTo>
                        <a:pt x="294" y="310"/>
                      </a:lnTo>
                      <a:lnTo>
                        <a:pt x="294" y="308"/>
                      </a:lnTo>
                      <a:lnTo>
                        <a:pt x="296" y="306"/>
                      </a:lnTo>
                      <a:lnTo>
                        <a:pt x="296" y="304"/>
                      </a:lnTo>
                      <a:lnTo>
                        <a:pt x="294" y="304"/>
                      </a:lnTo>
                      <a:lnTo>
                        <a:pt x="294" y="302"/>
                      </a:lnTo>
                      <a:lnTo>
                        <a:pt x="294" y="298"/>
                      </a:lnTo>
                      <a:lnTo>
                        <a:pt x="290" y="294"/>
                      </a:lnTo>
                      <a:lnTo>
                        <a:pt x="294" y="294"/>
                      </a:lnTo>
                      <a:lnTo>
                        <a:pt x="296" y="294"/>
                      </a:lnTo>
                      <a:lnTo>
                        <a:pt x="296" y="292"/>
                      </a:lnTo>
                      <a:lnTo>
                        <a:pt x="296" y="290"/>
                      </a:lnTo>
                      <a:lnTo>
                        <a:pt x="296" y="288"/>
                      </a:lnTo>
                      <a:lnTo>
                        <a:pt x="296" y="286"/>
                      </a:lnTo>
                      <a:lnTo>
                        <a:pt x="294" y="286"/>
                      </a:lnTo>
                      <a:lnTo>
                        <a:pt x="294" y="284"/>
                      </a:lnTo>
                      <a:lnTo>
                        <a:pt x="292" y="284"/>
                      </a:lnTo>
                      <a:lnTo>
                        <a:pt x="292" y="282"/>
                      </a:lnTo>
                      <a:lnTo>
                        <a:pt x="290" y="282"/>
                      </a:lnTo>
                      <a:lnTo>
                        <a:pt x="290" y="280"/>
                      </a:lnTo>
                      <a:lnTo>
                        <a:pt x="294" y="278"/>
                      </a:lnTo>
                      <a:lnTo>
                        <a:pt x="294" y="278"/>
                      </a:lnTo>
                      <a:lnTo>
                        <a:pt x="290" y="276"/>
                      </a:lnTo>
                      <a:lnTo>
                        <a:pt x="292" y="272"/>
                      </a:lnTo>
                      <a:lnTo>
                        <a:pt x="290" y="272"/>
                      </a:lnTo>
                      <a:lnTo>
                        <a:pt x="288" y="270"/>
                      </a:lnTo>
                      <a:lnTo>
                        <a:pt x="286" y="270"/>
                      </a:lnTo>
                      <a:lnTo>
                        <a:pt x="284" y="268"/>
                      </a:lnTo>
                      <a:lnTo>
                        <a:pt x="284" y="266"/>
                      </a:lnTo>
                      <a:lnTo>
                        <a:pt x="282" y="266"/>
                      </a:lnTo>
                      <a:lnTo>
                        <a:pt x="280" y="266"/>
                      </a:lnTo>
                      <a:lnTo>
                        <a:pt x="280" y="266"/>
                      </a:lnTo>
                      <a:lnTo>
                        <a:pt x="280" y="266"/>
                      </a:lnTo>
                      <a:lnTo>
                        <a:pt x="280" y="266"/>
                      </a:lnTo>
                      <a:lnTo>
                        <a:pt x="280" y="266"/>
                      </a:lnTo>
                      <a:lnTo>
                        <a:pt x="278" y="266"/>
                      </a:lnTo>
                      <a:lnTo>
                        <a:pt x="278" y="266"/>
                      </a:lnTo>
                      <a:lnTo>
                        <a:pt x="274" y="266"/>
                      </a:lnTo>
                      <a:lnTo>
                        <a:pt x="272" y="266"/>
                      </a:lnTo>
                      <a:lnTo>
                        <a:pt x="270" y="266"/>
                      </a:lnTo>
                      <a:lnTo>
                        <a:pt x="270" y="264"/>
                      </a:lnTo>
                      <a:lnTo>
                        <a:pt x="270" y="262"/>
                      </a:lnTo>
                      <a:lnTo>
                        <a:pt x="268" y="264"/>
                      </a:lnTo>
                      <a:lnTo>
                        <a:pt x="266" y="264"/>
                      </a:lnTo>
                      <a:lnTo>
                        <a:pt x="262" y="266"/>
                      </a:lnTo>
                      <a:lnTo>
                        <a:pt x="262" y="264"/>
                      </a:lnTo>
                      <a:lnTo>
                        <a:pt x="258" y="264"/>
                      </a:lnTo>
                      <a:lnTo>
                        <a:pt x="256" y="262"/>
                      </a:lnTo>
                      <a:lnTo>
                        <a:pt x="256" y="262"/>
                      </a:lnTo>
                      <a:lnTo>
                        <a:pt x="256" y="260"/>
                      </a:lnTo>
                      <a:lnTo>
                        <a:pt x="256" y="254"/>
                      </a:lnTo>
                      <a:lnTo>
                        <a:pt x="258" y="254"/>
                      </a:lnTo>
                      <a:lnTo>
                        <a:pt x="258" y="252"/>
                      </a:lnTo>
                      <a:lnTo>
                        <a:pt x="262" y="252"/>
                      </a:lnTo>
                      <a:lnTo>
                        <a:pt x="262" y="250"/>
                      </a:lnTo>
                      <a:lnTo>
                        <a:pt x="258" y="250"/>
                      </a:lnTo>
                      <a:lnTo>
                        <a:pt x="256" y="250"/>
                      </a:lnTo>
                      <a:lnTo>
                        <a:pt x="256" y="246"/>
                      </a:lnTo>
                      <a:lnTo>
                        <a:pt x="256" y="244"/>
                      </a:lnTo>
                      <a:lnTo>
                        <a:pt x="254" y="244"/>
                      </a:lnTo>
                      <a:lnTo>
                        <a:pt x="254" y="242"/>
                      </a:lnTo>
                      <a:lnTo>
                        <a:pt x="252" y="242"/>
                      </a:lnTo>
                      <a:lnTo>
                        <a:pt x="250" y="242"/>
                      </a:lnTo>
                      <a:lnTo>
                        <a:pt x="250" y="240"/>
                      </a:lnTo>
                      <a:lnTo>
                        <a:pt x="248" y="240"/>
                      </a:lnTo>
                      <a:lnTo>
                        <a:pt x="246" y="240"/>
                      </a:lnTo>
                      <a:lnTo>
                        <a:pt x="246" y="242"/>
                      </a:lnTo>
                      <a:lnTo>
                        <a:pt x="244" y="240"/>
                      </a:lnTo>
                      <a:lnTo>
                        <a:pt x="242" y="240"/>
                      </a:lnTo>
                      <a:lnTo>
                        <a:pt x="242" y="238"/>
                      </a:lnTo>
                      <a:lnTo>
                        <a:pt x="240" y="238"/>
                      </a:lnTo>
                      <a:lnTo>
                        <a:pt x="238" y="240"/>
                      </a:lnTo>
                      <a:lnTo>
                        <a:pt x="236" y="240"/>
                      </a:lnTo>
                      <a:lnTo>
                        <a:pt x="234" y="240"/>
                      </a:lnTo>
                      <a:lnTo>
                        <a:pt x="232" y="240"/>
                      </a:lnTo>
                      <a:lnTo>
                        <a:pt x="232" y="238"/>
                      </a:lnTo>
                      <a:lnTo>
                        <a:pt x="230" y="238"/>
                      </a:lnTo>
                      <a:lnTo>
                        <a:pt x="226" y="236"/>
                      </a:lnTo>
                      <a:lnTo>
                        <a:pt x="224" y="238"/>
                      </a:lnTo>
                      <a:lnTo>
                        <a:pt x="222" y="238"/>
                      </a:lnTo>
                      <a:lnTo>
                        <a:pt x="222" y="236"/>
                      </a:lnTo>
                      <a:lnTo>
                        <a:pt x="220" y="236"/>
                      </a:lnTo>
                      <a:lnTo>
                        <a:pt x="218" y="236"/>
                      </a:lnTo>
                      <a:lnTo>
                        <a:pt x="218" y="234"/>
                      </a:lnTo>
                      <a:lnTo>
                        <a:pt x="216" y="234"/>
                      </a:lnTo>
                      <a:lnTo>
                        <a:pt x="216" y="236"/>
                      </a:lnTo>
                      <a:lnTo>
                        <a:pt x="214" y="236"/>
                      </a:lnTo>
                      <a:lnTo>
                        <a:pt x="212" y="234"/>
                      </a:lnTo>
                      <a:lnTo>
                        <a:pt x="212" y="232"/>
                      </a:lnTo>
                      <a:lnTo>
                        <a:pt x="210" y="232"/>
                      </a:lnTo>
                      <a:lnTo>
                        <a:pt x="208" y="234"/>
                      </a:lnTo>
                      <a:lnTo>
                        <a:pt x="206" y="234"/>
                      </a:lnTo>
                      <a:lnTo>
                        <a:pt x="204" y="236"/>
                      </a:lnTo>
                      <a:lnTo>
                        <a:pt x="202" y="234"/>
                      </a:lnTo>
                      <a:lnTo>
                        <a:pt x="202" y="236"/>
                      </a:lnTo>
                      <a:lnTo>
                        <a:pt x="200" y="236"/>
                      </a:lnTo>
                      <a:lnTo>
                        <a:pt x="202" y="236"/>
                      </a:lnTo>
                      <a:lnTo>
                        <a:pt x="200" y="238"/>
                      </a:lnTo>
                      <a:lnTo>
                        <a:pt x="202" y="238"/>
                      </a:lnTo>
                      <a:lnTo>
                        <a:pt x="200" y="238"/>
                      </a:lnTo>
                      <a:lnTo>
                        <a:pt x="198" y="238"/>
                      </a:lnTo>
                      <a:lnTo>
                        <a:pt x="194" y="238"/>
                      </a:lnTo>
                      <a:lnTo>
                        <a:pt x="196" y="238"/>
                      </a:lnTo>
                      <a:lnTo>
                        <a:pt x="194" y="236"/>
                      </a:lnTo>
                      <a:lnTo>
                        <a:pt x="194" y="234"/>
                      </a:lnTo>
                      <a:lnTo>
                        <a:pt x="190" y="234"/>
                      </a:lnTo>
                      <a:lnTo>
                        <a:pt x="190" y="236"/>
                      </a:lnTo>
                      <a:lnTo>
                        <a:pt x="188" y="234"/>
                      </a:lnTo>
                      <a:lnTo>
                        <a:pt x="186" y="234"/>
                      </a:lnTo>
                      <a:lnTo>
                        <a:pt x="184" y="234"/>
                      </a:lnTo>
                      <a:lnTo>
                        <a:pt x="182" y="236"/>
                      </a:lnTo>
                      <a:lnTo>
                        <a:pt x="182" y="234"/>
                      </a:lnTo>
                      <a:lnTo>
                        <a:pt x="182" y="232"/>
                      </a:lnTo>
                      <a:lnTo>
                        <a:pt x="182" y="234"/>
                      </a:lnTo>
                      <a:lnTo>
                        <a:pt x="180" y="232"/>
                      </a:lnTo>
                      <a:lnTo>
                        <a:pt x="180" y="234"/>
                      </a:lnTo>
                      <a:lnTo>
                        <a:pt x="178" y="234"/>
                      </a:lnTo>
                      <a:lnTo>
                        <a:pt x="176" y="234"/>
                      </a:lnTo>
                      <a:lnTo>
                        <a:pt x="174" y="232"/>
                      </a:lnTo>
                      <a:lnTo>
                        <a:pt x="148" y="218"/>
                      </a:lnTo>
                      <a:lnTo>
                        <a:pt x="36" y="196"/>
                      </a:lnTo>
                      <a:lnTo>
                        <a:pt x="32" y="194"/>
                      </a:lnTo>
                      <a:lnTo>
                        <a:pt x="36" y="194"/>
                      </a:lnTo>
                      <a:lnTo>
                        <a:pt x="36" y="192"/>
                      </a:lnTo>
                      <a:lnTo>
                        <a:pt x="32" y="190"/>
                      </a:lnTo>
                      <a:lnTo>
                        <a:pt x="30" y="188"/>
                      </a:lnTo>
                      <a:lnTo>
                        <a:pt x="30" y="186"/>
                      </a:lnTo>
                      <a:lnTo>
                        <a:pt x="28" y="186"/>
                      </a:lnTo>
                      <a:lnTo>
                        <a:pt x="28" y="184"/>
                      </a:lnTo>
                      <a:lnTo>
                        <a:pt x="28" y="182"/>
                      </a:lnTo>
                      <a:lnTo>
                        <a:pt x="28" y="180"/>
                      </a:lnTo>
                      <a:lnTo>
                        <a:pt x="28" y="180"/>
                      </a:lnTo>
                      <a:lnTo>
                        <a:pt x="28" y="178"/>
                      </a:lnTo>
                      <a:lnTo>
                        <a:pt x="26" y="176"/>
                      </a:lnTo>
                      <a:lnTo>
                        <a:pt x="24" y="174"/>
                      </a:lnTo>
                      <a:lnTo>
                        <a:pt x="24" y="170"/>
                      </a:lnTo>
                      <a:lnTo>
                        <a:pt x="22" y="170"/>
                      </a:lnTo>
                      <a:lnTo>
                        <a:pt x="20" y="170"/>
                      </a:lnTo>
                      <a:lnTo>
                        <a:pt x="16" y="172"/>
                      </a:lnTo>
                      <a:lnTo>
                        <a:pt x="16" y="170"/>
                      </a:lnTo>
                      <a:lnTo>
                        <a:pt x="16" y="170"/>
                      </a:lnTo>
                      <a:lnTo>
                        <a:pt x="16" y="168"/>
                      </a:lnTo>
                      <a:lnTo>
                        <a:pt x="14" y="168"/>
                      </a:lnTo>
                      <a:lnTo>
                        <a:pt x="12" y="170"/>
                      </a:lnTo>
                      <a:lnTo>
                        <a:pt x="12" y="168"/>
                      </a:lnTo>
                      <a:lnTo>
                        <a:pt x="12" y="166"/>
                      </a:lnTo>
                      <a:lnTo>
                        <a:pt x="12" y="164"/>
                      </a:lnTo>
                      <a:lnTo>
                        <a:pt x="10" y="164"/>
                      </a:lnTo>
                      <a:lnTo>
                        <a:pt x="8" y="164"/>
                      </a:lnTo>
                      <a:lnTo>
                        <a:pt x="10" y="164"/>
                      </a:lnTo>
                      <a:lnTo>
                        <a:pt x="8" y="164"/>
                      </a:lnTo>
                      <a:lnTo>
                        <a:pt x="8" y="166"/>
                      </a:lnTo>
                      <a:lnTo>
                        <a:pt x="6" y="166"/>
                      </a:lnTo>
                      <a:lnTo>
                        <a:pt x="4" y="168"/>
                      </a:lnTo>
                      <a:lnTo>
                        <a:pt x="4" y="166"/>
                      </a:lnTo>
                      <a:lnTo>
                        <a:pt x="2" y="166"/>
                      </a:lnTo>
                      <a:lnTo>
                        <a:pt x="2" y="164"/>
                      </a:lnTo>
                      <a:lnTo>
                        <a:pt x="0" y="162"/>
                      </a:lnTo>
                      <a:close/>
                    </a:path>
                  </a:pathLst>
                </a:custGeom>
                <a:solidFill>
                  <a:srgbClr val="005496"/>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96" name="Freeform 166">
                  <a:extLst>
                    <a:ext uri="{FF2B5EF4-FFF2-40B4-BE49-F238E27FC236}">
                      <a16:creationId xmlns:a16="http://schemas.microsoft.com/office/drawing/2014/main" id="{CAC6C43F-29BC-1F56-4EFD-05617452B9E1}"/>
                    </a:ext>
                  </a:extLst>
                </p:cNvPr>
                <p:cNvSpPr>
                  <a:spLocks/>
                </p:cNvSpPr>
                <p:nvPr/>
              </p:nvSpPr>
              <p:spPr bwMode="auto">
                <a:xfrm>
                  <a:off x="8969374" y="565149"/>
                  <a:ext cx="723901" cy="1136649"/>
                </a:xfrm>
                <a:custGeom>
                  <a:avLst/>
                  <a:gdLst>
                    <a:gd name="T0" fmla="*/ 428 w 456"/>
                    <a:gd name="T1" fmla="*/ 320 h 716"/>
                    <a:gd name="T2" fmla="*/ 422 w 456"/>
                    <a:gd name="T3" fmla="*/ 322 h 716"/>
                    <a:gd name="T4" fmla="*/ 434 w 456"/>
                    <a:gd name="T5" fmla="*/ 340 h 716"/>
                    <a:gd name="T6" fmla="*/ 440 w 456"/>
                    <a:gd name="T7" fmla="*/ 328 h 716"/>
                    <a:gd name="T8" fmla="*/ 446 w 456"/>
                    <a:gd name="T9" fmla="*/ 328 h 716"/>
                    <a:gd name="T10" fmla="*/ 454 w 456"/>
                    <a:gd name="T11" fmla="*/ 330 h 716"/>
                    <a:gd name="T12" fmla="*/ 442 w 456"/>
                    <a:gd name="T13" fmla="*/ 354 h 716"/>
                    <a:gd name="T14" fmla="*/ 424 w 456"/>
                    <a:gd name="T15" fmla="*/ 366 h 716"/>
                    <a:gd name="T16" fmla="*/ 422 w 456"/>
                    <a:gd name="T17" fmla="*/ 370 h 716"/>
                    <a:gd name="T18" fmla="*/ 412 w 456"/>
                    <a:gd name="T19" fmla="*/ 374 h 716"/>
                    <a:gd name="T20" fmla="*/ 400 w 456"/>
                    <a:gd name="T21" fmla="*/ 380 h 716"/>
                    <a:gd name="T22" fmla="*/ 392 w 456"/>
                    <a:gd name="T23" fmla="*/ 394 h 716"/>
                    <a:gd name="T24" fmla="*/ 384 w 456"/>
                    <a:gd name="T25" fmla="*/ 394 h 716"/>
                    <a:gd name="T26" fmla="*/ 378 w 456"/>
                    <a:gd name="T27" fmla="*/ 394 h 716"/>
                    <a:gd name="T28" fmla="*/ 376 w 456"/>
                    <a:gd name="T29" fmla="*/ 404 h 716"/>
                    <a:gd name="T30" fmla="*/ 374 w 456"/>
                    <a:gd name="T31" fmla="*/ 420 h 716"/>
                    <a:gd name="T32" fmla="*/ 366 w 456"/>
                    <a:gd name="T33" fmla="*/ 418 h 716"/>
                    <a:gd name="T34" fmla="*/ 364 w 456"/>
                    <a:gd name="T35" fmla="*/ 420 h 716"/>
                    <a:gd name="T36" fmla="*/ 356 w 456"/>
                    <a:gd name="T37" fmla="*/ 432 h 716"/>
                    <a:gd name="T38" fmla="*/ 340 w 456"/>
                    <a:gd name="T39" fmla="*/ 418 h 716"/>
                    <a:gd name="T40" fmla="*/ 330 w 456"/>
                    <a:gd name="T41" fmla="*/ 414 h 716"/>
                    <a:gd name="T42" fmla="*/ 326 w 456"/>
                    <a:gd name="T43" fmla="*/ 420 h 716"/>
                    <a:gd name="T44" fmla="*/ 324 w 456"/>
                    <a:gd name="T45" fmla="*/ 436 h 716"/>
                    <a:gd name="T46" fmla="*/ 310 w 456"/>
                    <a:gd name="T47" fmla="*/ 444 h 716"/>
                    <a:gd name="T48" fmla="*/ 294 w 456"/>
                    <a:gd name="T49" fmla="*/ 464 h 716"/>
                    <a:gd name="T50" fmla="*/ 280 w 456"/>
                    <a:gd name="T51" fmla="*/ 440 h 716"/>
                    <a:gd name="T52" fmla="*/ 272 w 456"/>
                    <a:gd name="T53" fmla="*/ 448 h 716"/>
                    <a:gd name="T54" fmla="*/ 266 w 456"/>
                    <a:gd name="T55" fmla="*/ 498 h 716"/>
                    <a:gd name="T56" fmla="*/ 268 w 456"/>
                    <a:gd name="T57" fmla="*/ 522 h 716"/>
                    <a:gd name="T58" fmla="*/ 256 w 456"/>
                    <a:gd name="T59" fmla="*/ 542 h 716"/>
                    <a:gd name="T60" fmla="*/ 258 w 456"/>
                    <a:gd name="T61" fmla="*/ 522 h 716"/>
                    <a:gd name="T62" fmla="*/ 248 w 456"/>
                    <a:gd name="T63" fmla="*/ 536 h 716"/>
                    <a:gd name="T64" fmla="*/ 242 w 456"/>
                    <a:gd name="T65" fmla="*/ 526 h 716"/>
                    <a:gd name="T66" fmla="*/ 236 w 456"/>
                    <a:gd name="T67" fmla="*/ 530 h 716"/>
                    <a:gd name="T68" fmla="*/ 230 w 456"/>
                    <a:gd name="T69" fmla="*/ 560 h 716"/>
                    <a:gd name="T70" fmla="*/ 228 w 456"/>
                    <a:gd name="T71" fmla="*/ 560 h 716"/>
                    <a:gd name="T72" fmla="*/ 212 w 456"/>
                    <a:gd name="T73" fmla="*/ 564 h 716"/>
                    <a:gd name="T74" fmla="*/ 208 w 456"/>
                    <a:gd name="T75" fmla="*/ 586 h 716"/>
                    <a:gd name="T76" fmla="*/ 194 w 456"/>
                    <a:gd name="T77" fmla="*/ 572 h 716"/>
                    <a:gd name="T78" fmla="*/ 188 w 456"/>
                    <a:gd name="T79" fmla="*/ 572 h 716"/>
                    <a:gd name="T80" fmla="*/ 180 w 456"/>
                    <a:gd name="T81" fmla="*/ 596 h 716"/>
                    <a:gd name="T82" fmla="*/ 180 w 456"/>
                    <a:gd name="T83" fmla="*/ 576 h 716"/>
                    <a:gd name="T84" fmla="*/ 164 w 456"/>
                    <a:gd name="T85" fmla="*/ 596 h 716"/>
                    <a:gd name="T86" fmla="*/ 158 w 456"/>
                    <a:gd name="T87" fmla="*/ 616 h 716"/>
                    <a:gd name="T88" fmla="*/ 160 w 456"/>
                    <a:gd name="T89" fmla="*/ 636 h 716"/>
                    <a:gd name="T90" fmla="*/ 156 w 456"/>
                    <a:gd name="T91" fmla="*/ 662 h 716"/>
                    <a:gd name="T92" fmla="*/ 142 w 456"/>
                    <a:gd name="T93" fmla="*/ 710 h 716"/>
                    <a:gd name="T94" fmla="*/ 106 w 456"/>
                    <a:gd name="T95" fmla="*/ 686 h 716"/>
                    <a:gd name="T96" fmla="*/ 0 w 456"/>
                    <a:gd name="T97" fmla="*/ 396 h 716"/>
                    <a:gd name="T98" fmla="*/ 28 w 456"/>
                    <a:gd name="T99" fmla="*/ 384 h 716"/>
                    <a:gd name="T100" fmla="*/ 34 w 456"/>
                    <a:gd name="T101" fmla="*/ 360 h 716"/>
                    <a:gd name="T102" fmla="*/ 52 w 456"/>
                    <a:gd name="T103" fmla="*/ 312 h 716"/>
                    <a:gd name="T104" fmla="*/ 50 w 456"/>
                    <a:gd name="T105" fmla="*/ 264 h 716"/>
                    <a:gd name="T106" fmla="*/ 50 w 456"/>
                    <a:gd name="T107" fmla="*/ 210 h 716"/>
                    <a:gd name="T108" fmla="*/ 116 w 456"/>
                    <a:gd name="T109" fmla="*/ 22 h 716"/>
                    <a:gd name="T110" fmla="*/ 176 w 456"/>
                    <a:gd name="T111" fmla="*/ 16 h 716"/>
                    <a:gd name="T112" fmla="*/ 236 w 456"/>
                    <a:gd name="T113" fmla="*/ 16 h 716"/>
                    <a:gd name="T114" fmla="*/ 318 w 456"/>
                    <a:gd name="T115" fmla="*/ 218 h 716"/>
                    <a:gd name="T116" fmla="*/ 370 w 456"/>
                    <a:gd name="T117" fmla="*/ 238 h 716"/>
                    <a:gd name="T118" fmla="*/ 378 w 456"/>
                    <a:gd name="T119" fmla="*/ 274 h 716"/>
                    <a:gd name="T120" fmla="*/ 418 w 456"/>
                    <a:gd name="T121" fmla="*/ 288 h 716"/>
                    <a:gd name="T122" fmla="*/ 446 w 456"/>
                    <a:gd name="T123" fmla="*/ 318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56" h="716">
                      <a:moveTo>
                        <a:pt x="436" y="312"/>
                      </a:moveTo>
                      <a:lnTo>
                        <a:pt x="438" y="314"/>
                      </a:lnTo>
                      <a:lnTo>
                        <a:pt x="440" y="314"/>
                      </a:lnTo>
                      <a:lnTo>
                        <a:pt x="440" y="316"/>
                      </a:lnTo>
                      <a:lnTo>
                        <a:pt x="438" y="318"/>
                      </a:lnTo>
                      <a:lnTo>
                        <a:pt x="438" y="316"/>
                      </a:lnTo>
                      <a:lnTo>
                        <a:pt x="438" y="318"/>
                      </a:lnTo>
                      <a:lnTo>
                        <a:pt x="438" y="320"/>
                      </a:lnTo>
                      <a:lnTo>
                        <a:pt x="436" y="320"/>
                      </a:lnTo>
                      <a:lnTo>
                        <a:pt x="436" y="318"/>
                      </a:lnTo>
                      <a:lnTo>
                        <a:pt x="434" y="318"/>
                      </a:lnTo>
                      <a:lnTo>
                        <a:pt x="434" y="316"/>
                      </a:lnTo>
                      <a:lnTo>
                        <a:pt x="434" y="314"/>
                      </a:lnTo>
                      <a:lnTo>
                        <a:pt x="434" y="316"/>
                      </a:lnTo>
                      <a:lnTo>
                        <a:pt x="432" y="318"/>
                      </a:lnTo>
                      <a:lnTo>
                        <a:pt x="432" y="316"/>
                      </a:lnTo>
                      <a:lnTo>
                        <a:pt x="432" y="318"/>
                      </a:lnTo>
                      <a:lnTo>
                        <a:pt x="430" y="318"/>
                      </a:lnTo>
                      <a:lnTo>
                        <a:pt x="432" y="316"/>
                      </a:lnTo>
                      <a:lnTo>
                        <a:pt x="430" y="316"/>
                      </a:lnTo>
                      <a:lnTo>
                        <a:pt x="430" y="318"/>
                      </a:lnTo>
                      <a:lnTo>
                        <a:pt x="430" y="316"/>
                      </a:lnTo>
                      <a:lnTo>
                        <a:pt x="430" y="318"/>
                      </a:lnTo>
                      <a:lnTo>
                        <a:pt x="432" y="318"/>
                      </a:lnTo>
                      <a:lnTo>
                        <a:pt x="434" y="318"/>
                      </a:lnTo>
                      <a:lnTo>
                        <a:pt x="434" y="320"/>
                      </a:lnTo>
                      <a:lnTo>
                        <a:pt x="432" y="320"/>
                      </a:lnTo>
                      <a:lnTo>
                        <a:pt x="430" y="320"/>
                      </a:lnTo>
                      <a:lnTo>
                        <a:pt x="428" y="318"/>
                      </a:lnTo>
                      <a:lnTo>
                        <a:pt x="430" y="318"/>
                      </a:lnTo>
                      <a:lnTo>
                        <a:pt x="428" y="320"/>
                      </a:lnTo>
                      <a:lnTo>
                        <a:pt x="430" y="320"/>
                      </a:lnTo>
                      <a:lnTo>
                        <a:pt x="428" y="320"/>
                      </a:lnTo>
                      <a:lnTo>
                        <a:pt x="428" y="318"/>
                      </a:lnTo>
                      <a:lnTo>
                        <a:pt x="426" y="318"/>
                      </a:lnTo>
                      <a:lnTo>
                        <a:pt x="428" y="318"/>
                      </a:lnTo>
                      <a:lnTo>
                        <a:pt x="426" y="318"/>
                      </a:lnTo>
                      <a:lnTo>
                        <a:pt x="428" y="320"/>
                      </a:lnTo>
                      <a:lnTo>
                        <a:pt x="430" y="320"/>
                      </a:lnTo>
                      <a:lnTo>
                        <a:pt x="430" y="322"/>
                      </a:lnTo>
                      <a:lnTo>
                        <a:pt x="432" y="322"/>
                      </a:lnTo>
                      <a:lnTo>
                        <a:pt x="432" y="320"/>
                      </a:lnTo>
                      <a:lnTo>
                        <a:pt x="434" y="322"/>
                      </a:lnTo>
                      <a:lnTo>
                        <a:pt x="436" y="322"/>
                      </a:lnTo>
                      <a:lnTo>
                        <a:pt x="436" y="324"/>
                      </a:lnTo>
                      <a:lnTo>
                        <a:pt x="434" y="324"/>
                      </a:lnTo>
                      <a:lnTo>
                        <a:pt x="432" y="324"/>
                      </a:lnTo>
                      <a:lnTo>
                        <a:pt x="434" y="324"/>
                      </a:lnTo>
                      <a:lnTo>
                        <a:pt x="432" y="324"/>
                      </a:lnTo>
                      <a:lnTo>
                        <a:pt x="434" y="324"/>
                      </a:lnTo>
                      <a:lnTo>
                        <a:pt x="434" y="326"/>
                      </a:lnTo>
                      <a:lnTo>
                        <a:pt x="432" y="326"/>
                      </a:lnTo>
                      <a:lnTo>
                        <a:pt x="430" y="326"/>
                      </a:lnTo>
                      <a:lnTo>
                        <a:pt x="430" y="324"/>
                      </a:lnTo>
                      <a:lnTo>
                        <a:pt x="432" y="326"/>
                      </a:lnTo>
                      <a:lnTo>
                        <a:pt x="430" y="324"/>
                      </a:lnTo>
                      <a:lnTo>
                        <a:pt x="428" y="324"/>
                      </a:lnTo>
                      <a:lnTo>
                        <a:pt x="426" y="324"/>
                      </a:lnTo>
                      <a:lnTo>
                        <a:pt x="428" y="324"/>
                      </a:lnTo>
                      <a:lnTo>
                        <a:pt x="426" y="324"/>
                      </a:lnTo>
                      <a:lnTo>
                        <a:pt x="424" y="324"/>
                      </a:lnTo>
                      <a:lnTo>
                        <a:pt x="422" y="322"/>
                      </a:lnTo>
                      <a:lnTo>
                        <a:pt x="424" y="324"/>
                      </a:lnTo>
                      <a:lnTo>
                        <a:pt x="424" y="326"/>
                      </a:lnTo>
                      <a:lnTo>
                        <a:pt x="422" y="326"/>
                      </a:lnTo>
                      <a:lnTo>
                        <a:pt x="424" y="326"/>
                      </a:lnTo>
                      <a:lnTo>
                        <a:pt x="426" y="326"/>
                      </a:lnTo>
                      <a:lnTo>
                        <a:pt x="428" y="326"/>
                      </a:lnTo>
                      <a:lnTo>
                        <a:pt x="428" y="328"/>
                      </a:lnTo>
                      <a:lnTo>
                        <a:pt x="428" y="326"/>
                      </a:lnTo>
                      <a:lnTo>
                        <a:pt x="426" y="326"/>
                      </a:lnTo>
                      <a:lnTo>
                        <a:pt x="428" y="328"/>
                      </a:lnTo>
                      <a:lnTo>
                        <a:pt x="426" y="328"/>
                      </a:lnTo>
                      <a:lnTo>
                        <a:pt x="428" y="328"/>
                      </a:lnTo>
                      <a:lnTo>
                        <a:pt x="428" y="330"/>
                      </a:lnTo>
                      <a:lnTo>
                        <a:pt x="428" y="328"/>
                      </a:lnTo>
                      <a:lnTo>
                        <a:pt x="430" y="328"/>
                      </a:lnTo>
                      <a:lnTo>
                        <a:pt x="432" y="328"/>
                      </a:lnTo>
                      <a:lnTo>
                        <a:pt x="432" y="330"/>
                      </a:lnTo>
                      <a:lnTo>
                        <a:pt x="434" y="330"/>
                      </a:lnTo>
                      <a:lnTo>
                        <a:pt x="434" y="332"/>
                      </a:lnTo>
                      <a:lnTo>
                        <a:pt x="434" y="334"/>
                      </a:lnTo>
                      <a:lnTo>
                        <a:pt x="432" y="334"/>
                      </a:lnTo>
                      <a:lnTo>
                        <a:pt x="434" y="334"/>
                      </a:lnTo>
                      <a:lnTo>
                        <a:pt x="436" y="336"/>
                      </a:lnTo>
                      <a:lnTo>
                        <a:pt x="434" y="336"/>
                      </a:lnTo>
                      <a:lnTo>
                        <a:pt x="434" y="338"/>
                      </a:lnTo>
                      <a:lnTo>
                        <a:pt x="434" y="336"/>
                      </a:lnTo>
                      <a:lnTo>
                        <a:pt x="434" y="340"/>
                      </a:lnTo>
                      <a:lnTo>
                        <a:pt x="434" y="342"/>
                      </a:lnTo>
                      <a:lnTo>
                        <a:pt x="434" y="340"/>
                      </a:lnTo>
                      <a:lnTo>
                        <a:pt x="436" y="340"/>
                      </a:lnTo>
                      <a:lnTo>
                        <a:pt x="434" y="340"/>
                      </a:lnTo>
                      <a:lnTo>
                        <a:pt x="436" y="340"/>
                      </a:lnTo>
                      <a:lnTo>
                        <a:pt x="434" y="340"/>
                      </a:lnTo>
                      <a:lnTo>
                        <a:pt x="436" y="338"/>
                      </a:lnTo>
                      <a:lnTo>
                        <a:pt x="434" y="338"/>
                      </a:lnTo>
                      <a:lnTo>
                        <a:pt x="436" y="338"/>
                      </a:lnTo>
                      <a:lnTo>
                        <a:pt x="436" y="336"/>
                      </a:lnTo>
                      <a:lnTo>
                        <a:pt x="436" y="338"/>
                      </a:lnTo>
                      <a:lnTo>
                        <a:pt x="438" y="338"/>
                      </a:lnTo>
                      <a:lnTo>
                        <a:pt x="438" y="336"/>
                      </a:lnTo>
                      <a:lnTo>
                        <a:pt x="436" y="338"/>
                      </a:lnTo>
                      <a:lnTo>
                        <a:pt x="436" y="336"/>
                      </a:lnTo>
                      <a:lnTo>
                        <a:pt x="438" y="336"/>
                      </a:lnTo>
                      <a:lnTo>
                        <a:pt x="436" y="336"/>
                      </a:lnTo>
                      <a:lnTo>
                        <a:pt x="436" y="334"/>
                      </a:lnTo>
                      <a:lnTo>
                        <a:pt x="438" y="334"/>
                      </a:lnTo>
                      <a:lnTo>
                        <a:pt x="436" y="334"/>
                      </a:lnTo>
                      <a:lnTo>
                        <a:pt x="436" y="332"/>
                      </a:lnTo>
                      <a:lnTo>
                        <a:pt x="436" y="334"/>
                      </a:lnTo>
                      <a:lnTo>
                        <a:pt x="436" y="332"/>
                      </a:lnTo>
                      <a:lnTo>
                        <a:pt x="434" y="330"/>
                      </a:lnTo>
                      <a:lnTo>
                        <a:pt x="434" y="328"/>
                      </a:lnTo>
                      <a:lnTo>
                        <a:pt x="436" y="328"/>
                      </a:lnTo>
                      <a:lnTo>
                        <a:pt x="436" y="330"/>
                      </a:lnTo>
                      <a:lnTo>
                        <a:pt x="438" y="330"/>
                      </a:lnTo>
                      <a:lnTo>
                        <a:pt x="438" y="332"/>
                      </a:lnTo>
                      <a:lnTo>
                        <a:pt x="440" y="332"/>
                      </a:lnTo>
                      <a:lnTo>
                        <a:pt x="438" y="330"/>
                      </a:lnTo>
                      <a:lnTo>
                        <a:pt x="440" y="330"/>
                      </a:lnTo>
                      <a:lnTo>
                        <a:pt x="438" y="330"/>
                      </a:lnTo>
                      <a:lnTo>
                        <a:pt x="440" y="330"/>
                      </a:lnTo>
                      <a:lnTo>
                        <a:pt x="440" y="328"/>
                      </a:lnTo>
                      <a:lnTo>
                        <a:pt x="438" y="330"/>
                      </a:lnTo>
                      <a:lnTo>
                        <a:pt x="436" y="328"/>
                      </a:lnTo>
                      <a:lnTo>
                        <a:pt x="438" y="328"/>
                      </a:lnTo>
                      <a:lnTo>
                        <a:pt x="438" y="326"/>
                      </a:lnTo>
                      <a:lnTo>
                        <a:pt x="438" y="328"/>
                      </a:lnTo>
                      <a:lnTo>
                        <a:pt x="440" y="328"/>
                      </a:lnTo>
                      <a:lnTo>
                        <a:pt x="438" y="326"/>
                      </a:lnTo>
                      <a:lnTo>
                        <a:pt x="436" y="326"/>
                      </a:lnTo>
                      <a:lnTo>
                        <a:pt x="438" y="326"/>
                      </a:lnTo>
                      <a:lnTo>
                        <a:pt x="436" y="324"/>
                      </a:lnTo>
                      <a:lnTo>
                        <a:pt x="438" y="324"/>
                      </a:lnTo>
                      <a:lnTo>
                        <a:pt x="438" y="326"/>
                      </a:lnTo>
                      <a:lnTo>
                        <a:pt x="440" y="326"/>
                      </a:lnTo>
                      <a:lnTo>
                        <a:pt x="442" y="326"/>
                      </a:lnTo>
                      <a:lnTo>
                        <a:pt x="442" y="328"/>
                      </a:lnTo>
                      <a:lnTo>
                        <a:pt x="440" y="328"/>
                      </a:lnTo>
                      <a:lnTo>
                        <a:pt x="442" y="330"/>
                      </a:lnTo>
                      <a:lnTo>
                        <a:pt x="442" y="328"/>
                      </a:lnTo>
                      <a:lnTo>
                        <a:pt x="442" y="326"/>
                      </a:lnTo>
                      <a:lnTo>
                        <a:pt x="444" y="328"/>
                      </a:lnTo>
                      <a:lnTo>
                        <a:pt x="444" y="330"/>
                      </a:lnTo>
                      <a:lnTo>
                        <a:pt x="444" y="332"/>
                      </a:lnTo>
                      <a:lnTo>
                        <a:pt x="444" y="334"/>
                      </a:lnTo>
                      <a:lnTo>
                        <a:pt x="444" y="332"/>
                      </a:lnTo>
                      <a:lnTo>
                        <a:pt x="446" y="332"/>
                      </a:lnTo>
                      <a:lnTo>
                        <a:pt x="444" y="332"/>
                      </a:lnTo>
                      <a:lnTo>
                        <a:pt x="446" y="332"/>
                      </a:lnTo>
                      <a:lnTo>
                        <a:pt x="446" y="330"/>
                      </a:lnTo>
                      <a:lnTo>
                        <a:pt x="444" y="330"/>
                      </a:lnTo>
                      <a:lnTo>
                        <a:pt x="446" y="330"/>
                      </a:lnTo>
                      <a:lnTo>
                        <a:pt x="446" y="328"/>
                      </a:lnTo>
                      <a:lnTo>
                        <a:pt x="448" y="328"/>
                      </a:lnTo>
                      <a:lnTo>
                        <a:pt x="446" y="326"/>
                      </a:lnTo>
                      <a:lnTo>
                        <a:pt x="448" y="326"/>
                      </a:lnTo>
                      <a:lnTo>
                        <a:pt x="446" y="326"/>
                      </a:lnTo>
                      <a:lnTo>
                        <a:pt x="446" y="328"/>
                      </a:lnTo>
                      <a:lnTo>
                        <a:pt x="446" y="326"/>
                      </a:lnTo>
                      <a:lnTo>
                        <a:pt x="444" y="326"/>
                      </a:lnTo>
                      <a:lnTo>
                        <a:pt x="444" y="324"/>
                      </a:lnTo>
                      <a:lnTo>
                        <a:pt x="442" y="324"/>
                      </a:lnTo>
                      <a:lnTo>
                        <a:pt x="442" y="322"/>
                      </a:lnTo>
                      <a:lnTo>
                        <a:pt x="440" y="322"/>
                      </a:lnTo>
                      <a:lnTo>
                        <a:pt x="440" y="320"/>
                      </a:lnTo>
                      <a:lnTo>
                        <a:pt x="442" y="320"/>
                      </a:lnTo>
                      <a:lnTo>
                        <a:pt x="442" y="322"/>
                      </a:lnTo>
                      <a:lnTo>
                        <a:pt x="442" y="320"/>
                      </a:lnTo>
                      <a:lnTo>
                        <a:pt x="444" y="322"/>
                      </a:lnTo>
                      <a:lnTo>
                        <a:pt x="446" y="322"/>
                      </a:lnTo>
                      <a:lnTo>
                        <a:pt x="446" y="324"/>
                      </a:lnTo>
                      <a:lnTo>
                        <a:pt x="448" y="324"/>
                      </a:lnTo>
                      <a:lnTo>
                        <a:pt x="448" y="326"/>
                      </a:lnTo>
                      <a:lnTo>
                        <a:pt x="448" y="328"/>
                      </a:lnTo>
                      <a:lnTo>
                        <a:pt x="450" y="328"/>
                      </a:lnTo>
                      <a:lnTo>
                        <a:pt x="448" y="326"/>
                      </a:lnTo>
                      <a:lnTo>
                        <a:pt x="450" y="326"/>
                      </a:lnTo>
                      <a:lnTo>
                        <a:pt x="450" y="324"/>
                      </a:lnTo>
                      <a:lnTo>
                        <a:pt x="452" y="326"/>
                      </a:lnTo>
                      <a:lnTo>
                        <a:pt x="450" y="328"/>
                      </a:lnTo>
                      <a:lnTo>
                        <a:pt x="452" y="328"/>
                      </a:lnTo>
                      <a:lnTo>
                        <a:pt x="452" y="330"/>
                      </a:lnTo>
                      <a:lnTo>
                        <a:pt x="454" y="332"/>
                      </a:lnTo>
                      <a:lnTo>
                        <a:pt x="454" y="330"/>
                      </a:lnTo>
                      <a:lnTo>
                        <a:pt x="456" y="330"/>
                      </a:lnTo>
                      <a:lnTo>
                        <a:pt x="456" y="332"/>
                      </a:lnTo>
                      <a:lnTo>
                        <a:pt x="454" y="332"/>
                      </a:lnTo>
                      <a:lnTo>
                        <a:pt x="454" y="334"/>
                      </a:lnTo>
                      <a:lnTo>
                        <a:pt x="452" y="336"/>
                      </a:lnTo>
                      <a:lnTo>
                        <a:pt x="452" y="338"/>
                      </a:lnTo>
                      <a:lnTo>
                        <a:pt x="452" y="340"/>
                      </a:lnTo>
                      <a:lnTo>
                        <a:pt x="450" y="340"/>
                      </a:lnTo>
                      <a:lnTo>
                        <a:pt x="448" y="342"/>
                      </a:lnTo>
                      <a:lnTo>
                        <a:pt x="448" y="340"/>
                      </a:lnTo>
                      <a:lnTo>
                        <a:pt x="446" y="340"/>
                      </a:lnTo>
                      <a:lnTo>
                        <a:pt x="448" y="342"/>
                      </a:lnTo>
                      <a:lnTo>
                        <a:pt x="448" y="344"/>
                      </a:lnTo>
                      <a:lnTo>
                        <a:pt x="444" y="344"/>
                      </a:lnTo>
                      <a:lnTo>
                        <a:pt x="446" y="344"/>
                      </a:lnTo>
                      <a:lnTo>
                        <a:pt x="448" y="344"/>
                      </a:lnTo>
                      <a:lnTo>
                        <a:pt x="446" y="344"/>
                      </a:lnTo>
                      <a:lnTo>
                        <a:pt x="448" y="344"/>
                      </a:lnTo>
                      <a:lnTo>
                        <a:pt x="448" y="346"/>
                      </a:lnTo>
                      <a:lnTo>
                        <a:pt x="446" y="346"/>
                      </a:lnTo>
                      <a:lnTo>
                        <a:pt x="444" y="346"/>
                      </a:lnTo>
                      <a:lnTo>
                        <a:pt x="442" y="348"/>
                      </a:lnTo>
                      <a:lnTo>
                        <a:pt x="444" y="348"/>
                      </a:lnTo>
                      <a:lnTo>
                        <a:pt x="446" y="348"/>
                      </a:lnTo>
                      <a:lnTo>
                        <a:pt x="444" y="348"/>
                      </a:lnTo>
                      <a:lnTo>
                        <a:pt x="446" y="350"/>
                      </a:lnTo>
                      <a:lnTo>
                        <a:pt x="444" y="350"/>
                      </a:lnTo>
                      <a:lnTo>
                        <a:pt x="446" y="352"/>
                      </a:lnTo>
                      <a:lnTo>
                        <a:pt x="444" y="352"/>
                      </a:lnTo>
                      <a:lnTo>
                        <a:pt x="444" y="354"/>
                      </a:lnTo>
                      <a:lnTo>
                        <a:pt x="442" y="354"/>
                      </a:lnTo>
                      <a:lnTo>
                        <a:pt x="444" y="356"/>
                      </a:lnTo>
                      <a:lnTo>
                        <a:pt x="442" y="356"/>
                      </a:lnTo>
                      <a:lnTo>
                        <a:pt x="442" y="358"/>
                      </a:lnTo>
                      <a:lnTo>
                        <a:pt x="442" y="360"/>
                      </a:lnTo>
                      <a:lnTo>
                        <a:pt x="440" y="360"/>
                      </a:lnTo>
                      <a:lnTo>
                        <a:pt x="440" y="362"/>
                      </a:lnTo>
                      <a:lnTo>
                        <a:pt x="438" y="362"/>
                      </a:lnTo>
                      <a:lnTo>
                        <a:pt x="440" y="362"/>
                      </a:lnTo>
                      <a:lnTo>
                        <a:pt x="438" y="362"/>
                      </a:lnTo>
                      <a:lnTo>
                        <a:pt x="436" y="364"/>
                      </a:lnTo>
                      <a:lnTo>
                        <a:pt x="438" y="364"/>
                      </a:lnTo>
                      <a:lnTo>
                        <a:pt x="440" y="364"/>
                      </a:lnTo>
                      <a:lnTo>
                        <a:pt x="436" y="366"/>
                      </a:lnTo>
                      <a:lnTo>
                        <a:pt x="434" y="366"/>
                      </a:lnTo>
                      <a:lnTo>
                        <a:pt x="434" y="364"/>
                      </a:lnTo>
                      <a:lnTo>
                        <a:pt x="434" y="362"/>
                      </a:lnTo>
                      <a:lnTo>
                        <a:pt x="432" y="362"/>
                      </a:lnTo>
                      <a:lnTo>
                        <a:pt x="432" y="364"/>
                      </a:lnTo>
                      <a:lnTo>
                        <a:pt x="430" y="364"/>
                      </a:lnTo>
                      <a:lnTo>
                        <a:pt x="432" y="366"/>
                      </a:lnTo>
                      <a:lnTo>
                        <a:pt x="432" y="368"/>
                      </a:lnTo>
                      <a:lnTo>
                        <a:pt x="434" y="368"/>
                      </a:lnTo>
                      <a:lnTo>
                        <a:pt x="432" y="368"/>
                      </a:lnTo>
                      <a:lnTo>
                        <a:pt x="432" y="370"/>
                      </a:lnTo>
                      <a:lnTo>
                        <a:pt x="430" y="370"/>
                      </a:lnTo>
                      <a:lnTo>
                        <a:pt x="430" y="368"/>
                      </a:lnTo>
                      <a:lnTo>
                        <a:pt x="428" y="368"/>
                      </a:lnTo>
                      <a:lnTo>
                        <a:pt x="428" y="366"/>
                      </a:lnTo>
                      <a:lnTo>
                        <a:pt x="426" y="366"/>
                      </a:lnTo>
                      <a:lnTo>
                        <a:pt x="424" y="368"/>
                      </a:lnTo>
                      <a:lnTo>
                        <a:pt x="424" y="366"/>
                      </a:lnTo>
                      <a:lnTo>
                        <a:pt x="426" y="366"/>
                      </a:lnTo>
                      <a:lnTo>
                        <a:pt x="426" y="364"/>
                      </a:lnTo>
                      <a:lnTo>
                        <a:pt x="426" y="362"/>
                      </a:lnTo>
                      <a:lnTo>
                        <a:pt x="426" y="360"/>
                      </a:lnTo>
                      <a:lnTo>
                        <a:pt x="426" y="358"/>
                      </a:lnTo>
                      <a:lnTo>
                        <a:pt x="424" y="358"/>
                      </a:lnTo>
                      <a:lnTo>
                        <a:pt x="422" y="362"/>
                      </a:lnTo>
                      <a:lnTo>
                        <a:pt x="420" y="362"/>
                      </a:lnTo>
                      <a:lnTo>
                        <a:pt x="418" y="362"/>
                      </a:lnTo>
                      <a:lnTo>
                        <a:pt x="420" y="362"/>
                      </a:lnTo>
                      <a:lnTo>
                        <a:pt x="418" y="362"/>
                      </a:lnTo>
                      <a:lnTo>
                        <a:pt x="420" y="362"/>
                      </a:lnTo>
                      <a:lnTo>
                        <a:pt x="418" y="364"/>
                      </a:lnTo>
                      <a:lnTo>
                        <a:pt x="420" y="364"/>
                      </a:lnTo>
                      <a:lnTo>
                        <a:pt x="418" y="364"/>
                      </a:lnTo>
                      <a:lnTo>
                        <a:pt x="416" y="364"/>
                      </a:lnTo>
                      <a:lnTo>
                        <a:pt x="416" y="362"/>
                      </a:lnTo>
                      <a:lnTo>
                        <a:pt x="416" y="360"/>
                      </a:lnTo>
                      <a:lnTo>
                        <a:pt x="414" y="360"/>
                      </a:lnTo>
                      <a:lnTo>
                        <a:pt x="414" y="362"/>
                      </a:lnTo>
                      <a:lnTo>
                        <a:pt x="416" y="362"/>
                      </a:lnTo>
                      <a:lnTo>
                        <a:pt x="414" y="362"/>
                      </a:lnTo>
                      <a:lnTo>
                        <a:pt x="416" y="362"/>
                      </a:lnTo>
                      <a:lnTo>
                        <a:pt x="416" y="364"/>
                      </a:lnTo>
                      <a:lnTo>
                        <a:pt x="416" y="366"/>
                      </a:lnTo>
                      <a:lnTo>
                        <a:pt x="414" y="366"/>
                      </a:lnTo>
                      <a:lnTo>
                        <a:pt x="416" y="366"/>
                      </a:lnTo>
                      <a:lnTo>
                        <a:pt x="418" y="366"/>
                      </a:lnTo>
                      <a:lnTo>
                        <a:pt x="418" y="368"/>
                      </a:lnTo>
                      <a:lnTo>
                        <a:pt x="420" y="368"/>
                      </a:lnTo>
                      <a:lnTo>
                        <a:pt x="422" y="370"/>
                      </a:lnTo>
                      <a:lnTo>
                        <a:pt x="420" y="370"/>
                      </a:lnTo>
                      <a:lnTo>
                        <a:pt x="420" y="372"/>
                      </a:lnTo>
                      <a:lnTo>
                        <a:pt x="420" y="370"/>
                      </a:lnTo>
                      <a:lnTo>
                        <a:pt x="420" y="372"/>
                      </a:lnTo>
                      <a:lnTo>
                        <a:pt x="422" y="372"/>
                      </a:lnTo>
                      <a:lnTo>
                        <a:pt x="422" y="374"/>
                      </a:lnTo>
                      <a:lnTo>
                        <a:pt x="420" y="374"/>
                      </a:lnTo>
                      <a:lnTo>
                        <a:pt x="420" y="372"/>
                      </a:lnTo>
                      <a:lnTo>
                        <a:pt x="420" y="374"/>
                      </a:lnTo>
                      <a:lnTo>
                        <a:pt x="420" y="376"/>
                      </a:lnTo>
                      <a:lnTo>
                        <a:pt x="420" y="378"/>
                      </a:lnTo>
                      <a:lnTo>
                        <a:pt x="420" y="380"/>
                      </a:lnTo>
                      <a:lnTo>
                        <a:pt x="418" y="378"/>
                      </a:lnTo>
                      <a:lnTo>
                        <a:pt x="416" y="376"/>
                      </a:lnTo>
                      <a:lnTo>
                        <a:pt x="416" y="374"/>
                      </a:lnTo>
                      <a:lnTo>
                        <a:pt x="414" y="372"/>
                      </a:lnTo>
                      <a:lnTo>
                        <a:pt x="416" y="372"/>
                      </a:lnTo>
                      <a:lnTo>
                        <a:pt x="414" y="372"/>
                      </a:lnTo>
                      <a:lnTo>
                        <a:pt x="416" y="372"/>
                      </a:lnTo>
                      <a:lnTo>
                        <a:pt x="416" y="370"/>
                      </a:lnTo>
                      <a:lnTo>
                        <a:pt x="414" y="372"/>
                      </a:lnTo>
                      <a:lnTo>
                        <a:pt x="414" y="374"/>
                      </a:lnTo>
                      <a:lnTo>
                        <a:pt x="414" y="372"/>
                      </a:lnTo>
                      <a:lnTo>
                        <a:pt x="414" y="370"/>
                      </a:lnTo>
                      <a:lnTo>
                        <a:pt x="412" y="370"/>
                      </a:lnTo>
                      <a:lnTo>
                        <a:pt x="410" y="370"/>
                      </a:lnTo>
                      <a:lnTo>
                        <a:pt x="412" y="370"/>
                      </a:lnTo>
                      <a:lnTo>
                        <a:pt x="412" y="372"/>
                      </a:lnTo>
                      <a:lnTo>
                        <a:pt x="414" y="372"/>
                      </a:lnTo>
                      <a:lnTo>
                        <a:pt x="414" y="374"/>
                      </a:lnTo>
                      <a:lnTo>
                        <a:pt x="412" y="374"/>
                      </a:lnTo>
                      <a:lnTo>
                        <a:pt x="414" y="376"/>
                      </a:lnTo>
                      <a:lnTo>
                        <a:pt x="416" y="376"/>
                      </a:lnTo>
                      <a:lnTo>
                        <a:pt x="416" y="378"/>
                      </a:lnTo>
                      <a:lnTo>
                        <a:pt x="414" y="380"/>
                      </a:lnTo>
                      <a:lnTo>
                        <a:pt x="412" y="380"/>
                      </a:lnTo>
                      <a:lnTo>
                        <a:pt x="412" y="378"/>
                      </a:lnTo>
                      <a:lnTo>
                        <a:pt x="410" y="380"/>
                      </a:lnTo>
                      <a:lnTo>
                        <a:pt x="410" y="378"/>
                      </a:lnTo>
                      <a:lnTo>
                        <a:pt x="408" y="378"/>
                      </a:lnTo>
                      <a:lnTo>
                        <a:pt x="406" y="376"/>
                      </a:lnTo>
                      <a:lnTo>
                        <a:pt x="406" y="378"/>
                      </a:lnTo>
                      <a:lnTo>
                        <a:pt x="404" y="380"/>
                      </a:lnTo>
                      <a:lnTo>
                        <a:pt x="404" y="378"/>
                      </a:lnTo>
                      <a:lnTo>
                        <a:pt x="404" y="380"/>
                      </a:lnTo>
                      <a:lnTo>
                        <a:pt x="404" y="378"/>
                      </a:lnTo>
                      <a:lnTo>
                        <a:pt x="404" y="376"/>
                      </a:lnTo>
                      <a:lnTo>
                        <a:pt x="404" y="378"/>
                      </a:lnTo>
                      <a:lnTo>
                        <a:pt x="404" y="376"/>
                      </a:lnTo>
                      <a:lnTo>
                        <a:pt x="402" y="376"/>
                      </a:lnTo>
                      <a:lnTo>
                        <a:pt x="404" y="376"/>
                      </a:lnTo>
                      <a:lnTo>
                        <a:pt x="402" y="378"/>
                      </a:lnTo>
                      <a:lnTo>
                        <a:pt x="402" y="376"/>
                      </a:lnTo>
                      <a:lnTo>
                        <a:pt x="402" y="374"/>
                      </a:lnTo>
                      <a:lnTo>
                        <a:pt x="400" y="374"/>
                      </a:lnTo>
                      <a:lnTo>
                        <a:pt x="398" y="376"/>
                      </a:lnTo>
                      <a:lnTo>
                        <a:pt x="402" y="376"/>
                      </a:lnTo>
                      <a:lnTo>
                        <a:pt x="402" y="378"/>
                      </a:lnTo>
                      <a:lnTo>
                        <a:pt x="404" y="378"/>
                      </a:lnTo>
                      <a:lnTo>
                        <a:pt x="404" y="380"/>
                      </a:lnTo>
                      <a:lnTo>
                        <a:pt x="402" y="380"/>
                      </a:lnTo>
                      <a:lnTo>
                        <a:pt x="400" y="380"/>
                      </a:lnTo>
                      <a:lnTo>
                        <a:pt x="400" y="382"/>
                      </a:lnTo>
                      <a:lnTo>
                        <a:pt x="398" y="380"/>
                      </a:lnTo>
                      <a:lnTo>
                        <a:pt x="398" y="382"/>
                      </a:lnTo>
                      <a:lnTo>
                        <a:pt x="400" y="382"/>
                      </a:lnTo>
                      <a:lnTo>
                        <a:pt x="400" y="384"/>
                      </a:lnTo>
                      <a:lnTo>
                        <a:pt x="400" y="382"/>
                      </a:lnTo>
                      <a:lnTo>
                        <a:pt x="402" y="382"/>
                      </a:lnTo>
                      <a:lnTo>
                        <a:pt x="404" y="384"/>
                      </a:lnTo>
                      <a:lnTo>
                        <a:pt x="404" y="386"/>
                      </a:lnTo>
                      <a:lnTo>
                        <a:pt x="404" y="388"/>
                      </a:lnTo>
                      <a:lnTo>
                        <a:pt x="404" y="390"/>
                      </a:lnTo>
                      <a:lnTo>
                        <a:pt x="404" y="392"/>
                      </a:lnTo>
                      <a:lnTo>
                        <a:pt x="406" y="392"/>
                      </a:lnTo>
                      <a:lnTo>
                        <a:pt x="406" y="394"/>
                      </a:lnTo>
                      <a:lnTo>
                        <a:pt x="404" y="396"/>
                      </a:lnTo>
                      <a:lnTo>
                        <a:pt x="404" y="394"/>
                      </a:lnTo>
                      <a:lnTo>
                        <a:pt x="402" y="396"/>
                      </a:lnTo>
                      <a:lnTo>
                        <a:pt x="398" y="398"/>
                      </a:lnTo>
                      <a:lnTo>
                        <a:pt x="398" y="396"/>
                      </a:lnTo>
                      <a:lnTo>
                        <a:pt x="400" y="396"/>
                      </a:lnTo>
                      <a:lnTo>
                        <a:pt x="398" y="396"/>
                      </a:lnTo>
                      <a:lnTo>
                        <a:pt x="398" y="394"/>
                      </a:lnTo>
                      <a:lnTo>
                        <a:pt x="400" y="394"/>
                      </a:lnTo>
                      <a:lnTo>
                        <a:pt x="398" y="394"/>
                      </a:lnTo>
                      <a:lnTo>
                        <a:pt x="398" y="392"/>
                      </a:lnTo>
                      <a:lnTo>
                        <a:pt x="398" y="394"/>
                      </a:lnTo>
                      <a:lnTo>
                        <a:pt x="396" y="392"/>
                      </a:lnTo>
                      <a:lnTo>
                        <a:pt x="394" y="392"/>
                      </a:lnTo>
                      <a:lnTo>
                        <a:pt x="392" y="392"/>
                      </a:lnTo>
                      <a:lnTo>
                        <a:pt x="394" y="394"/>
                      </a:lnTo>
                      <a:lnTo>
                        <a:pt x="392" y="394"/>
                      </a:lnTo>
                      <a:lnTo>
                        <a:pt x="394" y="394"/>
                      </a:lnTo>
                      <a:lnTo>
                        <a:pt x="394" y="396"/>
                      </a:lnTo>
                      <a:lnTo>
                        <a:pt x="394" y="398"/>
                      </a:lnTo>
                      <a:lnTo>
                        <a:pt x="392" y="398"/>
                      </a:lnTo>
                      <a:lnTo>
                        <a:pt x="392" y="400"/>
                      </a:lnTo>
                      <a:lnTo>
                        <a:pt x="392" y="402"/>
                      </a:lnTo>
                      <a:lnTo>
                        <a:pt x="392" y="404"/>
                      </a:lnTo>
                      <a:lnTo>
                        <a:pt x="390" y="404"/>
                      </a:lnTo>
                      <a:lnTo>
                        <a:pt x="390" y="406"/>
                      </a:lnTo>
                      <a:lnTo>
                        <a:pt x="388" y="406"/>
                      </a:lnTo>
                      <a:lnTo>
                        <a:pt x="388" y="404"/>
                      </a:lnTo>
                      <a:lnTo>
                        <a:pt x="388" y="402"/>
                      </a:lnTo>
                      <a:lnTo>
                        <a:pt x="388" y="400"/>
                      </a:lnTo>
                      <a:lnTo>
                        <a:pt x="386" y="400"/>
                      </a:lnTo>
                      <a:lnTo>
                        <a:pt x="386" y="398"/>
                      </a:lnTo>
                      <a:lnTo>
                        <a:pt x="384" y="398"/>
                      </a:lnTo>
                      <a:lnTo>
                        <a:pt x="386" y="396"/>
                      </a:lnTo>
                      <a:lnTo>
                        <a:pt x="384" y="396"/>
                      </a:lnTo>
                      <a:lnTo>
                        <a:pt x="384" y="394"/>
                      </a:lnTo>
                      <a:lnTo>
                        <a:pt x="384" y="392"/>
                      </a:lnTo>
                      <a:lnTo>
                        <a:pt x="384" y="390"/>
                      </a:lnTo>
                      <a:lnTo>
                        <a:pt x="382" y="388"/>
                      </a:lnTo>
                      <a:lnTo>
                        <a:pt x="384" y="388"/>
                      </a:lnTo>
                      <a:lnTo>
                        <a:pt x="382" y="388"/>
                      </a:lnTo>
                      <a:lnTo>
                        <a:pt x="382" y="390"/>
                      </a:lnTo>
                      <a:lnTo>
                        <a:pt x="384" y="392"/>
                      </a:lnTo>
                      <a:lnTo>
                        <a:pt x="384" y="394"/>
                      </a:lnTo>
                      <a:lnTo>
                        <a:pt x="382" y="394"/>
                      </a:lnTo>
                      <a:lnTo>
                        <a:pt x="382" y="392"/>
                      </a:lnTo>
                      <a:lnTo>
                        <a:pt x="382" y="394"/>
                      </a:lnTo>
                      <a:lnTo>
                        <a:pt x="384" y="394"/>
                      </a:lnTo>
                      <a:lnTo>
                        <a:pt x="382" y="396"/>
                      </a:lnTo>
                      <a:lnTo>
                        <a:pt x="384" y="396"/>
                      </a:lnTo>
                      <a:lnTo>
                        <a:pt x="384" y="398"/>
                      </a:lnTo>
                      <a:lnTo>
                        <a:pt x="382" y="398"/>
                      </a:lnTo>
                      <a:lnTo>
                        <a:pt x="384" y="398"/>
                      </a:lnTo>
                      <a:lnTo>
                        <a:pt x="384" y="400"/>
                      </a:lnTo>
                      <a:lnTo>
                        <a:pt x="382" y="398"/>
                      </a:lnTo>
                      <a:lnTo>
                        <a:pt x="382" y="400"/>
                      </a:lnTo>
                      <a:lnTo>
                        <a:pt x="382" y="402"/>
                      </a:lnTo>
                      <a:lnTo>
                        <a:pt x="384" y="404"/>
                      </a:lnTo>
                      <a:lnTo>
                        <a:pt x="382" y="404"/>
                      </a:lnTo>
                      <a:lnTo>
                        <a:pt x="380" y="404"/>
                      </a:lnTo>
                      <a:lnTo>
                        <a:pt x="380" y="402"/>
                      </a:lnTo>
                      <a:lnTo>
                        <a:pt x="380" y="400"/>
                      </a:lnTo>
                      <a:lnTo>
                        <a:pt x="382" y="400"/>
                      </a:lnTo>
                      <a:lnTo>
                        <a:pt x="382" y="398"/>
                      </a:lnTo>
                      <a:lnTo>
                        <a:pt x="380" y="398"/>
                      </a:lnTo>
                      <a:lnTo>
                        <a:pt x="380" y="396"/>
                      </a:lnTo>
                      <a:lnTo>
                        <a:pt x="382" y="396"/>
                      </a:lnTo>
                      <a:lnTo>
                        <a:pt x="380" y="396"/>
                      </a:lnTo>
                      <a:lnTo>
                        <a:pt x="380" y="394"/>
                      </a:lnTo>
                      <a:lnTo>
                        <a:pt x="380" y="392"/>
                      </a:lnTo>
                      <a:lnTo>
                        <a:pt x="380" y="394"/>
                      </a:lnTo>
                      <a:lnTo>
                        <a:pt x="380" y="392"/>
                      </a:lnTo>
                      <a:lnTo>
                        <a:pt x="380" y="390"/>
                      </a:lnTo>
                      <a:lnTo>
                        <a:pt x="378" y="392"/>
                      </a:lnTo>
                      <a:lnTo>
                        <a:pt x="378" y="390"/>
                      </a:lnTo>
                      <a:lnTo>
                        <a:pt x="378" y="392"/>
                      </a:lnTo>
                      <a:lnTo>
                        <a:pt x="378" y="394"/>
                      </a:lnTo>
                      <a:lnTo>
                        <a:pt x="378" y="392"/>
                      </a:lnTo>
                      <a:lnTo>
                        <a:pt x="378" y="394"/>
                      </a:lnTo>
                      <a:lnTo>
                        <a:pt x="378" y="396"/>
                      </a:lnTo>
                      <a:lnTo>
                        <a:pt x="380" y="396"/>
                      </a:lnTo>
                      <a:lnTo>
                        <a:pt x="378" y="396"/>
                      </a:lnTo>
                      <a:lnTo>
                        <a:pt x="378" y="398"/>
                      </a:lnTo>
                      <a:lnTo>
                        <a:pt x="376" y="396"/>
                      </a:lnTo>
                      <a:lnTo>
                        <a:pt x="376" y="394"/>
                      </a:lnTo>
                      <a:lnTo>
                        <a:pt x="376" y="396"/>
                      </a:lnTo>
                      <a:lnTo>
                        <a:pt x="376" y="394"/>
                      </a:lnTo>
                      <a:lnTo>
                        <a:pt x="376" y="396"/>
                      </a:lnTo>
                      <a:lnTo>
                        <a:pt x="376" y="398"/>
                      </a:lnTo>
                      <a:lnTo>
                        <a:pt x="374" y="398"/>
                      </a:lnTo>
                      <a:lnTo>
                        <a:pt x="374" y="396"/>
                      </a:lnTo>
                      <a:lnTo>
                        <a:pt x="374" y="398"/>
                      </a:lnTo>
                      <a:lnTo>
                        <a:pt x="374" y="396"/>
                      </a:lnTo>
                      <a:lnTo>
                        <a:pt x="372" y="396"/>
                      </a:lnTo>
                      <a:lnTo>
                        <a:pt x="374" y="396"/>
                      </a:lnTo>
                      <a:lnTo>
                        <a:pt x="374" y="398"/>
                      </a:lnTo>
                      <a:lnTo>
                        <a:pt x="374" y="400"/>
                      </a:lnTo>
                      <a:lnTo>
                        <a:pt x="376" y="398"/>
                      </a:lnTo>
                      <a:lnTo>
                        <a:pt x="376" y="400"/>
                      </a:lnTo>
                      <a:lnTo>
                        <a:pt x="378" y="400"/>
                      </a:lnTo>
                      <a:lnTo>
                        <a:pt x="378" y="398"/>
                      </a:lnTo>
                      <a:lnTo>
                        <a:pt x="378" y="400"/>
                      </a:lnTo>
                      <a:lnTo>
                        <a:pt x="378" y="402"/>
                      </a:lnTo>
                      <a:lnTo>
                        <a:pt x="378" y="400"/>
                      </a:lnTo>
                      <a:lnTo>
                        <a:pt x="376" y="400"/>
                      </a:lnTo>
                      <a:lnTo>
                        <a:pt x="374" y="400"/>
                      </a:lnTo>
                      <a:lnTo>
                        <a:pt x="376" y="402"/>
                      </a:lnTo>
                      <a:lnTo>
                        <a:pt x="374" y="402"/>
                      </a:lnTo>
                      <a:lnTo>
                        <a:pt x="376" y="402"/>
                      </a:lnTo>
                      <a:lnTo>
                        <a:pt x="376" y="404"/>
                      </a:lnTo>
                      <a:lnTo>
                        <a:pt x="376" y="406"/>
                      </a:lnTo>
                      <a:lnTo>
                        <a:pt x="374" y="404"/>
                      </a:lnTo>
                      <a:lnTo>
                        <a:pt x="372" y="404"/>
                      </a:lnTo>
                      <a:lnTo>
                        <a:pt x="372" y="406"/>
                      </a:lnTo>
                      <a:lnTo>
                        <a:pt x="374" y="406"/>
                      </a:lnTo>
                      <a:lnTo>
                        <a:pt x="376" y="406"/>
                      </a:lnTo>
                      <a:lnTo>
                        <a:pt x="376" y="408"/>
                      </a:lnTo>
                      <a:lnTo>
                        <a:pt x="376" y="408"/>
                      </a:lnTo>
                      <a:lnTo>
                        <a:pt x="378" y="408"/>
                      </a:lnTo>
                      <a:lnTo>
                        <a:pt x="378" y="412"/>
                      </a:lnTo>
                      <a:lnTo>
                        <a:pt x="376" y="414"/>
                      </a:lnTo>
                      <a:lnTo>
                        <a:pt x="378" y="414"/>
                      </a:lnTo>
                      <a:lnTo>
                        <a:pt x="376" y="414"/>
                      </a:lnTo>
                      <a:lnTo>
                        <a:pt x="376" y="412"/>
                      </a:lnTo>
                      <a:lnTo>
                        <a:pt x="376" y="414"/>
                      </a:lnTo>
                      <a:lnTo>
                        <a:pt x="374" y="414"/>
                      </a:lnTo>
                      <a:lnTo>
                        <a:pt x="376" y="416"/>
                      </a:lnTo>
                      <a:lnTo>
                        <a:pt x="376" y="418"/>
                      </a:lnTo>
                      <a:lnTo>
                        <a:pt x="376" y="420"/>
                      </a:lnTo>
                      <a:lnTo>
                        <a:pt x="376" y="420"/>
                      </a:lnTo>
                      <a:lnTo>
                        <a:pt x="378" y="420"/>
                      </a:lnTo>
                      <a:lnTo>
                        <a:pt x="376" y="422"/>
                      </a:lnTo>
                      <a:lnTo>
                        <a:pt x="378" y="422"/>
                      </a:lnTo>
                      <a:lnTo>
                        <a:pt x="378" y="424"/>
                      </a:lnTo>
                      <a:lnTo>
                        <a:pt x="374" y="422"/>
                      </a:lnTo>
                      <a:lnTo>
                        <a:pt x="374" y="420"/>
                      </a:lnTo>
                      <a:lnTo>
                        <a:pt x="374" y="420"/>
                      </a:lnTo>
                      <a:lnTo>
                        <a:pt x="374" y="420"/>
                      </a:lnTo>
                      <a:lnTo>
                        <a:pt x="374" y="420"/>
                      </a:lnTo>
                      <a:lnTo>
                        <a:pt x="374" y="420"/>
                      </a:lnTo>
                      <a:lnTo>
                        <a:pt x="374" y="420"/>
                      </a:lnTo>
                      <a:lnTo>
                        <a:pt x="374" y="418"/>
                      </a:lnTo>
                      <a:lnTo>
                        <a:pt x="372" y="416"/>
                      </a:lnTo>
                      <a:lnTo>
                        <a:pt x="374" y="418"/>
                      </a:lnTo>
                      <a:lnTo>
                        <a:pt x="376" y="418"/>
                      </a:lnTo>
                      <a:lnTo>
                        <a:pt x="374" y="418"/>
                      </a:lnTo>
                      <a:lnTo>
                        <a:pt x="374" y="416"/>
                      </a:lnTo>
                      <a:lnTo>
                        <a:pt x="374" y="418"/>
                      </a:lnTo>
                      <a:lnTo>
                        <a:pt x="374" y="416"/>
                      </a:lnTo>
                      <a:lnTo>
                        <a:pt x="372" y="416"/>
                      </a:lnTo>
                      <a:lnTo>
                        <a:pt x="372" y="414"/>
                      </a:lnTo>
                      <a:lnTo>
                        <a:pt x="372" y="412"/>
                      </a:lnTo>
                      <a:lnTo>
                        <a:pt x="370" y="412"/>
                      </a:lnTo>
                      <a:lnTo>
                        <a:pt x="370" y="416"/>
                      </a:lnTo>
                      <a:lnTo>
                        <a:pt x="372" y="416"/>
                      </a:lnTo>
                      <a:lnTo>
                        <a:pt x="370" y="416"/>
                      </a:lnTo>
                      <a:lnTo>
                        <a:pt x="372" y="418"/>
                      </a:lnTo>
                      <a:lnTo>
                        <a:pt x="372" y="420"/>
                      </a:lnTo>
                      <a:lnTo>
                        <a:pt x="370" y="420"/>
                      </a:lnTo>
                      <a:lnTo>
                        <a:pt x="372" y="420"/>
                      </a:lnTo>
                      <a:lnTo>
                        <a:pt x="370" y="420"/>
                      </a:lnTo>
                      <a:lnTo>
                        <a:pt x="372" y="420"/>
                      </a:lnTo>
                      <a:lnTo>
                        <a:pt x="372" y="420"/>
                      </a:lnTo>
                      <a:lnTo>
                        <a:pt x="372" y="422"/>
                      </a:lnTo>
                      <a:lnTo>
                        <a:pt x="374" y="422"/>
                      </a:lnTo>
                      <a:lnTo>
                        <a:pt x="372" y="422"/>
                      </a:lnTo>
                      <a:lnTo>
                        <a:pt x="372" y="424"/>
                      </a:lnTo>
                      <a:lnTo>
                        <a:pt x="370" y="422"/>
                      </a:lnTo>
                      <a:lnTo>
                        <a:pt x="370" y="420"/>
                      </a:lnTo>
                      <a:lnTo>
                        <a:pt x="368" y="420"/>
                      </a:lnTo>
                      <a:lnTo>
                        <a:pt x="368" y="420"/>
                      </a:lnTo>
                      <a:lnTo>
                        <a:pt x="366" y="418"/>
                      </a:lnTo>
                      <a:lnTo>
                        <a:pt x="364" y="418"/>
                      </a:lnTo>
                      <a:lnTo>
                        <a:pt x="366" y="418"/>
                      </a:lnTo>
                      <a:lnTo>
                        <a:pt x="366" y="416"/>
                      </a:lnTo>
                      <a:lnTo>
                        <a:pt x="366" y="414"/>
                      </a:lnTo>
                      <a:lnTo>
                        <a:pt x="364" y="414"/>
                      </a:lnTo>
                      <a:lnTo>
                        <a:pt x="366" y="414"/>
                      </a:lnTo>
                      <a:lnTo>
                        <a:pt x="364" y="414"/>
                      </a:lnTo>
                      <a:lnTo>
                        <a:pt x="364" y="412"/>
                      </a:lnTo>
                      <a:lnTo>
                        <a:pt x="364" y="414"/>
                      </a:lnTo>
                      <a:lnTo>
                        <a:pt x="362" y="414"/>
                      </a:lnTo>
                      <a:lnTo>
                        <a:pt x="364" y="414"/>
                      </a:lnTo>
                      <a:lnTo>
                        <a:pt x="364" y="416"/>
                      </a:lnTo>
                      <a:lnTo>
                        <a:pt x="364" y="420"/>
                      </a:lnTo>
                      <a:lnTo>
                        <a:pt x="362" y="418"/>
                      </a:lnTo>
                      <a:lnTo>
                        <a:pt x="362" y="420"/>
                      </a:lnTo>
                      <a:lnTo>
                        <a:pt x="362" y="418"/>
                      </a:lnTo>
                      <a:lnTo>
                        <a:pt x="360" y="418"/>
                      </a:lnTo>
                      <a:lnTo>
                        <a:pt x="360" y="416"/>
                      </a:lnTo>
                      <a:lnTo>
                        <a:pt x="360" y="418"/>
                      </a:lnTo>
                      <a:lnTo>
                        <a:pt x="358" y="416"/>
                      </a:lnTo>
                      <a:lnTo>
                        <a:pt x="360" y="418"/>
                      </a:lnTo>
                      <a:lnTo>
                        <a:pt x="358" y="418"/>
                      </a:lnTo>
                      <a:lnTo>
                        <a:pt x="360" y="418"/>
                      </a:lnTo>
                      <a:lnTo>
                        <a:pt x="358" y="418"/>
                      </a:lnTo>
                      <a:lnTo>
                        <a:pt x="360" y="418"/>
                      </a:lnTo>
                      <a:lnTo>
                        <a:pt x="360" y="420"/>
                      </a:lnTo>
                      <a:lnTo>
                        <a:pt x="362" y="420"/>
                      </a:lnTo>
                      <a:lnTo>
                        <a:pt x="362" y="420"/>
                      </a:lnTo>
                      <a:lnTo>
                        <a:pt x="364" y="422"/>
                      </a:lnTo>
                      <a:lnTo>
                        <a:pt x="362" y="420"/>
                      </a:lnTo>
                      <a:lnTo>
                        <a:pt x="364" y="420"/>
                      </a:lnTo>
                      <a:lnTo>
                        <a:pt x="366" y="420"/>
                      </a:lnTo>
                      <a:lnTo>
                        <a:pt x="368" y="424"/>
                      </a:lnTo>
                      <a:lnTo>
                        <a:pt x="370" y="424"/>
                      </a:lnTo>
                      <a:lnTo>
                        <a:pt x="370" y="428"/>
                      </a:lnTo>
                      <a:lnTo>
                        <a:pt x="370" y="430"/>
                      </a:lnTo>
                      <a:lnTo>
                        <a:pt x="368" y="430"/>
                      </a:lnTo>
                      <a:lnTo>
                        <a:pt x="366" y="428"/>
                      </a:lnTo>
                      <a:lnTo>
                        <a:pt x="364" y="428"/>
                      </a:lnTo>
                      <a:lnTo>
                        <a:pt x="364" y="430"/>
                      </a:lnTo>
                      <a:lnTo>
                        <a:pt x="364" y="428"/>
                      </a:lnTo>
                      <a:lnTo>
                        <a:pt x="364" y="430"/>
                      </a:lnTo>
                      <a:lnTo>
                        <a:pt x="366" y="430"/>
                      </a:lnTo>
                      <a:lnTo>
                        <a:pt x="366" y="432"/>
                      </a:lnTo>
                      <a:lnTo>
                        <a:pt x="364" y="432"/>
                      </a:lnTo>
                      <a:lnTo>
                        <a:pt x="362" y="432"/>
                      </a:lnTo>
                      <a:lnTo>
                        <a:pt x="364" y="432"/>
                      </a:lnTo>
                      <a:lnTo>
                        <a:pt x="366" y="434"/>
                      </a:lnTo>
                      <a:lnTo>
                        <a:pt x="364" y="434"/>
                      </a:lnTo>
                      <a:lnTo>
                        <a:pt x="364" y="438"/>
                      </a:lnTo>
                      <a:lnTo>
                        <a:pt x="364" y="440"/>
                      </a:lnTo>
                      <a:lnTo>
                        <a:pt x="362" y="438"/>
                      </a:lnTo>
                      <a:lnTo>
                        <a:pt x="360" y="438"/>
                      </a:lnTo>
                      <a:lnTo>
                        <a:pt x="360" y="434"/>
                      </a:lnTo>
                      <a:lnTo>
                        <a:pt x="358" y="432"/>
                      </a:lnTo>
                      <a:lnTo>
                        <a:pt x="360" y="432"/>
                      </a:lnTo>
                      <a:lnTo>
                        <a:pt x="358" y="432"/>
                      </a:lnTo>
                      <a:lnTo>
                        <a:pt x="358" y="432"/>
                      </a:lnTo>
                      <a:lnTo>
                        <a:pt x="356" y="432"/>
                      </a:lnTo>
                      <a:lnTo>
                        <a:pt x="358" y="434"/>
                      </a:lnTo>
                      <a:lnTo>
                        <a:pt x="356" y="434"/>
                      </a:lnTo>
                      <a:lnTo>
                        <a:pt x="356" y="432"/>
                      </a:lnTo>
                      <a:lnTo>
                        <a:pt x="354" y="432"/>
                      </a:lnTo>
                      <a:lnTo>
                        <a:pt x="354" y="432"/>
                      </a:lnTo>
                      <a:lnTo>
                        <a:pt x="354" y="430"/>
                      </a:lnTo>
                      <a:lnTo>
                        <a:pt x="352" y="430"/>
                      </a:lnTo>
                      <a:lnTo>
                        <a:pt x="352" y="428"/>
                      </a:lnTo>
                      <a:lnTo>
                        <a:pt x="352" y="424"/>
                      </a:lnTo>
                      <a:lnTo>
                        <a:pt x="350" y="422"/>
                      </a:lnTo>
                      <a:lnTo>
                        <a:pt x="350" y="420"/>
                      </a:lnTo>
                      <a:lnTo>
                        <a:pt x="352" y="420"/>
                      </a:lnTo>
                      <a:lnTo>
                        <a:pt x="350" y="420"/>
                      </a:lnTo>
                      <a:lnTo>
                        <a:pt x="348" y="420"/>
                      </a:lnTo>
                      <a:lnTo>
                        <a:pt x="346" y="420"/>
                      </a:lnTo>
                      <a:lnTo>
                        <a:pt x="348" y="420"/>
                      </a:lnTo>
                      <a:lnTo>
                        <a:pt x="348" y="420"/>
                      </a:lnTo>
                      <a:lnTo>
                        <a:pt x="346" y="420"/>
                      </a:lnTo>
                      <a:lnTo>
                        <a:pt x="344" y="420"/>
                      </a:lnTo>
                      <a:lnTo>
                        <a:pt x="342" y="420"/>
                      </a:lnTo>
                      <a:lnTo>
                        <a:pt x="344" y="420"/>
                      </a:lnTo>
                      <a:lnTo>
                        <a:pt x="344" y="420"/>
                      </a:lnTo>
                      <a:lnTo>
                        <a:pt x="346" y="420"/>
                      </a:lnTo>
                      <a:lnTo>
                        <a:pt x="344" y="422"/>
                      </a:lnTo>
                      <a:lnTo>
                        <a:pt x="346" y="422"/>
                      </a:lnTo>
                      <a:lnTo>
                        <a:pt x="344" y="422"/>
                      </a:lnTo>
                      <a:lnTo>
                        <a:pt x="342" y="424"/>
                      </a:lnTo>
                      <a:lnTo>
                        <a:pt x="342" y="422"/>
                      </a:lnTo>
                      <a:lnTo>
                        <a:pt x="344" y="422"/>
                      </a:lnTo>
                      <a:lnTo>
                        <a:pt x="342" y="420"/>
                      </a:lnTo>
                      <a:lnTo>
                        <a:pt x="340" y="420"/>
                      </a:lnTo>
                      <a:lnTo>
                        <a:pt x="340" y="420"/>
                      </a:lnTo>
                      <a:lnTo>
                        <a:pt x="342" y="418"/>
                      </a:lnTo>
                      <a:lnTo>
                        <a:pt x="340" y="418"/>
                      </a:lnTo>
                      <a:lnTo>
                        <a:pt x="338" y="418"/>
                      </a:lnTo>
                      <a:lnTo>
                        <a:pt x="336" y="418"/>
                      </a:lnTo>
                      <a:lnTo>
                        <a:pt x="338" y="418"/>
                      </a:lnTo>
                      <a:lnTo>
                        <a:pt x="334" y="418"/>
                      </a:lnTo>
                      <a:lnTo>
                        <a:pt x="332" y="418"/>
                      </a:lnTo>
                      <a:lnTo>
                        <a:pt x="332" y="416"/>
                      </a:lnTo>
                      <a:lnTo>
                        <a:pt x="332" y="414"/>
                      </a:lnTo>
                      <a:lnTo>
                        <a:pt x="332" y="416"/>
                      </a:lnTo>
                      <a:lnTo>
                        <a:pt x="332" y="414"/>
                      </a:lnTo>
                      <a:lnTo>
                        <a:pt x="332" y="412"/>
                      </a:lnTo>
                      <a:lnTo>
                        <a:pt x="332" y="414"/>
                      </a:lnTo>
                      <a:lnTo>
                        <a:pt x="332" y="412"/>
                      </a:lnTo>
                      <a:lnTo>
                        <a:pt x="332" y="408"/>
                      </a:lnTo>
                      <a:lnTo>
                        <a:pt x="332" y="412"/>
                      </a:lnTo>
                      <a:lnTo>
                        <a:pt x="334" y="412"/>
                      </a:lnTo>
                      <a:lnTo>
                        <a:pt x="336" y="412"/>
                      </a:lnTo>
                      <a:lnTo>
                        <a:pt x="336" y="408"/>
                      </a:lnTo>
                      <a:lnTo>
                        <a:pt x="336" y="412"/>
                      </a:lnTo>
                      <a:lnTo>
                        <a:pt x="336" y="408"/>
                      </a:lnTo>
                      <a:lnTo>
                        <a:pt x="336" y="412"/>
                      </a:lnTo>
                      <a:lnTo>
                        <a:pt x="336" y="408"/>
                      </a:lnTo>
                      <a:lnTo>
                        <a:pt x="334" y="408"/>
                      </a:lnTo>
                      <a:lnTo>
                        <a:pt x="332" y="408"/>
                      </a:lnTo>
                      <a:lnTo>
                        <a:pt x="332" y="412"/>
                      </a:lnTo>
                      <a:lnTo>
                        <a:pt x="332" y="408"/>
                      </a:lnTo>
                      <a:lnTo>
                        <a:pt x="330" y="408"/>
                      </a:lnTo>
                      <a:lnTo>
                        <a:pt x="332" y="408"/>
                      </a:lnTo>
                      <a:lnTo>
                        <a:pt x="330" y="408"/>
                      </a:lnTo>
                      <a:lnTo>
                        <a:pt x="332" y="412"/>
                      </a:lnTo>
                      <a:lnTo>
                        <a:pt x="330" y="412"/>
                      </a:lnTo>
                      <a:lnTo>
                        <a:pt x="330" y="414"/>
                      </a:lnTo>
                      <a:lnTo>
                        <a:pt x="328" y="416"/>
                      </a:lnTo>
                      <a:lnTo>
                        <a:pt x="328" y="414"/>
                      </a:lnTo>
                      <a:lnTo>
                        <a:pt x="328" y="416"/>
                      </a:lnTo>
                      <a:lnTo>
                        <a:pt x="326" y="414"/>
                      </a:lnTo>
                      <a:lnTo>
                        <a:pt x="328" y="416"/>
                      </a:lnTo>
                      <a:lnTo>
                        <a:pt x="330" y="418"/>
                      </a:lnTo>
                      <a:lnTo>
                        <a:pt x="332" y="418"/>
                      </a:lnTo>
                      <a:lnTo>
                        <a:pt x="336" y="420"/>
                      </a:lnTo>
                      <a:lnTo>
                        <a:pt x="336" y="418"/>
                      </a:lnTo>
                      <a:lnTo>
                        <a:pt x="336" y="420"/>
                      </a:lnTo>
                      <a:lnTo>
                        <a:pt x="338" y="420"/>
                      </a:lnTo>
                      <a:lnTo>
                        <a:pt x="338" y="420"/>
                      </a:lnTo>
                      <a:lnTo>
                        <a:pt x="338" y="422"/>
                      </a:lnTo>
                      <a:lnTo>
                        <a:pt x="338" y="424"/>
                      </a:lnTo>
                      <a:lnTo>
                        <a:pt x="340" y="428"/>
                      </a:lnTo>
                      <a:lnTo>
                        <a:pt x="338" y="428"/>
                      </a:lnTo>
                      <a:lnTo>
                        <a:pt x="334" y="422"/>
                      </a:lnTo>
                      <a:lnTo>
                        <a:pt x="332" y="422"/>
                      </a:lnTo>
                      <a:lnTo>
                        <a:pt x="334" y="420"/>
                      </a:lnTo>
                      <a:lnTo>
                        <a:pt x="332" y="420"/>
                      </a:lnTo>
                      <a:lnTo>
                        <a:pt x="332" y="420"/>
                      </a:lnTo>
                      <a:lnTo>
                        <a:pt x="332" y="420"/>
                      </a:lnTo>
                      <a:lnTo>
                        <a:pt x="332" y="420"/>
                      </a:lnTo>
                      <a:lnTo>
                        <a:pt x="330" y="420"/>
                      </a:lnTo>
                      <a:lnTo>
                        <a:pt x="332" y="420"/>
                      </a:lnTo>
                      <a:lnTo>
                        <a:pt x="330" y="420"/>
                      </a:lnTo>
                      <a:lnTo>
                        <a:pt x="328" y="420"/>
                      </a:lnTo>
                      <a:lnTo>
                        <a:pt x="328" y="420"/>
                      </a:lnTo>
                      <a:lnTo>
                        <a:pt x="326" y="420"/>
                      </a:lnTo>
                      <a:lnTo>
                        <a:pt x="328" y="420"/>
                      </a:lnTo>
                      <a:lnTo>
                        <a:pt x="326" y="420"/>
                      </a:lnTo>
                      <a:lnTo>
                        <a:pt x="326" y="420"/>
                      </a:lnTo>
                      <a:lnTo>
                        <a:pt x="326" y="420"/>
                      </a:lnTo>
                      <a:lnTo>
                        <a:pt x="328" y="420"/>
                      </a:lnTo>
                      <a:lnTo>
                        <a:pt x="326" y="420"/>
                      </a:lnTo>
                      <a:lnTo>
                        <a:pt x="328" y="420"/>
                      </a:lnTo>
                      <a:lnTo>
                        <a:pt x="326" y="420"/>
                      </a:lnTo>
                      <a:lnTo>
                        <a:pt x="328" y="422"/>
                      </a:lnTo>
                      <a:lnTo>
                        <a:pt x="326" y="422"/>
                      </a:lnTo>
                      <a:lnTo>
                        <a:pt x="326" y="424"/>
                      </a:lnTo>
                      <a:lnTo>
                        <a:pt x="326" y="422"/>
                      </a:lnTo>
                      <a:lnTo>
                        <a:pt x="328" y="422"/>
                      </a:lnTo>
                      <a:lnTo>
                        <a:pt x="330" y="424"/>
                      </a:lnTo>
                      <a:lnTo>
                        <a:pt x="330" y="422"/>
                      </a:lnTo>
                      <a:lnTo>
                        <a:pt x="328" y="422"/>
                      </a:lnTo>
                      <a:lnTo>
                        <a:pt x="330" y="422"/>
                      </a:lnTo>
                      <a:lnTo>
                        <a:pt x="332" y="422"/>
                      </a:lnTo>
                      <a:lnTo>
                        <a:pt x="334" y="422"/>
                      </a:lnTo>
                      <a:lnTo>
                        <a:pt x="332" y="424"/>
                      </a:lnTo>
                      <a:lnTo>
                        <a:pt x="334" y="424"/>
                      </a:lnTo>
                      <a:lnTo>
                        <a:pt x="334" y="428"/>
                      </a:lnTo>
                      <a:lnTo>
                        <a:pt x="332" y="428"/>
                      </a:lnTo>
                      <a:lnTo>
                        <a:pt x="334" y="430"/>
                      </a:lnTo>
                      <a:lnTo>
                        <a:pt x="334" y="432"/>
                      </a:lnTo>
                      <a:lnTo>
                        <a:pt x="332" y="432"/>
                      </a:lnTo>
                      <a:lnTo>
                        <a:pt x="328" y="432"/>
                      </a:lnTo>
                      <a:lnTo>
                        <a:pt x="328" y="432"/>
                      </a:lnTo>
                      <a:lnTo>
                        <a:pt x="326" y="432"/>
                      </a:lnTo>
                      <a:lnTo>
                        <a:pt x="326" y="432"/>
                      </a:lnTo>
                      <a:lnTo>
                        <a:pt x="326" y="434"/>
                      </a:lnTo>
                      <a:lnTo>
                        <a:pt x="326" y="436"/>
                      </a:lnTo>
                      <a:lnTo>
                        <a:pt x="324" y="436"/>
                      </a:lnTo>
                      <a:lnTo>
                        <a:pt x="322" y="436"/>
                      </a:lnTo>
                      <a:lnTo>
                        <a:pt x="324" y="438"/>
                      </a:lnTo>
                      <a:lnTo>
                        <a:pt x="322" y="440"/>
                      </a:lnTo>
                      <a:lnTo>
                        <a:pt x="322" y="444"/>
                      </a:lnTo>
                      <a:lnTo>
                        <a:pt x="320" y="444"/>
                      </a:lnTo>
                      <a:lnTo>
                        <a:pt x="320" y="440"/>
                      </a:lnTo>
                      <a:lnTo>
                        <a:pt x="318" y="438"/>
                      </a:lnTo>
                      <a:lnTo>
                        <a:pt x="320" y="436"/>
                      </a:lnTo>
                      <a:lnTo>
                        <a:pt x="318" y="434"/>
                      </a:lnTo>
                      <a:lnTo>
                        <a:pt x="318" y="432"/>
                      </a:lnTo>
                      <a:lnTo>
                        <a:pt x="316" y="430"/>
                      </a:lnTo>
                      <a:lnTo>
                        <a:pt x="316" y="432"/>
                      </a:lnTo>
                      <a:lnTo>
                        <a:pt x="312" y="432"/>
                      </a:lnTo>
                      <a:lnTo>
                        <a:pt x="308" y="432"/>
                      </a:lnTo>
                      <a:lnTo>
                        <a:pt x="310" y="432"/>
                      </a:lnTo>
                      <a:lnTo>
                        <a:pt x="312" y="432"/>
                      </a:lnTo>
                      <a:lnTo>
                        <a:pt x="312" y="432"/>
                      </a:lnTo>
                      <a:lnTo>
                        <a:pt x="314" y="434"/>
                      </a:lnTo>
                      <a:lnTo>
                        <a:pt x="314" y="436"/>
                      </a:lnTo>
                      <a:lnTo>
                        <a:pt x="316" y="436"/>
                      </a:lnTo>
                      <a:lnTo>
                        <a:pt x="314" y="438"/>
                      </a:lnTo>
                      <a:lnTo>
                        <a:pt x="316" y="440"/>
                      </a:lnTo>
                      <a:lnTo>
                        <a:pt x="316" y="444"/>
                      </a:lnTo>
                      <a:lnTo>
                        <a:pt x="318" y="444"/>
                      </a:lnTo>
                      <a:lnTo>
                        <a:pt x="318" y="446"/>
                      </a:lnTo>
                      <a:lnTo>
                        <a:pt x="316" y="446"/>
                      </a:lnTo>
                      <a:lnTo>
                        <a:pt x="316" y="444"/>
                      </a:lnTo>
                      <a:lnTo>
                        <a:pt x="314" y="440"/>
                      </a:lnTo>
                      <a:lnTo>
                        <a:pt x="312" y="440"/>
                      </a:lnTo>
                      <a:lnTo>
                        <a:pt x="312" y="444"/>
                      </a:lnTo>
                      <a:lnTo>
                        <a:pt x="310" y="444"/>
                      </a:lnTo>
                      <a:lnTo>
                        <a:pt x="310" y="446"/>
                      </a:lnTo>
                      <a:lnTo>
                        <a:pt x="306" y="446"/>
                      </a:lnTo>
                      <a:lnTo>
                        <a:pt x="306" y="448"/>
                      </a:lnTo>
                      <a:lnTo>
                        <a:pt x="308" y="450"/>
                      </a:lnTo>
                      <a:lnTo>
                        <a:pt x="310" y="452"/>
                      </a:lnTo>
                      <a:lnTo>
                        <a:pt x="310" y="454"/>
                      </a:lnTo>
                      <a:lnTo>
                        <a:pt x="310" y="456"/>
                      </a:lnTo>
                      <a:lnTo>
                        <a:pt x="310" y="460"/>
                      </a:lnTo>
                      <a:lnTo>
                        <a:pt x="312" y="462"/>
                      </a:lnTo>
                      <a:lnTo>
                        <a:pt x="314" y="460"/>
                      </a:lnTo>
                      <a:lnTo>
                        <a:pt x="316" y="462"/>
                      </a:lnTo>
                      <a:lnTo>
                        <a:pt x="318" y="466"/>
                      </a:lnTo>
                      <a:lnTo>
                        <a:pt x="316" y="466"/>
                      </a:lnTo>
                      <a:lnTo>
                        <a:pt x="316" y="468"/>
                      </a:lnTo>
                      <a:lnTo>
                        <a:pt x="318" y="470"/>
                      </a:lnTo>
                      <a:lnTo>
                        <a:pt x="318" y="472"/>
                      </a:lnTo>
                      <a:lnTo>
                        <a:pt x="316" y="470"/>
                      </a:lnTo>
                      <a:lnTo>
                        <a:pt x="314" y="470"/>
                      </a:lnTo>
                      <a:lnTo>
                        <a:pt x="312" y="470"/>
                      </a:lnTo>
                      <a:lnTo>
                        <a:pt x="312" y="468"/>
                      </a:lnTo>
                      <a:lnTo>
                        <a:pt x="310" y="468"/>
                      </a:lnTo>
                      <a:lnTo>
                        <a:pt x="308" y="466"/>
                      </a:lnTo>
                      <a:lnTo>
                        <a:pt x="306" y="468"/>
                      </a:lnTo>
                      <a:lnTo>
                        <a:pt x="306" y="466"/>
                      </a:lnTo>
                      <a:lnTo>
                        <a:pt x="300" y="466"/>
                      </a:lnTo>
                      <a:lnTo>
                        <a:pt x="298" y="466"/>
                      </a:lnTo>
                      <a:lnTo>
                        <a:pt x="296" y="466"/>
                      </a:lnTo>
                      <a:lnTo>
                        <a:pt x="298" y="466"/>
                      </a:lnTo>
                      <a:lnTo>
                        <a:pt x="296" y="466"/>
                      </a:lnTo>
                      <a:lnTo>
                        <a:pt x="294" y="464"/>
                      </a:lnTo>
                      <a:lnTo>
                        <a:pt x="294" y="464"/>
                      </a:lnTo>
                      <a:lnTo>
                        <a:pt x="292" y="462"/>
                      </a:lnTo>
                      <a:lnTo>
                        <a:pt x="292" y="464"/>
                      </a:lnTo>
                      <a:lnTo>
                        <a:pt x="290" y="464"/>
                      </a:lnTo>
                      <a:lnTo>
                        <a:pt x="290" y="466"/>
                      </a:lnTo>
                      <a:lnTo>
                        <a:pt x="288" y="466"/>
                      </a:lnTo>
                      <a:lnTo>
                        <a:pt x="288" y="468"/>
                      </a:lnTo>
                      <a:lnTo>
                        <a:pt x="284" y="468"/>
                      </a:lnTo>
                      <a:lnTo>
                        <a:pt x="282" y="470"/>
                      </a:lnTo>
                      <a:lnTo>
                        <a:pt x="282" y="468"/>
                      </a:lnTo>
                      <a:lnTo>
                        <a:pt x="282" y="466"/>
                      </a:lnTo>
                      <a:lnTo>
                        <a:pt x="282" y="464"/>
                      </a:lnTo>
                      <a:lnTo>
                        <a:pt x="282" y="462"/>
                      </a:lnTo>
                      <a:lnTo>
                        <a:pt x="282" y="460"/>
                      </a:lnTo>
                      <a:lnTo>
                        <a:pt x="284" y="460"/>
                      </a:lnTo>
                      <a:lnTo>
                        <a:pt x="284" y="458"/>
                      </a:lnTo>
                      <a:lnTo>
                        <a:pt x="282" y="460"/>
                      </a:lnTo>
                      <a:lnTo>
                        <a:pt x="282" y="458"/>
                      </a:lnTo>
                      <a:lnTo>
                        <a:pt x="282" y="456"/>
                      </a:lnTo>
                      <a:lnTo>
                        <a:pt x="282" y="454"/>
                      </a:lnTo>
                      <a:lnTo>
                        <a:pt x="282" y="456"/>
                      </a:lnTo>
                      <a:lnTo>
                        <a:pt x="280" y="454"/>
                      </a:lnTo>
                      <a:lnTo>
                        <a:pt x="280" y="452"/>
                      </a:lnTo>
                      <a:lnTo>
                        <a:pt x="282" y="450"/>
                      </a:lnTo>
                      <a:lnTo>
                        <a:pt x="280" y="448"/>
                      </a:lnTo>
                      <a:lnTo>
                        <a:pt x="282" y="448"/>
                      </a:lnTo>
                      <a:lnTo>
                        <a:pt x="282" y="446"/>
                      </a:lnTo>
                      <a:lnTo>
                        <a:pt x="282" y="444"/>
                      </a:lnTo>
                      <a:lnTo>
                        <a:pt x="282" y="444"/>
                      </a:lnTo>
                      <a:lnTo>
                        <a:pt x="280" y="440"/>
                      </a:lnTo>
                      <a:lnTo>
                        <a:pt x="282" y="440"/>
                      </a:lnTo>
                      <a:lnTo>
                        <a:pt x="280" y="440"/>
                      </a:lnTo>
                      <a:lnTo>
                        <a:pt x="280" y="438"/>
                      </a:lnTo>
                      <a:lnTo>
                        <a:pt x="276" y="436"/>
                      </a:lnTo>
                      <a:lnTo>
                        <a:pt x="276" y="432"/>
                      </a:lnTo>
                      <a:lnTo>
                        <a:pt x="274" y="432"/>
                      </a:lnTo>
                      <a:lnTo>
                        <a:pt x="276" y="434"/>
                      </a:lnTo>
                      <a:lnTo>
                        <a:pt x="276" y="436"/>
                      </a:lnTo>
                      <a:lnTo>
                        <a:pt x="276" y="438"/>
                      </a:lnTo>
                      <a:lnTo>
                        <a:pt x="278" y="440"/>
                      </a:lnTo>
                      <a:lnTo>
                        <a:pt x="276" y="440"/>
                      </a:lnTo>
                      <a:lnTo>
                        <a:pt x="276" y="444"/>
                      </a:lnTo>
                      <a:lnTo>
                        <a:pt x="276" y="444"/>
                      </a:lnTo>
                      <a:lnTo>
                        <a:pt x="278" y="446"/>
                      </a:lnTo>
                      <a:lnTo>
                        <a:pt x="276" y="446"/>
                      </a:lnTo>
                      <a:lnTo>
                        <a:pt x="276" y="448"/>
                      </a:lnTo>
                      <a:lnTo>
                        <a:pt x="274" y="450"/>
                      </a:lnTo>
                      <a:lnTo>
                        <a:pt x="274" y="452"/>
                      </a:lnTo>
                      <a:lnTo>
                        <a:pt x="274" y="450"/>
                      </a:lnTo>
                      <a:lnTo>
                        <a:pt x="274" y="446"/>
                      </a:lnTo>
                      <a:lnTo>
                        <a:pt x="276" y="446"/>
                      </a:lnTo>
                      <a:lnTo>
                        <a:pt x="274" y="444"/>
                      </a:lnTo>
                      <a:lnTo>
                        <a:pt x="274" y="446"/>
                      </a:lnTo>
                      <a:lnTo>
                        <a:pt x="272" y="446"/>
                      </a:lnTo>
                      <a:lnTo>
                        <a:pt x="272" y="448"/>
                      </a:lnTo>
                      <a:lnTo>
                        <a:pt x="272" y="450"/>
                      </a:lnTo>
                      <a:lnTo>
                        <a:pt x="274" y="450"/>
                      </a:lnTo>
                      <a:lnTo>
                        <a:pt x="274" y="452"/>
                      </a:lnTo>
                      <a:lnTo>
                        <a:pt x="274" y="454"/>
                      </a:lnTo>
                      <a:lnTo>
                        <a:pt x="272" y="454"/>
                      </a:lnTo>
                      <a:lnTo>
                        <a:pt x="272" y="452"/>
                      </a:lnTo>
                      <a:lnTo>
                        <a:pt x="272" y="450"/>
                      </a:lnTo>
                      <a:lnTo>
                        <a:pt x="272" y="448"/>
                      </a:lnTo>
                      <a:lnTo>
                        <a:pt x="270" y="448"/>
                      </a:lnTo>
                      <a:lnTo>
                        <a:pt x="270" y="450"/>
                      </a:lnTo>
                      <a:lnTo>
                        <a:pt x="270" y="452"/>
                      </a:lnTo>
                      <a:lnTo>
                        <a:pt x="268" y="450"/>
                      </a:lnTo>
                      <a:lnTo>
                        <a:pt x="266" y="452"/>
                      </a:lnTo>
                      <a:lnTo>
                        <a:pt x="268" y="452"/>
                      </a:lnTo>
                      <a:lnTo>
                        <a:pt x="268" y="454"/>
                      </a:lnTo>
                      <a:lnTo>
                        <a:pt x="266" y="454"/>
                      </a:lnTo>
                      <a:lnTo>
                        <a:pt x="266" y="456"/>
                      </a:lnTo>
                      <a:lnTo>
                        <a:pt x="264" y="456"/>
                      </a:lnTo>
                      <a:lnTo>
                        <a:pt x="262" y="458"/>
                      </a:lnTo>
                      <a:lnTo>
                        <a:pt x="264" y="462"/>
                      </a:lnTo>
                      <a:lnTo>
                        <a:pt x="264" y="464"/>
                      </a:lnTo>
                      <a:lnTo>
                        <a:pt x="266" y="464"/>
                      </a:lnTo>
                      <a:lnTo>
                        <a:pt x="270" y="466"/>
                      </a:lnTo>
                      <a:lnTo>
                        <a:pt x="270" y="470"/>
                      </a:lnTo>
                      <a:lnTo>
                        <a:pt x="270" y="472"/>
                      </a:lnTo>
                      <a:lnTo>
                        <a:pt x="270" y="474"/>
                      </a:lnTo>
                      <a:lnTo>
                        <a:pt x="268" y="476"/>
                      </a:lnTo>
                      <a:lnTo>
                        <a:pt x="266" y="478"/>
                      </a:lnTo>
                      <a:lnTo>
                        <a:pt x="266" y="480"/>
                      </a:lnTo>
                      <a:lnTo>
                        <a:pt x="268" y="480"/>
                      </a:lnTo>
                      <a:lnTo>
                        <a:pt x="266" y="484"/>
                      </a:lnTo>
                      <a:lnTo>
                        <a:pt x="266" y="486"/>
                      </a:lnTo>
                      <a:lnTo>
                        <a:pt x="266" y="488"/>
                      </a:lnTo>
                      <a:lnTo>
                        <a:pt x="266" y="492"/>
                      </a:lnTo>
                      <a:lnTo>
                        <a:pt x="266" y="490"/>
                      </a:lnTo>
                      <a:lnTo>
                        <a:pt x="264" y="492"/>
                      </a:lnTo>
                      <a:lnTo>
                        <a:pt x="266" y="494"/>
                      </a:lnTo>
                      <a:lnTo>
                        <a:pt x="266" y="496"/>
                      </a:lnTo>
                      <a:lnTo>
                        <a:pt x="266" y="498"/>
                      </a:lnTo>
                      <a:lnTo>
                        <a:pt x="264" y="496"/>
                      </a:lnTo>
                      <a:lnTo>
                        <a:pt x="264" y="498"/>
                      </a:lnTo>
                      <a:lnTo>
                        <a:pt x="264" y="500"/>
                      </a:lnTo>
                      <a:lnTo>
                        <a:pt x="266" y="502"/>
                      </a:lnTo>
                      <a:lnTo>
                        <a:pt x="264" y="504"/>
                      </a:lnTo>
                      <a:lnTo>
                        <a:pt x="266" y="504"/>
                      </a:lnTo>
                      <a:lnTo>
                        <a:pt x="266" y="506"/>
                      </a:lnTo>
                      <a:lnTo>
                        <a:pt x="266" y="508"/>
                      </a:lnTo>
                      <a:lnTo>
                        <a:pt x="266" y="506"/>
                      </a:lnTo>
                      <a:lnTo>
                        <a:pt x="264" y="508"/>
                      </a:lnTo>
                      <a:lnTo>
                        <a:pt x="264" y="510"/>
                      </a:lnTo>
                      <a:lnTo>
                        <a:pt x="266" y="510"/>
                      </a:lnTo>
                      <a:lnTo>
                        <a:pt x="264" y="510"/>
                      </a:lnTo>
                      <a:lnTo>
                        <a:pt x="266" y="510"/>
                      </a:lnTo>
                      <a:lnTo>
                        <a:pt x="264" y="512"/>
                      </a:lnTo>
                      <a:lnTo>
                        <a:pt x="266" y="512"/>
                      </a:lnTo>
                      <a:lnTo>
                        <a:pt x="266" y="514"/>
                      </a:lnTo>
                      <a:lnTo>
                        <a:pt x="266" y="512"/>
                      </a:lnTo>
                      <a:lnTo>
                        <a:pt x="268" y="510"/>
                      </a:lnTo>
                      <a:lnTo>
                        <a:pt x="270" y="510"/>
                      </a:lnTo>
                      <a:lnTo>
                        <a:pt x="272" y="510"/>
                      </a:lnTo>
                      <a:lnTo>
                        <a:pt x="270" y="510"/>
                      </a:lnTo>
                      <a:lnTo>
                        <a:pt x="272" y="512"/>
                      </a:lnTo>
                      <a:lnTo>
                        <a:pt x="272" y="514"/>
                      </a:lnTo>
                      <a:lnTo>
                        <a:pt x="270" y="514"/>
                      </a:lnTo>
                      <a:lnTo>
                        <a:pt x="270" y="516"/>
                      </a:lnTo>
                      <a:lnTo>
                        <a:pt x="270" y="518"/>
                      </a:lnTo>
                      <a:lnTo>
                        <a:pt x="268" y="518"/>
                      </a:lnTo>
                      <a:lnTo>
                        <a:pt x="268" y="520"/>
                      </a:lnTo>
                      <a:lnTo>
                        <a:pt x="266" y="520"/>
                      </a:lnTo>
                      <a:lnTo>
                        <a:pt x="268" y="522"/>
                      </a:lnTo>
                      <a:lnTo>
                        <a:pt x="266" y="522"/>
                      </a:lnTo>
                      <a:lnTo>
                        <a:pt x="266" y="524"/>
                      </a:lnTo>
                      <a:lnTo>
                        <a:pt x="268" y="524"/>
                      </a:lnTo>
                      <a:lnTo>
                        <a:pt x="266" y="524"/>
                      </a:lnTo>
                      <a:lnTo>
                        <a:pt x="266" y="526"/>
                      </a:lnTo>
                      <a:lnTo>
                        <a:pt x="264" y="526"/>
                      </a:lnTo>
                      <a:lnTo>
                        <a:pt x="264" y="528"/>
                      </a:lnTo>
                      <a:lnTo>
                        <a:pt x="262" y="526"/>
                      </a:lnTo>
                      <a:lnTo>
                        <a:pt x="264" y="526"/>
                      </a:lnTo>
                      <a:lnTo>
                        <a:pt x="262" y="526"/>
                      </a:lnTo>
                      <a:lnTo>
                        <a:pt x="262" y="528"/>
                      </a:lnTo>
                      <a:lnTo>
                        <a:pt x="262" y="530"/>
                      </a:lnTo>
                      <a:lnTo>
                        <a:pt x="260" y="530"/>
                      </a:lnTo>
                      <a:lnTo>
                        <a:pt x="262" y="530"/>
                      </a:lnTo>
                      <a:lnTo>
                        <a:pt x="260" y="528"/>
                      </a:lnTo>
                      <a:lnTo>
                        <a:pt x="260" y="530"/>
                      </a:lnTo>
                      <a:lnTo>
                        <a:pt x="262" y="532"/>
                      </a:lnTo>
                      <a:lnTo>
                        <a:pt x="260" y="532"/>
                      </a:lnTo>
                      <a:lnTo>
                        <a:pt x="260" y="534"/>
                      </a:lnTo>
                      <a:lnTo>
                        <a:pt x="262" y="534"/>
                      </a:lnTo>
                      <a:lnTo>
                        <a:pt x="260" y="534"/>
                      </a:lnTo>
                      <a:lnTo>
                        <a:pt x="260" y="536"/>
                      </a:lnTo>
                      <a:lnTo>
                        <a:pt x="260" y="534"/>
                      </a:lnTo>
                      <a:lnTo>
                        <a:pt x="262" y="534"/>
                      </a:lnTo>
                      <a:lnTo>
                        <a:pt x="262" y="536"/>
                      </a:lnTo>
                      <a:lnTo>
                        <a:pt x="260" y="538"/>
                      </a:lnTo>
                      <a:lnTo>
                        <a:pt x="262" y="538"/>
                      </a:lnTo>
                      <a:lnTo>
                        <a:pt x="260" y="540"/>
                      </a:lnTo>
                      <a:lnTo>
                        <a:pt x="260" y="538"/>
                      </a:lnTo>
                      <a:lnTo>
                        <a:pt x="258" y="540"/>
                      </a:lnTo>
                      <a:lnTo>
                        <a:pt x="256" y="542"/>
                      </a:lnTo>
                      <a:lnTo>
                        <a:pt x="256" y="540"/>
                      </a:lnTo>
                      <a:lnTo>
                        <a:pt x="254" y="540"/>
                      </a:lnTo>
                      <a:lnTo>
                        <a:pt x="254" y="538"/>
                      </a:lnTo>
                      <a:lnTo>
                        <a:pt x="254" y="536"/>
                      </a:lnTo>
                      <a:lnTo>
                        <a:pt x="254" y="538"/>
                      </a:lnTo>
                      <a:lnTo>
                        <a:pt x="256" y="536"/>
                      </a:lnTo>
                      <a:lnTo>
                        <a:pt x="254" y="536"/>
                      </a:lnTo>
                      <a:lnTo>
                        <a:pt x="254" y="534"/>
                      </a:lnTo>
                      <a:lnTo>
                        <a:pt x="254" y="532"/>
                      </a:lnTo>
                      <a:lnTo>
                        <a:pt x="256" y="532"/>
                      </a:lnTo>
                      <a:lnTo>
                        <a:pt x="256" y="534"/>
                      </a:lnTo>
                      <a:lnTo>
                        <a:pt x="256" y="532"/>
                      </a:lnTo>
                      <a:lnTo>
                        <a:pt x="256" y="530"/>
                      </a:lnTo>
                      <a:lnTo>
                        <a:pt x="258" y="530"/>
                      </a:lnTo>
                      <a:lnTo>
                        <a:pt x="258" y="528"/>
                      </a:lnTo>
                      <a:lnTo>
                        <a:pt x="258" y="526"/>
                      </a:lnTo>
                      <a:lnTo>
                        <a:pt x="256" y="528"/>
                      </a:lnTo>
                      <a:lnTo>
                        <a:pt x="258" y="526"/>
                      </a:lnTo>
                      <a:lnTo>
                        <a:pt x="258" y="524"/>
                      </a:lnTo>
                      <a:lnTo>
                        <a:pt x="258" y="522"/>
                      </a:lnTo>
                      <a:lnTo>
                        <a:pt x="258" y="520"/>
                      </a:lnTo>
                      <a:lnTo>
                        <a:pt x="258" y="518"/>
                      </a:lnTo>
                      <a:lnTo>
                        <a:pt x="260" y="520"/>
                      </a:lnTo>
                      <a:lnTo>
                        <a:pt x="260" y="518"/>
                      </a:lnTo>
                      <a:lnTo>
                        <a:pt x="260" y="516"/>
                      </a:lnTo>
                      <a:lnTo>
                        <a:pt x="258" y="516"/>
                      </a:lnTo>
                      <a:lnTo>
                        <a:pt x="258" y="518"/>
                      </a:lnTo>
                      <a:lnTo>
                        <a:pt x="258" y="522"/>
                      </a:lnTo>
                      <a:lnTo>
                        <a:pt x="256" y="520"/>
                      </a:lnTo>
                      <a:lnTo>
                        <a:pt x="256" y="522"/>
                      </a:lnTo>
                      <a:lnTo>
                        <a:pt x="258" y="522"/>
                      </a:lnTo>
                      <a:lnTo>
                        <a:pt x="256" y="522"/>
                      </a:lnTo>
                      <a:lnTo>
                        <a:pt x="258" y="522"/>
                      </a:lnTo>
                      <a:lnTo>
                        <a:pt x="256" y="524"/>
                      </a:lnTo>
                      <a:lnTo>
                        <a:pt x="256" y="526"/>
                      </a:lnTo>
                      <a:lnTo>
                        <a:pt x="256" y="528"/>
                      </a:lnTo>
                      <a:lnTo>
                        <a:pt x="254" y="528"/>
                      </a:lnTo>
                      <a:lnTo>
                        <a:pt x="254" y="526"/>
                      </a:lnTo>
                      <a:lnTo>
                        <a:pt x="254" y="528"/>
                      </a:lnTo>
                      <a:lnTo>
                        <a:pt x="254" y="526"/>
                      </a:lnTo>
                      <a:lnTo>
                        <a:pt x="254" y="528"/>
                      </a:lnTo>
                      <a:lnTo>
                        <a:pt x="254" y="530"/>
                      </a:lnTo>
                      <a:lnTo>
                        <a:pt x="254" y="532"/>
                      </a:lnTo>
                      <a:lnTo>
                        <a:pt x="254" y="534"/>
                      </a:lnTo>
                      <a:lnTo>
                        <a:pt x="252" y="534"/>
                      </a:lnTo>
                      <a:lnTo>
                        <a:pt x="252" y="532"/>
                      </a:lnTo>
                      <a:lnTo>
                        <a:pt x="250" y="532"/>
                      </a:lnTo>
                      <a:lnTo>
                        <a:pt x="252" y="534"/>
                      </a:lnTo>
                      <a:lnTo>
                        <a:pt x="250" y="532"/>
                      </a:lnTo>
                      <a:lnTo>
                        <a:pt x="250" y="534"/>
                      </a:lnTo>
                      <a:lnTo>
                        <a:pt x="252" y="534"/>
                      </a:lnTo>
                      <a:lnTo>
                        <a:pt x="250" y="534"/>
                      </a:lnTo>
                      <a:lnTo>
                        <a:pt x="252" y="536"/>
                      </a:lnTo>
                      <a:lnTo>
                        <a:pt x="252" y="538"/>
                      </a:lnTo>
                      <a:lnTo>
                        <a:pt x="250" y="538"/>
                      </a:lnTo>
                      <a:lnTo>
                        <a:pt x="250" y="536"/>
                      </a:lnTo>
                      <a:lnTo>
                        <a:pt x="250" y="538"/>
                      </a:lnTo>
                      <a:lnTo>
                        <a:pt x="248" y="538"/>
                      </a:lnTo>
                      <a:lnTo>
                        <a:pt x="248" y="536"/>
                      </a:lnTo>
                      <a:lnTo>
                        <a:pt x="250" y="534"/>
                      </a:lnTo>
                      <a:lnTo>
                        <a:pt x="248" y="534"/>
                      </a:lnTo>
                      <a:lnTo>
                        <a:pt x="248" y="536"/>
                      </a:lnTo>
                      <a:lnTo>
                        <a:pt x="248" y="534"/>
                      </a:lnTo>
                      <a:lnTo>
                        <a:pt x="250" y="532"/>
                      </a:lnTo>
                      <a:lnTo>
                        <a:pt x="250" y="530"/>
                      </a:lnTo>
                      <a:lnTo>
                        <a:pt x="248" y="532"/>
                      </a:lnTo>
                      <a:lnTo>
                        <a:pt x="248" y="534"/>
                      </a:lnTo>
                      <a:lnTo>
                        <a:pt x="248" y="532"/>
                      </a:lnTo>
                      <a:lnTo>
                        <a:pt x="248" y="534"/>
                      </a:lnTo>
                      <a:lnTo>
                        <a:pt x="248" y="532"/>
                      </a:lnTo>
                      <a:lnTo>
                        <a:pt x="246" y="532"/>
                      </a:lnTo>
                      <a:lnTo>
                        <a:pt x="246" y="534"/>
                      </a:lnTo>
                      <a:lnTo>
                        <a:pt x="248" y="534"/>
                      </a:lnTo>
                      <a:lnTo>
                        <a:pt x="248" y="536"/>
                      </a:lnTo>
                      <a:lnTo>
                        <a:pt x="246" y="538"/>
                      </a:lnTo>
                      <a:lnTo>
                        <a:pt x="246" y="536"/>
                      </a:lnTo>
                      <a:lnTo>
                        <a:pt x="246" y="538"/>
                      </a:lnTo>
                      <a:lnTo>
                        <a:pt x="246" y="536"/>
                      </a:lnTo>
                      <a:lnTo>
                        <a:pt x="244" y="536"/>
                      </a:lnTo>
                      <a:lnTo>
                        <a:pt x="244" y="538"/>
                      </a:lnTo>
                      <a:lnTo>
                        <a:pt x="242" y="540"/>
                      </a:lnTo>
                      <a:lnTo>
                        <a:pt x="242" y="538"/>
                      </a:lnTo>
                      <a:lnTo>
                        <a:pt x="242" y="536"/>
                      </a:lnTo>
                      <a:lnTo>
                        <a:pt x="242" y="534"/>
                      </a:lnTo>
                      <a:lnTo>
                        <a:pt x="242" y="532"/>
                      </a:lnTo>
                      <a:lnTo>
                        <a:pt x="240" y="532"/>
                      </a:lnTo>
                      <a:lnTo>
                        <a:pt x="240" y="530"/>
                      </a:lnTo>
                      <a:lnTo>
                        <a:pt x="240" y="532"/>
                      </a:lnTo>
                      <a:lnTo>
                        <a:pt x="240" y="530"/>
                      </a:lnTo>
                      <a:lnTo>
                        <a:pt x="240" y="532"/>
                      </a:lnTo>
                      <a:lnTo>
                        <a:pt x="240" y="528"/>
                      </a:lnTo>
                      <a:lnTo>
                        <a:pt x="242" y="528"/>
                      </a:lnTo>
                      <a:lnTo>
                        <a:pt x="242" y="526"/>
                      </a:lnTo>
                      <a:lnTo>
                        <a:pt x="240" y="526"/>
                      </a:lnTo>
                      <a:lnTo>
                        <a:pt x="242" y="524"/>
                      </a:lnTo>
                      <a:lnTo>
                        <a:pt x="240" y="524"/>
                      </a:lnTo>
                      <a:lnTo>
                        <a:pt x="238" y="524"/>
                      </a:lnTo>
                      <a:lnTo>
                        <a:pt x="236" y="524"/>
                      </a:lnTo>
                      <a:lnTo>
                        <a:pt x="236" y="522"/>
                      </a:lnTo>
                      <a:lnTo>
                        <a:pt x="236" y="520"/>
                      </a:lnTo>
                      <a:lnTo>
                        <a:pt x="236" y="522"/>
                      </a:lnTo>
                      <a:lnTo>
                        <a:pt x="236" y="524"/>
                      </a:lnTo>
                      <a:lnTo>
                        <a:pt x="234" y="524"/>
                      </a:lnTo>
                      <a:lnTo>
                        <a:pt x="236" y="524"/>
                      </a:lnTo>
                      <a:lnTo>
                        <a:pt x="236" y="526"/>
                      </a:lnTo>
                      <a:lnTo>
                        <a:pt x="236" y="524"/>
                      </a:lnTo>
                      <a:lnTo>
                        <a:pt x="236" y="526"/>
                      </a:lnTo>
                      <a:lnTo>
                        <a:pt x="236" y="524"/>
                      </a:lnTo>
                      <a:lnTo>
                        <a:pt x="238" y="524"/>
                      </a:lnTo>
                      <a:lnTo>
                        <a:pt x="238" y="526"/>
                      </a:lnTo>
                      <a:lnTo>
                        <a:pt x="238" y="528"/>
                      </a:lnTo>
                      <a:lnTo>
                        <a:pt x="240" y="528"/>
                      </a:lnTo>
                      <a:lnTo>
                        <a:pt x="238" y="530"/>
                      </a:lnTo>
                      <a:lnTo>
                        <a:pt x="238" y="532"/>
                      </a:lnTo>
                      <a:lnTo>
                        <a:pt x="238" y="530"/>
                      </a:lnTo>
                      <a:lnTo>
                        <a:pt x="238" y="528"/>
                      </a:lnTo>
                      <a:lnTo>
                        <a:pt x="238" y="526"/>
                      </a:lnTo>
                      <a:lnTo>
                        <a:pt x="238" y="528"/>
                      </a:lnTo>
                      <a:lnTo>
                        <a:pt x="236" y="528"/>
                      </a:lnTo>
                      <a:lnTo>
                        <a:pt x="236" y="526"/>
                      </a:lnTo>
                      <a:lnTo>
                        <a:pt x="236" y="528"/>
                      </a:lnTo>
                      <a:lnTo>
                        <a:pt x="236" y="530"/>
                      </a:lnTo>
                      <a:lnTo>
                        <a:pt x="236" y="528"/>
                      </a:lnTo>
                      <a:lnTo>
                        <a:pt x="236" y="530"/>
                      </a:lnTo>
                      <a:lnTo>
                        <a:pt x="234" y="528"/>
                      </a:lnTo>
                      <a:lnTo>
                        <a:pt x="234" y="530"/>
                      </a:lnTo>
                      <a:lnTo>
                        <a:pt x="236" y="530"/>
                      </a:lnTo>
                      <a:lnTo>
                        <a:pt x="234" y="532"/>
                      </a:lnTo>
                      <a:lnTo>
                        <a:pt x="236" y="532"/>
                      </a:lnTo>
                      <a:lnTo>
                        <a:pt x="238" y="532"/>
                      </a:lnTo>
                      <a:lnTo>
                        <a:pt x="238" y="534"/>
                      </a:lnTo>
                      <a:lnTo>
                        <a:pt x="238" y="536"/>
                      </a:lnTo>
                      <a:lnTo>
                        <a:pt x="238" y="538"/>
                      </a:lnTo>
                      <a:lnTo>
                        <a:pt x="236" y="538"/>
                      </a:lnTo>
                      <a:lnTo>
                        <a:pt x="236" y="536"/>
                      </a:lnTo>
                      <a:lnTo>
                        <a:pt x="234" y="538"/>
                      </a:lnTo>
                      <a:lnTo>
                        <a:pt x="236" y="538"/>
                      </a:lnTo>
                      <a:lnTo>
                        <a:pt x="234" y="540"/>
                      </a:lnTo>
                      <a:lnTo>
                        <a:pt x="234" y="542"/>
                      </a:lnTo>
                      <a:lnTo>
                        <a:pt x="236" y="544"/>
                      </a:lnTo>
                      <a:lnTo>
                        <a:pt x="234" y="546"/>
                      </a:lnTo>
                      <a:lnTo>
                        <a:pt x="234" y="544"/>
                      </a:lnTo>
                      <a:lnTo>
                        <a:pt x="234" y="546"/>
                      </a:lnTo>
                      <a:lnTo>
                        <a:pt x="236" y="546"/>
                      </a:lnTo>
                      <a:lnTo>
                        <a:pt x="236" y="550"/>
                      </a:lnTo>
                      <a:lnTo>
                        <a:pt x="236" y="552"/>
                      </a:lnTo>
                      <a:lnTo>
                        <a:pt x="236" y="554"/>
                      </a:lnTo>
                      <a:lnTo>
                        <a:pt x="234" y="556"/>
                      </a:lnTo>
                      <a:lnTo>
                        <a:pt x="234" y="558"/>
                      </a:lnTo>
                      <a:lnTo>
                        <a:pt x="234" y="562"/>
                      </a:lnTo>
                      <a:lnTo>
                        <a:pt x="234" y="564"/>
                      </a:lnTo>
                      <a:lnTo>
                        <a:pt x="232" y="564"/>
                      </a:lnTo>
                      <a:lnTo>
                        <a:pt x="232" y="562"/>
                      </a:lnTo>
                      <a:lnTo>
                        <a:pt x="232" y="560"/>
                      </a:lnTo>
                      <a:lnTo>
                        <a:pt x="230" y="560"/>
                      </a:lnTo>
                      <a:lnTo>
                        <a:pt x="232" y="558"/>
                      </a:lnTo>
                      <a:lnTo>
                        <a:pt x="230" y="558"/>
                      </a:lnTo>
                      <a:lnTo>
                        <a:pt x="232" y="556"/>
                      </a:lnTo>
                      <a:lnTo>
                        <a:pt x="232" y="554"/>
                      </a:lnTo>
                      <a:lnTo>
                        <a:pt x="230" y="556"/>
                      </a:lnTo>
                      <a:lnTo>
                        <a:pt x="230" y="554"/>
                      </a:lnTo>
                      <a:lnTo>
                        <a:pt x="232" y="554"/>
                      </a:lnTo>
                      <a:lnTo>
                        <a:pt x="230" y="554"/>
                      </a:lnTo>
                      <a:lnTo>
                        <a:pt x="230" y="556"/>
                      </a:lnTo>
                      <a:lnTo>
                        <a:pt x="230" y="558"/>
                      </a:lnTo>
                      <a:lnTo>
                        <a:pt x="228" y="558"/>
                      </a:lnTo>
                      <a:lnTo>
                        <a:pt x="228" y="556"/>
                      </a:lnTo>
                      <a:lnTo>
                        <a:pt x="228" y="554"/>
                      </a:lnTo>
                      <a:lnTo>
                        <a:pt x="228" y="552"/>
                      </a:lnTo>
                      <a:lnTo>
                        <a:pt x="226" y="552"/>
                      </a:lnTo>
                      <a:lnTo>
                        <a:pt x="228" y="552"/>
                      </a:lnTo>
                      <a:lnTo>
                        <a:pt x="228" y="554"/>
                      </a:lnTo>
                      <a:lnTo>
                        <a:pt x="226" y="554"/>
                      </a:lnTo>
                      <a:lnTo>
                        <a:pt x="226" y="552"/>
                      </a:lnTo>
                      <a:lnTo>
                        <a:pt x="226" y="554"/>
                      </a:lnTo>
                      <a:lnTo>
                        <a:pt x="226" y="556"/>
                      </a:lnTo>
                      <a:lnTo>
                        <a:pt x="226" y="554"/>
                      </a:lnTo>
                      <a:lnTo>
                        <a:pt x="226" y="556"/>
                      </a:lnTo>
                      <a:lnTo>
                        <a:pt x="226" y="558"/>
                      </a:lnTo>
                      <a:lnTo>
                        <a:pt x="226" y="556"/>
                      </a:lnTo>
                      <a:lnTo>
                        <a:pt x="226" y="558"/>
                      </a:lnTo>
                      <a:lnTo>
                        <a:pt x="228" y="558"/>
                      </a:lnTo>
                      <a:lnTo>
                        <a:pt x="226" y="556"/>
                      </a:lnTo>
                      <a:lnTo>
                        <a:pt x="228" y="558"/>
                      </a:lnTo>
                      <a:lnTo>
                        <a:pt x="226" y="558"/>
                      </a:lnTo>
                      <a:lnTo>
                        <a:pt x="228" y="560"/>
                      </a:lnTo>
                      <a:lnTo>
                        <a:pt x="226" y="562"/>
                      </a:lnTo>
                      <a:lnTo>
                        <a:pt x="226" y="560"/>
                      </a:lnTo>
                      <a:lnTo>
                        <a:pt x="224" y="562"/>
                      </a:lnTo>
                      <a:lnTo>
                        <a:pt x="226" y="562"/>
                      </a:lnTo>
                      <a:lnTo>
                        <a:pt x="226" y="566"/>
                      </a:lnTo>
                      <a:lnTo>
                        <a:pt x="226" y="568"/>
                      </a:lnTo>
                      <a:lnTo>
                        <a:pt x="226" y="570"/>
                      </a:lnTo>
                      <a:lnTo>
                        <a:pt x="224" y="570"/>
                      </a:lnTo>
                      <a:lnTo>
                        <a:pt x="224" y="568"/>
                      </a:lnTo>
                      <a:lnTo>
                        <a:pt x="226" y="566"/>
                      </a:lnTo>
                      <a:lnTo>
                        <a:pt x="224" y="566"/>
                      </a:lnTo>
                      <a:lnTo>
                        <a:pt x="224" y="564"/>
                      </a:lnTo>
                      <a:lnTo>
                        <a:pt x="224" y="562"/>
                      </a:lnTo>
                      <a:lnTo>
                        <a:pt x="222" y="562"/>
                      </a:lnTo>
                      <a:lnTo>
                        <a:pt x="222" y="564"/>
                      </a:lnTo>
                      <a:lnTo>
                        <a:pt x="222" y="566"/>
                      </a:lnTo>
                      <a:lnTo>
                        <a:pt x="222" y="564"/>
                      </a:lnTo>
                      <a:lnTo>
                        <a:pt x="222" y="566"/>
                      </a:lnTo>
                      <a:lnTo>
                        <a:pt x="222" y="568"/>
                      </a:lnTo>
                      <a:lnTo>
                        <a:pt x="220" y="568"/>
                      </a:lnTo>
                      <a:lnTo>
                        <a:pt x="220" y="566"/>
                      </a:lnTo>
                      <a:lnTo>
                        <a:pt x="218" y="566"/>
                      </a:lnTo>
                      <a:lnTo>
                        <a:pt x="220" y="566"/>
                      </a:lnTo>
                      <a:lnTo>
                        <a:pt x="218" y="568"/>
                      </a:lnTo>
                      <a:lnTo>
                        <a:pt x="218" y="566"/>
                      </a:lnTo>
                      <a:lnTo>
                        <a:pt x="216" y="566"/>
                      </a:lnTo>
                      <a:lnTo>
                        <a:pt x="216" y="564"/>
                      </a:lnTo>
                      <a:lnTo>
                        <a:pt x="214" y="564"/>
                      </a:lnTo>
                      <a:lnTo>
                        <a:pt x="212" y="564"/>
                      </a:lnTo>
                      <a:lnTo>
                        <a:pt x="212" y="562"/>
                      </a:lnTo>
                      <a:lnTo>
                        <a:pt x="212" y="564"/>
                      </a:lnTo>
                      <a:lnTo>
                        <a:pt x="210" y="564"/>
                      </a:lnTo>
                      <a:lnTo>
                        <a:pt x="212" y="564"/>
                      </a:lnTo>
                      <a:lnTo>
                        <a:pt x="210" y="564"/>
                      </a:lnTo>
                      <a:lnTo>
                        <a:pt x="210" y="566"/>
                      </a:lnTo>
                      <a:lnTo>
                        <a:pt x="212" y="566"/>
                      </a:lnTo>
                      <a:lnTo>
                        <a:pt x="212" y="568"/>
                      </a:lnTo>
                      <a:lnTo>
                        <a:pt x="210" y="568"/>
                      </a:lnTo>
                      <a:lnTo>
                        <a:pt x="212" y="570"/>
                      </a:lnTo>
                      <a:lnTo>
                        <a:pt x="212" y="572"/>
                      </a:lnTo>
                      <a:lnTo>
                        <a:pt x="212" y="574"/>
                      </a:lnTo>
                      <a:lnTo>
                        <a:pt x="212" y="572"/>
                      </a:lnTo>
                      <a:lnTo>
                        <a:pt x="212" y="574"/>
                      </a:lnTo>
                      <a:lnTo>
                        <a:pt x="214" y="576"/>
                      </a:lnTo>
                      <a:lnTo>
                        <a:pt x="212" y="578"/>
                      </a:lnTo>
                      <a:lnTo>
                        <a:pt x="214" y="578"/>
                      </a:lnTo>
                      <a:lnTo>
                        <a:pt x="212" y="580"/>
                      </a:lnTo>
                      <a:lnTo>
                        <a:pt x="212" y="582"/>
                      </a:lnTo>
                      <a:lnTo>
                        <a:pt x="212" y="584"/>
                      </a:lnTo>
                      <a:lnTo>
                        <a:pt x="210" y="584"/>
                      </a:lnTo>
                      <a:lnTo>
                        <a:pt x="210" y="582"/>
                      </a:lnTo>
                      <a:lnTo>
                        <a:pt x="212" y="582"/>
                      </a:lnTo>
                      <a:lnTo>
                        <a:pt x="210" y="582"/>
                      </a:lnTo>
                      <a:lnTo>
                        <a:pt x="210" y="580"/>
                      </a:lnTo>
                      <a:lnTo>
                        <a:pt x="210" y="582"/>
                      </a:lnTo>
                      <a:lnTo>
                        <a:pt x="210" y="584"/>
                      </a:lnTo>
                      <a:lnTo>
                        <a:pt x="210" y="582"/>
                      </a:lnTo>
                      <a:lnTo>
                        <a:pt x="210" y="584"/>
                      </a:lnTo>
                      <a:lnTo>
                        <a:pt x="208" y="582"/>
                      </a:lnTo>
                      <a:lnTo>
                        <a:pt x="210" y="584"/>
                      </a:lnTo>
                      <a:lnTo>
                        <a:pt x="208" y="584"/>
                      </a:lnTo>
                      <a:lnTo>
                        <a:pt x="208" y="586"/>
                      </a:lnTo>
                      <a:lnTo>
                        <a:pt x="208" y="588"/>
                      </a:lnTo>
                      <a:lnTo>
                        <a:pt x="206" y="588"/>
                      </a:lnTo>
                      <a:lnTo>
                        <a:pt x="204" y="592"/>
                      </a:lnTo>
                      <a:lnTo>
                        <a:pt x="204" y="594"/>
                      </a:lnTo>
                      <a:lnTo>
                        <a:pt x="202" y="594"/>
                      </a:lnTo>
                      <a:lnTo>
                        <a:pt x="202" y="592"/>
                      </a:lnTo>
                      <a:lnTo>
                        <a:pt x="202" y="588"/>
                      </a:lnTo>
                      <a:lnTo>
                        <a:pt x="200" y="588"/>
                      </a:lnTo>
                      <a:lnTo>
                        <a:pt x="200" y="590"/>
                      </a:lnTo>
                      <a:lnTo>
                        <a:pt x="200" y="588"/>
                      </a:lnTo>
                      <a:lnTo>
                        <a:pt x="200" y="586"/>
                      </a:lnTo>
                      <a:lnTo>
                        <a:pt x="198" y="586"/>
                      </a:lnTo>
                      <a:lnTo>
                        <a:pt x="196" y="582"/>
                      </a:lnTo>
                      <a:lnTo>
                        <a:pt x="196" y="580"/>
                      </a:lnTo>
                      <a:lnTo>
                        <a:pt x="198" y="580"/>
                      </a:lnTo>
                      <a:lnTo>
                        <a:pt x="198" y="578"/>
                      </a:lnTo>
                      <a:lnTo>
                        <a:pt x="198" y="580"/>
                      </a:lnTo>
                      <a:lnTo>
                        <a:pt x="198" y="578"/>
                      </a:lnTo>
                      <a:lnTo>
                        <a:pt x="198" y="580"/>
                      </a:lnTo>
                      <a:lnTo>
                        <a:pt x="196" y="580"/>
                      </a:lnTo>
                      <a:lnTo>
                        <a:pt x="196" y="578"/>
                      </a:lnTo>
                      <a:lnTo>
                        <a:pt x="198" y="578"/>
                      </a:lnTo>
                      <a:lnTo>
                        <a:pt x="198" y="576"/>
                      </a:lnTo>
                      <a:lnTo>
                        <a:pt x="198" y="574"/>
                      </a:lnTo>
                      <a:lnTo>
                        <a:pt x="196" y="574"/>
                      </a:lnTo>
                      <a:lnTo>
                        <a:pt x="196" y="576"/>
                      </a:lnTo>
                      <a:lnTo>
                        <a:pt x="194" y="576"/>
                      </a:lnTo>
                      <a:lnTo>
                        <a:pt x="194" y="574"/>
                      </a:lnTo>
                      <a:lnTo>
                        <a:pt x="194" y="572"/>
                      </a:lnTo>
                      <a:lnTo>
                        <a:pt x="196" y="572"/>
                      </a:lnTo>
                      <a:lnTo>
                        <a:pt x="194" y="572"/>
                      </a:lnTo>
                      <a:lnTo>
                        <a:pt x="196" y="570"/>
                      </a:lnTo>
                      <a:lnTo>
                        <a:pt x="194" y="570"/>
                      </a:lnTo>
                      <a:lnTo>
                        <a:pt x="194" y="572"/>
                      </a:lnTo>
                      <a:lnTo>
                        <a:pt x="194" y="570"/>
                      </a:lnTo>
                      <a:lnTo>
                        <a:pt x="194" y="568"/>
                      </a:lnTo>
                      <a:lnTo>
                        <a:pt x="194" y="570"/>
                      </a:lnTo>
                      <a:lnTo>
                        <a:pt x="194" y="568"/>
                      </a:lnTo>
                      <a:lnTo>
                        <a:pt x="192" y="568"/>
                      </a:lnTo>
                      <a:lnTo>
                        <a:pt x="194" y="568"/>
                      </a:lnTo>
                      <a:lnTo>
                        <a:pt x="194" y="570"/>
                      </a:lnTo>
                      <a:lnTo>
                        <a:pt x="194" y="572"/>
                      </a:lnTo>
                      <a:lnTo>
                        <a:pt x="192" y="570"/>
                      </a:lnTo>
                      <a:lnTo>
                        <a:pt x="192" y="568"/>
                      </a:lnTo>
                      <a:lnTo>
                        <a:pt x="192" y="570"/>
                      </a:lnTo>
                      <a:lnTo>
                        <a:pt x="192" y="572"/>
                      </a:lnTo>
                      <a:lnTo>
                        <a:pt x="190" y="570"/>
                      </a:lnTo>
                      <a:lnTo>
                        <a:pt x="192" y="568"/>
                      </a:lnTo>
                      <a:lnTo>
                        <a:pt x="190" y="568"/>
                      </a:lnTo>
                      <a:lnTo>
                        <a:pt x="192" y="564"/>
                      </a:lnTo>
                      <a:lnTo>
                        <a:pt x="192" y="566"/>
                      </a:lnTo>
                      <a:lnTo>
                        <a:pt x="190" y="564"/>
                      </a:lnTo>
                      <a:lnTo>
                        <a:pt x="190" y="568"/>
                      </a:lnTo>
                      <a:lnTo>
                        <a:pt x="190" y="566"/>
                      </a:lnTo>
                      <a:lnTo>
                        <a:pt x="190" y="568"/>
                      </a:lnTo>
                      <a:lnTo>
                        <a:pt x="190" y="572"/>
                      </a:lnTo>
                      <a:lnTo>
                        <a:pt x="190" y="570"/>
                      </a:lnTo>
                      <a:lnTo>
                        <a:pt x="190" y="572"/>
                      </a:lnTo>
                      <a:lnTo>
                        <a:pt x="188" y="570"/>
                      </a:lnTo>
                      <a:lnTo>
                        <a:pt x="190" y="574"/>
                      </a:lnTo>
                      <a:lnTo>
                        <a:pt x="188" y="574"/>
                      </a:lnTo>
                      <a:lnTo>
                        <a:pt x="188" y="572"/>
                      </a:lnTo>
                      <a:lnTo>
                        <a:pt x="188" y="576"/>
                      </a:lnTo>
                      <a:lnTo>
                        <a:pt x="188" y="574"/>
                      </a:lnTo>
                      <a:lnTo>
                        <a:pt x="188" y="576"/>
                      </a:lnTo>
                      <a:lnTo>
                        <a:pt x="188" y="578"/>
                      </a:lnTo>
                      <a:lnTo>
                        <a:pt x="186" y="576"/>
                      </a:lnTo>
                      <a:lnTo>
                        <a:pt x="188" y="576"/>
                      </a:lnTo>
                      <a:lnTo>
                        <a:pt x="186" y="574"/>
                      </a:lnTo>
                      <a:lnTo>
                        <a:pt x="186" y="576"/>
                      </a:lnTo>
                      <a:lnTo>
                        <a:pt x="186" y="578"/>
                      </a:lnTo>
                      <a:lnTo>
                        <a:pt x="186" y="576"/>
                      </a:lnTo>
                      <a:lnTo>
                        <a:pt x="186" y="578"/>
                      </a:lnTo>
                      <a:lnTo>
                        <a:pt x="186" y="582"/>
                      </a:lnTo>
                      <a:lnTo>
                        <a:pt x="186" y="584"/>
                      </a:lnTo>
                      <a:lnTo>
                        <a:pt x="186" y="582"/>
                      </a:lnTo>
                      <a:lnTo>
                        <a:pt x="186" y="584"/>
                      </a:lnTo>
                      <a:lnTo>
                        <a:pt x="186" y="582"/>
                      </a:lnTo>
                      <a:lnTo>
                        <a:pt x="184" y="582"/>
                      </a:lnTo>
                      <a:lnTo>
                        <a:pt x="184" y="584"/>
                      </a:lnTo>
                      <a:lnTo>
                        <a:pt x="186" y="586"/>
                      </a:lnTo>
                      <a:lnTo>
                        <a:pt x="184" y="586"/>
                      </a:lnTo>
                      <a:lnTo>
                        <a:pt x="184" y="588"/>
                      </a:lnTo>
                      <a:lnTo>
                        <a:pt x="184" y="590"/>
                      </a:lnTo>
                      <a:lnTo>
                        <a:pt x="184" y="592"/>
                      </a:lnTo>
                      <a:lnTo>
                        <a:pt x="184" y="594"/>
                      </a:lnTo>
                      <a:lnTo>
                        <a:pt x="182" y="596"/>
                      </a:lnTo>
                      <a:lnTo>
                        <a:pt x="184" y="594"/>
                      </a:lnTo>
                      <a:lnTo>
                        <a:pt x="182" y="594"/>
                      </a:lnTo>
                      <a:lnTo>
                        <a:pt x="182" y="592"/>
                      </a:lnTo>
                      <a:lnTo>
                        <a:pt x="182" y="594"/>
                      </a:lnTo>
                      <a:lnTo>
                        <a:pt x="180" y="594"/>
                      </a:lnTo>
                      <a:lnTo>
                        <a:pt x="180" y="596"/>
                      </a:lnTo>
                      <a:lnTo>
                        <a:pt x="180" y="592"/>
                      </a:lnTo>
                      <a:lnTo>
                        <a:pt x="182" y="590"/>
                      </a:lnTo>
                      <a:lnTo>
                        <a:pt x="182" y="592"/>
                      </a:lnTo>
                      <a:lnTo>
                        <a:pt x="182" y="590"/>
                      </a:lnTo>
                      <a:lnTo>
                        <a:pt x="182" y="588"/>
                      </a:lnTo>
                      <a:lnTo>
                        <a:pt x="182" y="586"/>
                      </a:lnTo>
                      <a:lnTo>
                        <a:pt x="182" y="584"/>
                      </a:lnTo>
                      <a:lnTo>
                        <a:pt x="184" y="584"/>
                      </a:lnTo>
                      <a:lnTo>
                        <a:pt x="184" y="582"/>
                      </a:lnTo>
                      <a:lnTo>
                        <a:pt x="184" y="580"/>
                      </a:lnTo>
                      <a:lnTo>
                        <a:pt x="184" y="578"/>
                      </a:lnTo>
                      <a:lnTo>
                        <a:pt x="184" y="576"/>
                      </a:lnTo>
                      <a:lnTo>
                        <a:pt x="186" y="576"/>
                      </a:lnTo>
                      <a:lnTo>
                        <a:pt x="184" y="574"/>
                      </a:lnTo>
                      <a:lnTo>
                        <a:pt x="186" y="574"/>
                      </a:lnTo>
                      <a:lnTo>
                        <a:pt x="186" y="576"/>
                      </a:lnTo>
                      <a:lnTo>
                        <a:pt x="186" y="574"/>
                      </a:lnTo>
                      <a:lnTo>
                        <a:pt x="184" y="574"/>
                      </a:lnTo>
                      <a:lnTo>
                        <a:pt x="184" y="576"/>
                      </a:lnTo>
                      <a:lnTo>
                        <a:pt x="182" y="576"/>
                      </a:lnTo>
                      <a:lnTo>
                        <a:pt x="182" y="578"/>
                      </a:lnTo>
                      <a:lnTo>
                        <a:pt x="180" y="578"/>
                      </a:lnTo>
                      <a:lnTo>
                        <a:pt x="180" y="580"/>
                      </a:lnTo>
                      <a:lnTo>
                        <a:pt x="178" y="582"/>
                      </a:lnTo>
                      <a:lnTo>
                        <a:pt x="180" y="580"/>
                      </a:lnTo>
                      <a:lnTo>
                        <a:pt x="180" y="578"/>
                      </a:lnTo>
                      <a:lnTo>
                        <a:pt x="180" y="576"/>
                      </a:lnTo>
                      <a:lnTo>
                        <a:pt x="180" y="574"/>
                      </a:lnTo>
                      <a:lnTo>
                        <a:pt x="180" y="576"/>
                      </a:lnTo>
                      <a:lnTo>
                        <a:pt x="178" y="576"/>
                      </a:lnTo>
                      <a:lnTo>
                        <a:pt x="180" y="576"/>
                      </a:lnTo>
                      <a:lnTo>
                        <a:pt x="178" y="576"/>
                      </a:lnTo>
                      <a:lnTo>
                        <a:pt x="176" y="580"/>
                      </a:lnTo>
                      <a:lnTo>
                        <a:pt x="176" y="582"/>
                      </a:lnTo>
                      <a:lnTo>
                        <a:pt x="174" y="584"/>
                      </a:lnTo>
                      <a:lnTo>
                        <a:pt x="176" y="584"/>
                      </a:lnTo>
                      <a:lnTo>
                        <a:pt x="174" y="586"/>
                      </a:lnTo>
                      <a:lnTo>
                        <a:pt x="174" y="584"/>
                      </a:lnTo>
                      <a:lnTo>
                        <a:pt x="174" y="582"/>
                      </a:lnTo>
                      <a:lnTo>
                        <a:pt x="174" y="584"/>
                      </a:lnTo>
                      <a:lnTo>
                        <a:pt x="172" y="584"/>
                      </a:lnTo>
                      <a:lnTo>
                        <a:pt x="172" y="586"/>
                      </a:lnTo>
                      <a:lnTo>
                        <a:pt x="170" y="588"/>
                      </a:lnTo>
                      <a:lnTo>
                        <a:pt x="170" y="586"/>
                      </a:lnTo>
                      <a:lnTo>
                        <a:pt x="172" y="582"/>
                      </a:lnTo>
                      <a:lnTo>
                        <a:pt x="172" y="580"/>
                      </a:lnTo>
                      <a:lnTo>
                        <a:pt x="170" y="580"/>
                      </a:lnTo>
                      <a:lnTo>
                        <a:pt x="172" y="580"/>
                      </a:lnTo>
                      <a:lnTo>
                        <a:pt x="172" y="582"/>
                      </a:lnTo>
                      <a:lnTo>
                        <a:pt x="170" y="582"/>
                      </a:lnTo>
                      <a:lnTo>
                        <a:pt x="170" y="584"/>
                      </a:lnTo>
                      <a:lnTo>
                        <a:pt x="170" y="586"/>
                      </a:lnTo>
                      <a:lnTo>
                        <a:pt x="168" y="586"/>
                      </a:lnTo>
                      <a:lnTo>
                        <a:pt x="170" y="586"/>
                      </a:lnTo>
                      <a:lnTo>
                        <a:pt x="170" y="588"/>
                      </a:lnTo>
                      <a:lnTo>
                        <a:pt x="168" y="590"/>
                      </a:lnTo>
                      <a:lnTo>
                        <a:pt x="166" y="590"/>
                      </a:lnTo>
                      <a:lnTo>
                        <a:pt x="166" y="592"/>
                      </a:lnTo>
                      <a:lnTo>
                        <a:pt x="168" y="592"/>
                      </a:lnTo>
                      <a:lnTo>
                        <a:pt x="166" y="594"/>
                      </a:lnTo>
                      <a:lnTo>
                        <a:pt x="166" y="596"/>
                      </a:lnTo>
                      <a:lnTo>
                        <a:pt x="164" y="596"/>
                      </a:lnTo>
                      <a:lnTo>
                        <a:pt x="164" y="594"/>
                      </a:lnTo>
                      <a:lnTo>
                        <a:pt x="162" y="596"/>
                      </a:lnTo>
                      <a:lnTo>
                        <a:pt x="162" y="598"/>
                      </a:lnTo>
                      <a:lnTo>
                        <a:pt x="164" y="600"/>
                      </a:lnTo>
                      <a:lnTo>
                        <a:pt x="162" y="604"/>
                      </a:lnTo>
                      <a:lnTo>
                        <a:pt x="162" y="606"/>
                      </a:lnTo>
                      <a:lnTo>
                        <a:pt x="162" y="604"/>
                      </a:lnTo>
                      <a:lnTo>
                        <a:pt x="162" y="606"/>
                      </a:lnTo>
                      <a:lnTo>
                        <a:pt x="164" y="606"/>
                      </a:lnTo>
                      <a:lnTo>
                        <a:pt x="162" y="606"/>
                      </a:lnTo>
                      <a:lnTo>
                        <a:pt x="162" y="608"/>
                      </a:lnTo>
                      <a:lnTo>
                        <a:pt x="160" y="610"/>
                      </a:lnTo>
                      <a:lnTo>
                        <a:pt x="160" y="608"/>
                      </a:lnTo>
                      <a:lnTo>
                        <a:pt x="160" y="606"/>
                      </a:lnTo>
                      <a:lnTo>
                        <a:pt x="158" y="606"/>
                      </a:lnTo>
                      <a:lnTo>
                        <a:pt x="160" y="608"/>
                      </a:lnTo>
                      <a:lnTo>
                        <a:pt x="160" y="610"/>
                      </a:lnTo>
                      <a:lnTo>
                        <a:pt x="160" y="612"/>
                      </a:lnTo>
                      <a:lnTo>
                        <a:pt x="158" y="612"/>
                      </a:lnTo>
                      <a:lnTo>
                        <a:pt x="158" y="614"/>
                      </a:lnTo>
                      <a:lnTo>
                        <a:pt x="160" y="614"/>
                      </a:lnTo>
                      <a:lnTo>
                        <a:pt x="160" y="612"/>
                      </a:lnTo>
                      <a:lnTo>
                        <a:pt x="162" y="612"/>
                      </a:lnTo>
                      <a:lnTo>
                        <a:pt x="162" y="614"/>
                      </a:lnTo>
                      <a:lnTo>
                        <a:pt x="162" y="616"/>
                      </a:lnTo>
                      <a:lnTo>
                        <a:pt x="160" y="618"/>
                      </a:lnTo>
                      <a:lnTo>
                        <a:pt x="158" y="616"/>
                      </a:lnTo>
                      <a:lnTo>
                        <a:pt x="158" y="618"/>
                      </a:lnTo>
                      <a:lnTo>
                        <a:pt x="158" y="616"/>
                      </a:lnTo>
                      <a:lnTo>
                        <a:pt x="158" y="618"/>
                      </a:lnTo>
                      <a:lnTo>
                        <a:pt x="158" y="616"/>
                      </a:lnTo>
                      <a:lnTo>
                        <a:pt x="158" y="618"/>
                      </a:lnTo>
                      <a:lnTo>
                        <a:pt x="156" y="616"/>
                      </a:lnTo>
                      <a:lnTo>
                        <a:pt x="156" y="618"/>
                      </a:lnTo>
                      <a:lnTo>
                        <a:pt x="158" y="618"/>
                      </a:lnTo>
                      <a:lnTo>
                        <a:pt x="160" y="618"/>
                      </a:lnTo>
                      <a:lnTo>
                        <a:pt x="162" y="618"/>
                      </a:lnTo>
                      <a:lnTo>
                        <a:pt x="162" y="616"/>
                      </a:lnTo>
                      <a:lnTo>
                        <a:pt x="162" y="618"/>
                      </a:lnTo>
                      <a:lnTo>
                        <a:pt x="162" y="616"/>
                      </a:lnTo>
                      <a:lnTo>
                        <a:pt x="162" y="614"/>
                      </a:lnTo>
                      <a:lnTo>
                        <a:pt x="164" y="616"/>
                      </a:lnTo>
                      <a:lnTo>
                        <a:pt x="164" y="614"/>
                      </a:lnTo>
                      <a:lnTo>
                        <a:pt x="164" y="616"/>
                      </a:lnTo>
                      <a:lnTo>
                        <a:pt x="164" y="614"/>
                      </a:lnTo>
                      <a:lnTo>
                        <a:pt x="164" y="616"/>
                      </a:lnTo>
                      <a:lnTo>
                        <a:pt x="166" y="616"/>
                      </a:lnTo>
                      <a:lnTo>
                        <a:pt x="166" y="618"/>
                      </a:lnTo>
                      <a:lnTo>
                        <a:pt x="168" y="618"/>
                      </a:lnTo>
                      <a:lnTo>
                        <a:pt x="168" y="620"/>
                      </a:lnTo>
                      <a:lnTo>
                        <a:pt x="168" y="622"/>
                      </a:lnTo>
                      <a:lnTo>
                        <a:pt x="168" y="624"/>
                      </a:lnTo>
                      <a:lnTo>
                        <a:pt x="170" y="624"/>
                      </a:lnTo>
                      <a:lnTo>
                        <a:pt x="170" y="626"/>
                      </a:lnTo>
                      <a:lnTo>
                        <a:pt x="172" y="626"/>
                      </a:lnTo>
                      <a:lnTo>
                        <a:pt x="172" y="628"/>
                      </a:lnTo>
                      <a:lnTo>
                        <a:pt x="170" y="628"/>
                      </a:lnTo>
                      <a:lnTo>
                        <a:pt x="168" y="628"/>
                      </a:lnTo>
                      <a:lnTo>
                        <a:pt x="168" y="630"/>
                      </a:lnTo>
                      <a:lnTo>
                        <a:pt x="164" y="630"/>
                      </a:lnTo>
                      <a:lnTo>
                        <a:pt x="160" y="634"/>
                      </a:lnTo>
                      <a:lnTo>
                        <a:pt x="160" y="636"/>
                      </a:lnTo>
                      <a:lnTo>
                        <a:pt x="162" y="636"/>
                      </a:lnTo>
                      <a:lnTo>
                        <a:pt x="160" y="636"/>
                      </a:lnTo>
                      <a:lnTo>
                        <a:pt x="158" y="634"/>
                      </a:lnTo>
                      <a:lnTo>
                        <a:pt x="160" y="634"/>
                      </a:lnTo>
                      <a:lnTo>
                        <a:pt x="158" y="634"/>
                      </a:lnTo>
                      <a:lnTo>
                        <a:pt x="156" y="636"/>
                      </a:lnTo>
                      <a:lnTo>
                        <a:pt x="156" y="638"/>
                      </a:lnTo>
                      <a:lnTo>
                        <a:pt x="154" y="640"/>
                      </a:lnTo>
                      <a:lnTo>
                        <a:pt x="154" y="644"/>
                      </a:lnTo>
                      <a:lnTo>
                        <a:pt x="156" y="646"/>
                      </a:lnTo>
                      <a:lnTo>
                        <a:pt x="156" y="648"/>
                      </a:lnTo>
                      <a:lnTo>
                        <a:pt x="158" y="648"/>
                      </a:lnTo>
                      <a:lnTo>
                        <a:pt x="160" y="650"/>
                      </a:lnTo>
                      <a:lnTo>
                        <a:pt x="158" y="650"/>
                      </a:lnTo>
                      <a:lnTo>
                        <a:pt x="158" y="652"/>
                      </a:lnTo>
                      <a:lnTo>
                        <a:pt x="160" y="650"/>
                      </a:lnTo>
                      <a:lnTo>
                        <a:pt x="160" y="648"/>
                      </a:lnTo>
                      <a:lnTo>
                        <a:pt x="162" y="648"/>
                      </a:lnTo>
                      <a:lnTo>
                        <a:pt x="162" y="650"/>
                      </a:lnTo>
                      <a:lnTo>
                        <a:pt x="160" y="650"/>
                      </a:lnTo>
                      <a:lnTo>
                        <a:pt x="158" y="652"/>
                      </a:lnTo>
                      <a:lnTo>
                        <a:pt x="158" y="654"/>
                      </a:lnTo>
                      <a:lnTo>
                        <a:pt x="158" y="656"/>
                      </a:lnTo>
                      <a:lnTo>
                        <a:pt x="158" y="658"/>
                      </a:lnTo>
                      <a:lnTo>
                        <a:pt x="156" y="658"/>
                      </a:lnTo>
                      <a:lnTo>
                        <a:pt x="154" y="660"/>
                      </a:lnTo>
                      <a:lnTo>
                        <a:pt x="156" y="660"/>
                      </a:lnTo>
                      <a:lnTo>
                        <a:pt x="154" y="660"/>
                      </a:lnTo>
                      <a:lnTo>
                        <a:pt x="154" y="662"/>
                      </a:lnTo>
                      <a:lnTo>
                        <a:pt x="156" y="660"/>
                      </a:lnTo>
                      <a:lnTo>
                        <a:pt x="156" y="662"/>
                      </a:lnTo>
                      <a:lnTo>
                        <a:pt x="154" y="662"/>
                      </a:lnTo>
                      <a:lnTo>
                        <a:pt x="154" y="666"/>
                      </a:lnTo>
                      <a:lnTo>
                        <a:pt x="154" y="668"/>
                      </a:lnTo>
                      <a:lnTo>
                        <a:pt x="152" y="670"/>
                      </a:lnTo>
                      <a:lnTo>
                        <a:pt x="150" y="668"/>
                      </a:lnTo>
                      <a:lnTo>
                        <a:pt x="150" y="670"/>
                      </a:lnTo>
                      <a:lnTo>
                        <a:pt x="148" y="670"/>
                      </a:lnTo>
                      <a:lnTo>
                        <a:pt x="146" y="670"/>
                      </a:lnTo>
                      <a:lnTo>
                        <a:pt x="144" y="672"/>
                      </a:lnTo>
                      <a:lnTo>
                        <a:pt x="144" y="674"/>
                      </a:lnTo>
                      <a:lnTo>
                        <a:pt x="144" y="676"/>
                      </a:lnTo>
                      <a:lnTo>
                        <a:pt x="144" y="678"/>
                      </a:lnTo>
                      <a:lnTo>
                        <a:pt x="142" y="682"/>
                      </a:lnTo>
                      <a:lnTo>
                        <a:pt x="142" y="686"/>
                      </a:lnTo>
                      <a:lnTo>
                        <a:pt x="144" y="686"/>
                      </a:lnTo>
                      <a:lnTo>
                        <a:pt x="144" y="688"/>
                      </a:lnTo>
                      <a:lnTo>
                        <a:pt x="146" y="688"/>
                      </a:lnTo>
                      <a:lnTo>
                        <a:pt x="146" y="690"/>
                      </a:lnTo>
                      <a:lnTo>
                        <a:pt x="146" y="692"/>
                      </a:lnTo>
                      <a:lnTo>
                        <a:pt x="146" y="694"/>
                      </a:lnTo>
                      <a:lnTo>
                        <a:pt x="144" y="694"/>
                      </a:lnTo>
                      <a:lnTo>
                        <a:pt x="142" y="694"/>
                      </a:lnTo>
                      <a:lnTo>
                        <a:pt x="144" y="694"/>
                      </a:lnTo>
                      <a:lnTo>
                        <a:pt x="144" y="696"/>
                      </a:lnTo>
                      <a:lnTo>
                        <a:pt x="146" y="696"/>
                      </a:lnTo>
                      <a:lnTo>
                        <a:pt x="146" y="698"/>
                      </a:lnTo>
                      <a:lnTo>
                        <a:pt x="144" y="698"/>
                      </a:lnTo>
                      <a:lnTo>
                        <a:pt x="144" y="702"/>
                      </a:lnTo>
                      <a:lnTo>
                        <a:pt x="144" y="704"/>
                      </a:lnTo>
                      <a:lnTo>
                        <a:pt x="144" y="706"/>
                      </a:lnTo>
                      <a:lnTo>
                        <a:pt x="142" y="710"/>
                      </a:lnTo>
                      <a:lnTo>
                        <a:pt x="142" y="712"/>
                      </a:lnTo>
                      <a:lnTo>
                        <a:pt x="142" y="714"/>
                      </a:lnTo>
                      <a:lnTo>
                        <a:pt x="140" y="716"/>
                      </a:lnTo>
                      <a:lnTo>
                        <a:pt x="140" y="714"/>
                      </a:lnTo>
                      <a:lnTo>
                        <a:pt x="138" y="714"/>
                      </a:lnTo>
                      <a:lnTo>
                        <a:pt x="136" y="714"/>
                      </a:lnTo>
                      <a:lnTo>
                        <a:pt x="134" y="714"/>
                      </a:lnTo>
                      <a:lnTo>
                        <a:pt x="132" y="714"/>
                      </a:lnTo>
                      <a:lnTo>
                        <a:pt x="130" y="714"/>
                      </a:lnTo>
                      <a:lnTo>
                        <a:pt x="122" y="710"/>
                      </a:lnTo>
                      <a:lnTo>
                        <a:pt x="120" y="708"/>
                      </a:lnTo>
                      <a:lnTo>
                        <a:pt x="122" y="706"/>
                      </a:lnTo>
                      <a:lnTo>
                        <a:pt x="120" y="704"/>
                      </a:lnTo>
                      <a:lnTo>
                        <a:pt x="120" y="702"/>
                      </a:lnTo>
                      <a:lnTo>
                        <a:pt x="120" y="700"/>
                      </a:lnTo>
                      <a:lnTo>
                        <a:pt x="120" y="698"/>
                      </a:lnTo>
                      <a:lnTo>
                        <a:pt x="120" y="696"/>
                      </a:lnTo>
                      <a:lnTo>
                        <a:pt x="120" y="694"/>
                      </a:lnTo>
                      <a:lnTo>
                        <a:pt x="118" y="694"/>
                      </a:lnTo>
                      <a:lnTo>
                        <a:pt x="116" y="694"/>
                      </a:lnTo>
                      <a:lnTo>
                        <a:pt x="116" y="692"/>
                      </a:lnTo>
                      <a:lnTo>
                        <a:pt x="114" y="692"/>
                      </a:lnTo>
                      <a:lnTo>
                        <a:pt x="112" y="692"/>
                      </a:lnTo>
                      <a:lnTo>
                        <a:pt x="112" y="690"/>
                      </a:lnTo>
                      <a:lnTo>
                        <a:pt x="110" y="690"/>
                      </a:lnTo>
                      <a:lnTo>
                        <a:pt x="108" y="690"/>
                      </a:lnTo>
                      <a:lnTo>
                        <a:pt x="108" y="688"/>
                      </a:lnTo>
                      <a:lnTo>
                        <a:pt x="106" y="688"/>
                      </a:lnTo>
                      <a:lnTo>
                        <a:pt x="108" y="688"/>
                      </a:lnTo>
                      <a:lnTo>
                        <a:pt x="106" y="688"/>
                      </a:lnTo>
                      <a:lnTo>
                        <a:pt x="106" y="686"/>
                      </a:lnTo>
                      <a:lnTo>
                        <a:pt x="104" y="686"/>
                      </a:lnTo>
                      <a:lnTo>
                        <a:pt x="104" y="684"/>
                      </a:lnTo>
                      <a:lnTo>
                        <a:pt x="102" y="684"/>
                      </a:lnTo>
                      <a:lnTo>
                        <a:pt x="102" y="684"/>
                      </a:lnTo>
                      <a:lnTo>
                        <a:pt x="100" y="684"/>
                      </a:lnTo>
                      <a:lnTo>
                        <a:pt x="98" y="684"/>
                      </a:lnTo>
                      <a:lnTo>
                        <a:pt x="98" y="684"/>
                      </a:lnTo>
                      <a:lnTo>
                        <a:pt x="96" y="684"/>
                      </a:lnTo>
                      <a:lnTo>
                        <a:pt x="96" y="682"/>
                      </a:lnTo>
                      <a:lnTo>
                        <a:pt x="94" y="678"/>
                      </a:lnTo>
                      <a:lnTo>
                        <a:pt x="94" y="676"/>
                      </a:lnTo>
                      <a:lnTo>
                        <a:pt x="92" y="674"/>
                      </a:lnTo>
                      <a:lnTo>
                        <a:pt x="92" y="672"/>
                      </a:lnTo>
                      <a:lnTo>
                        <a:pt x="94" y="672"/>
                      </a:lnTo>
                      <a:lnTo>
                        <a:pt x="94" y="670"/>
                      </a:lnTo>
                      <a:lnTo>
                        <a:pt x="92" y="670"/>
                      </a:lnTo>
                      <a:lnTo>
                        <a:pt x="92" y="666"/>
                      </a:lnTo>
                      <a:lnTo>
                        <a:pt x="90" y="666"/>
                      </a:lnTo>
                      <a:lnTo>
                        <a:pt x="92" y="662"/>
                      </a:lnTo>
                      <a:lnTo>
                        <a:pt x="92" y="660"/>
                      </a:lnTo>
                      <a:lnTo>
                        <a:pt x="92" y="660"/>
                      </a:lnTo>
                      <a:lnTo>
                        <a:pt x="92" y="658"/>
                      </a:lnTo>
                      <a:lnTo>
                        <a:pt x="90" y="656"/>
                      </a:lnTo>
                      <a:lnTo>
                        <a:pt x="90" y="654"/>
                      </a:lnTo>
                      <a:lnTo>
                        <a:pt x="90" y="652"/>
                      </a:lnTo>
                      <a:lnTo>
                        <a:pt x="88" y="652"/>
                      </a:lnTo>
                      <a:lnTo>
                        <a:pt x="76" y="618"/>
                      </a:lnTo>
                      <a:lnTo>
                        <a:pt x="50" y="538"/>
                      </a:lnTo>
                      <a:lnTo>
                        <a:pt x="34" y="490"/>
                      </a:lnTo>
                      <a:lnTo>
                        <a:pt x="4" y="406"/>
                      </a:lnTo>
                      <a:lnTo>
                        <a:pt x="0" y="396"/>
                      </a:lnTo>
                      <a:lnTo>
                        <a:pt x="2" y="394"/>
                      </a:lnTo>
                      <a:lnTo>
                        <a:pt x="6" y="394"/>
                      </a:lnTo>
                      <a:lnTo>
                        <a:pt x="8" y="392"/>
                      </a:lnTo>
                      <a:lnTo>
                        <a:pt x="8" y="390"/>
                      </a:lnTo>
                      <a:lnTo>
                        <a:pt x="6" y="390"/>
                      </a:lnTo>
                      <a:lnTo>
                        <a:pt x="6" y="388"/>
                      </a:lnTo>
                      <a:lnTo>
                        <a:pt x="8" y="388"/>
                      </a:lnTo>
                      <a:lnTo>
                        <a:pt x="10" y="390"/>
                      </a:lnTo>
                      <a:lnTo>
                        <a:pt x="12" y="388"/>
                      </a:lnTo>
                      <a:lnTo>
                        <a:pt x="14" y="390"/>
                      </a:lnTo>
                      <a:lnTo>
                        <a:pt x="16" y="390"/>
                      </a:lnTo>
                      <a:lnTo>
                        <a:pt x="18" y="390"/>
                      </a:lnTo>
                      <a:lnTo>
                        <a:pt x="18" y="392"/>
                      </a:lnTo>
                      <a:lnTo>
                        <a:pt x="20" y="392"/>
                      </a:lnTo>
                      <a:lnTo>
                        <a:pt x="18" y="396"/>
                      </a:lnTo>
                      <a:lnTo>
                        <a:pt x="22" y="396"/>
                      </a:lnTo>
                      <a:lnTo>
                        <a:pt x="22" y="398"/>
                      </a:lnTo>
                      <a:lnTo>
                        <a:pt x="22" y="400"/>
                      </a:lnTo>
                      <a:lnTo>
                        <a:pt x="24" y="400"/>
                      </a:lnTo>
                      <a:lnTo>
                        <a:pt x="28" y="400"/>
                      </a:lnTo>
                      <a:lnTo>
                        <a:pt x="30" y="400"/>
                      </a:lnTo>
                      <a:lnTo>
                        <a:pt x="28" y="398"/>
                      </a:lnTo>
                      <a:lnTo>
                        <a:pt x="28" y="396"/>
                      </a:lnTo>
                      <a:lnTo>
                        <a:pt x="28" y="394"/>
                      </a:lnTo>
                      <a:lnTo>
                        <a:pt x="28" y="392"/>
                      </a:lnTo>
                      <a:lnTo>
                        <a:pt x="28" y="390"/>
                      </a:lnTo>
                      <a:lnTo>
                        <a:pt x="30" y="390"/>
                      </a:lnTo>
                      <a:lnTo>
                        <a:pt x="30" y="388"/>
                      </a:lnTo>
                      <a:lnTo>
                        <a:pt x="28" y="388"/>
                      </a:lnTo>
                      <a:lnTo>
                        <a:pt x="30" y="386"/>
                      </a:lnTo>
                      <a:lnTo>
                        <a:pt x="28" y="384"/>
                      </a:lnTo>
                      <a:lnTo>
                        <a:pt x="26" y="382"/>
                      </a:lnTo>
                      <a:lnTo>
                        <a:pt x="28" y="382"/>
                      </a:lnTo>
                      <a:lnTo>
                        <a:pt x="26" y="380"/>
                      </a:lnTo>
                      <a:lnTo>
                        <a:pt x="28" y="378"/>
                      </a:lnTo>
                      <a:lnTo>
                        <a:pt x="26" y="376"/>
                      </a:lnTo>
                      <a:lnTo>
                        <a:pt x="24" y="376"/>
                      </a:lnTo>
                      <a:lnTo>
                        <a:pt x="24" y="374"/>
                      </a:lnTo>
                      <a:lnTo>
                        <a:pt x="24" y="372"/>
                      </a:lnTo>
                      <a:lnTo>
                        <a:pt x="26" y="370"/>
                      </a:lnTo>
                      <a:lnTo>
                        <a:pt x="26" y="368"/>
                      </a:lnTo>
                      <a:lnTo>
                        <a:pt x="28" y="368"/>
                      </a:lnTo>
                      <a:lnTo>
                        <a:pt x="30" y="368"/>
                      </a:lnTo>
                      <a:lnTo>
                        <a:pt x="32" y="368"/>
                      </a:lnTo>
                      <a:lnTo>
                        <a:pt x="32" y="370"/>
                      </a:lnTo>
                      <a:lnTo>
                        <a:pt x="34" y="370"/>
                      </a:lnTo>
                      <a:lnTo>
                        <a:pt x="34" y="372"/>
                      </a:lnTo>
                      <a:lnTo>
                        <a:pt x="36" y="372"/>
                      </a:lnTo>
                      <a:lnTo>
                        <a:pt x="38" y="372"/>
                      </a:lnTo>
                      <a:lnTo>
                        <a:pt x="38" y="370"/>
                      </a:lnTo>
                      <a:lnTo>
                        <a:pt x="40" y="372"/>
                      </a:lnTo>
                      <a:lnTo>
                        <a:pt x="42" y="372"/>
                      </a:lnTo>
                      <a:lnTo>
                        <a:pt x="42" y="370"/>
                      </a:lnTo>
                      <a:lnTo>
                        <a:pt x="42" y="368"/>
                      </a:lnTo>
                      <a:lnTo>
                        <a:pt x="46" y="368"/>
                      </a:lnTo>
                      <a:lnTo>
                        <a:pt x="42" y="366"/>
                      </a:lnTo>
                      <a:lnTo>
                        <a:pt x="42" y="364"/>
                      </a:lnTo>
                      <a:lnTo>
                        <a:pt x="40" y="364"/>
                      </a:lnTo>
                      <a:lnTo>
                        <a:pt x="40" y="362"/>
                      </a:lnTo>
                      <a:lnTo>
                        <a:pt x="36" y="362"/>
                      </a:lnTo>
                      <a:lnTo>
                        <a:pt x="36" y="360"/>
                      </a:lnTo>
                      <a:lnTo>
                        <a:pt x="34" y="360"/>
                      </a:lnTo>
                      <a:lnTo>
                        <a:pt x="34" y="358"/>
                      </a:lnTo>
                      <a:lnTo>
                        <a:pt x="32" y="358"/>
                      </a:lnTo>
                      <a:lnTo>
                        <a:pt x="32" y="356"/>
                      </a:lnTo>
                      <a:lnTo>
                        <a:pt x="30" y="356"/>
                      </a:lnTo>
                      <a:lnTo>
                        <a:pt x="30" y="354"/>
                      </a:lnTo>
                      <a:lnTo>
                        <a:pt x="30" y="352"/>
                      </a:lnTo>
                      <a:lnTo>
                        <a:pt x="32" y="350"/>
                      </a:lnTo>
                      <a:lnTo>
                        <a:pt x="30" y="350"/>
                      </a:lnTo>
                      <a:lnTo>
                        <a:pt x="32" y="348"/>
                      </a:lnTo>
                      <a:lnTo>
                        <a:pt x="32" y="346"/>
                      </a:lnTo>
                      <a:lnTo>
                        <a:pt x="30" y="346"/>
                      </a:lnTo>
                      <a:lnTo>
                        <a:pt x="32" y="346"/>
                      </a:lnTo>
                      <a:lnTo>
                        <a:pt x="30" y="344"/>
                      </a:lnTo>
                      <a:lnTo>
                        <a:pt x="32" y="344"/>
                      </a:lnTo>
                      <a:lnTo>
                        <a:pt x="32" y="342"/>
                      </a:lnTo>
                      <a:lnTo>
                        <a:pt x="34" y="338"/>
                      </a:lnTo>
                      <a:lnTo>
                        <a:pt x="36" y="336"/>
                      </a:lnTo>
                      <a:lnTo>
                        <a:pt x="36" y="334"/>
                      </a:lnTo>
                      <a:lnTo>
                        <a:pt x="38" y="332"/>
                      </a:lnTo>
                      <a:lnTo>
                        <a:pt x="38" y="330"/>
                      </a:lnTo>
                      <a:lnTo>
                        <a:pt x="40" y="328"/>
                      </a:lnTo>
                      <a:lnTo>
                        <a:pt x="40" y="326"/>
                      </a:lnTo>
                      <a:lnTo>
                        <a:pt x="40" y="326"/>
                      </a:lnTo>
                      <a:lnTo>
                        <a:pt x="40" y="324"/>
                      </a:lnTo>
                      <a:lnTo>
                        <a:pt x="42" y="324"/>
                      </a:lnTo>
                      <a:lnTo>
                        <a:pt x="42" y="322"/>
                      </a:lnTo>
                      <a:lnTo>
                        <a:pt x="48" y="318"/>
                      </a:lnTo>
                      <a:lnTo>
                        <a:pt x="48" y="316"/>
                      </a:lnTo>
                      <a:lnTo>
                        <a:pt x="50" y="316"/>
                      </a:lnTo>
                      <a:lnTo>
                        <a:pt x="52" y="316"/>
                      </a:lnTo>
                      <a:lnTo>
                        <a:pt x="52" y="312"/>
                      </a:lnTo>
                      <a:lnTo>
                        <a:pt x="54" y="310"/>
                      </a:lnTo>
                      <a:lnTo>
                        <a:pt x="52" y="310"/>
                      </a:lnTo>
                      <a:lnTo>
                        <a:pt x="52" y="308"/>
                      </a:lnTo>
                      <a:lnTo>
                        <a:pt x="52" y="306"/>
                      </a:lnTo>
                      <a:lnTo>
                        <a:pt x="50" y="304"/>
                      </a:lnTo>
                      <a:lnTo>
                        <a:pt x="50" y="302"/>
                      </a:lnTo>
                      <a:lnTo>
                        <a:pt x="48" y="302"/>
                      </a:lnTo>
                      <a:lnTo>
                        <a:pt x="50" y="300"/>
                      </a:lnTo>
                      <a:lnTo>
                        <a:pt x="50" y="298"/>
                      </a:lnTo>
                      <a:lnTo>
                        <a:pt x="52" y="296"/>
                      </a:lnTo>
                      <a:lnTo>
                        <a:pt x="52" y="294"/>
                      </a:lnTo>
                      <a:lnTo>
                        <a:pt x="52" y="294"/>
                      </a:lnTo>
                      <a:lnTo>
                        <a:pt x="52" y="292"/>
                      </a:lnTo>
                      <a:lnTo>
                        <a:pt x="56" y="288"/>
                      </a:lnTo>
                      <a:lnTo>
                        <a:pt x="62" y="282"/>
                      </a:lnTo>
                      <a:lnTo>
                        <a:pt x="58" y="282"/>
                      </a:lnTo>
                      <a:lnTo>
                        <a:pt x="62" y="280"/>
                      </a:lnTo>
                      <a:lnTo>
                        <a:pt x="58" y="280"/>
                      </a:lnTo>
                      <a:lnTo>
                        <a:pt x="58" y="278"/>
                      </a:lnTo>
                      <a:lnTo>
                        <a:pt x="58" y="274"/>
                      </a:lnTo>
                      <a:lnTo>
                        <a:pt x="56" y="272"/>
                      </a:lnTo>
                      <a:lnTo>
                        <a:pt x="56" y="274"/>
                      </a:lnTo>
                      <a:lnTo>
                        <a:pt x="56" y="272"/>
                      </a:lnTo>
                      <a:lnTo>
                        <a:pt x="54" y="272"/>
                      </a:lnTo>
                      <a:lnTo>
                        <a:pt x="52" y="274"/>
                      </a:lnTo>
                      <a:lnTo>
                        <a:pt x="52" y="272"/>
                      </a:lnTo>
                      <a:lnTo>
                        <a:pt x="52" y="270"/>
                      </a:lnTo>
                      <a:lnTo>
                        <a:pt x="52" y="268"/>
                      </a:lnTo>
                      <a:lnTo>
                        <a:pt x="52" y="268"/>
                      </a:lnTo>
                      <a:lnTo>
                        <a:pt x="50" y="266"/>
                      </a:lnTo>
                      <a:lnTo>
                        <a:pt x="50" y="264"/>
                      </a:lnTo>
                      <a:lnTo>
                        <a:pt x="50" y="262"/>
                      </a:lnTo>
                      <a:lnTo>
                        <a:pt x="52" y="260"/>
                      </a:lnTo>
                      <a:lnTo>
                        <a:pt x="52" y="258"/>
                      </a:lnTo>
                      <a:lnTo>
                        <a:pt x="50" y="258"/>
                      </a:lnTo>
                      <a:lnTo>
                        <a:pt x="48" y="258"/>
                      </a:lnTo>
                      <a:lnTo>
                        <a:pt x="48" y="256"/>
                      </a:lnTo>
                      <a:lnTo>
                        <a:pt x="48" y="254"/>
                      </a:lnTo>
                      <a:lnTo>
                        <a:pt x="48" y="252"/>
                      </a:lnTo>
                      <a:lnTo>
                        <a:pt x="52" y="252"/>
                      </a:lnTo>
                      <a:lnTo>
                        <a:pt x="52" y="250"/>
                      </a:lnTo>
                      <a:lnTo>
                        <a:pt x="52" y="244"/>
                      </a:lnTo>
                      <a:lnTo>
                        <a:pt x="50" y="244"/>
                      </a:lnTo>
                      <a:lnTo>
                        <a:pt x="48" y="242"/>
                      </a:lnTo>
                      <a:lnTo>
                        <a:pt x="46" y="240"/>
                      </a:lnTo>
                      <a:lnTo>
                        <a:pt x="42" y="240"/>
                      </a:lnTo>
                      <a:lnTo>
                        <a:pt x="42" y="238"/>
                      </a:lnTo>
                      <a:lnTo>
                        <a:pt x="46" y="236"/>
                      </a:lnTo>
                      <a:lnTo>
                        <a:pt x="42" y="234"/>
                      </a:lnTo>
                      <a:lnTo>
                        <a:pt x="46" y="232"/>
                      </a:lnTo>
                      <a:lnTo>
                        <a:pt x="46" y="230"/>
                      </a:lnTo>
                      <a:lnTo>
                        <a:pt x="46" y="228"/>
                      </a:lnTo>
                      <a:lnTo>
                        <a:pt x="46" y="226"/>
                      </a:lnTo>
                      <a:lnTo>
                        <a:pt x="46" y="224"/>
                      </a:lnTo>
                      <a:lnTo>
                        <a:pt x="46" y="222"/>
                      </a:lnTo>
                      <a:lnTo>
                        <a:pt x="48" y="220"/>
                      </a:lnTo>
                      <a:lnTo>
                        <a:pt x="48" y="218"/>
                      </a:lnTo>
                      <a:lnTo>
                        <a:pt x="46" y="216"/>
                      </a:lnTo>
                      <a:lnTo>
                        <a:pt x="48" y="214"/>
                      </a:lnTo>
                      <a:lnTo>
                        <a:pt x="48" y="212"/>
                      </a:lnTo>
                      <a:lnTo>
                        <a:pt x="48" y="210"/>
                      </a:lnTo>
                      <a:lnTo>
                        <a:pt x="50" y="210"/>
                      </a:lnTo>
                      <a:lnTo>
                        <a:pt x="50" y="208"/>
                      </a:lnTo>
                      <a:lnTo>
                        <a:pt x="52" y="210"/>
                      </a:lnTo>
                      <a:lnTo>
                        <a:pt x="52" y="208"/>
                      </a:lnTo>
                      <a:lnTo>
                        <a:pt x="52" y="206"/>
                      </a:lnTo>
                      <a:lnTo>
                        <a:pt x="52" y="204"/>
                      </a:lnTo>
                      <a:lnTo>
                        <a:pt x="52" y="202"/>
                      </a:lnTo>
                      <a:lnTo>
                        <a:pt x="52" y="200"/>
                      </a:lnTo>
                      <a:lnTo>
                        <a:pt x="54" y="200"/>
                      </a:lnTo>
                      <a:lnTo>
                        <a:pt x="56" y="198"/>
                      </a:lnTo>
                      <a:lnTo>
                        <a:pt x="52" y="156"/>
                      </a:lnTo>
                      <a:lnTo>
                        <a:pt x="70" y="88"/>
                      </a:lnTo>
                      <a:lnTo>
                        <a:pt x="92" y="16"/>
                      </a:lnTo>
                      <a:lnTo>
                        <a:pt x="96" y="16"/>
                      </a:lnTo>
                      <a:lnTo>
                        <a:pt x="98" y="16"/>
                      </a:lnTo>
                      <a:lnTo>
                        <a:pt x="100" y="16"/>
                      </a:lnTo>
                      <a:lnTo>
                        <a:pt x="102" y="16"/>
                      </a:lnTo>
                      <a:lnTo>
                        <a:pt x="104" y="16"/>
                      </a:lnTo>
                      <a:lnTo>
                        <a:pt x="106" y="16"/>
                      </a:lnTo>
                      <a:lnTo>
                        <a:pt x="106" y="18"/>
                      </a:lnTo>
                      <a:lnTo>
                        <a:pt x="106" y="16"/>
                      </a:lnTo>
                      <a:lnTo>
                        <a:pt x="108" y="18"/>
                      </a:lnTo>
                      <a:lnTo>
                        <a:pt x="110" y="16"/>
                      </a:lnTo>
                      <a:lnTo>
                        <a:pt x="112" y="16"/>
                      </a:lnTo>
                      <a:lnTo>
                        <a:pt x="114" y="16"/>
                      </a:lnTo>
                      <a:lnTo>
                        <a:pt x="114" y="18"/>
                      </a:lnTo>
                      <a:lnTo>
                        <a:pt x="116" y="18"/>
                      </a:lnTo>
                      <a:lnTo>
                        <a:pt x="114" y="18"/>
                      </a:lnTo>
                      <a:lnTo>
                        <a:pt x="116" y="18"/>
                      </a:lnTo>
                      <a:lnTo>
                        <a:pt x="114" y="18"/>
                      </a:lnTo>
                      <a:lnTo>
                        <a:pt x="114" y="20"/>
                      </a:lnTo>
                      <a:lnTo>
                        <a:pt x="116" y="22"/>
                      </a:lnTo>
                      <a:lnTo>
                        <a:pt x="114" y="22"/>
                      </a:lnTo>
                      <a:lnTo>
                        <a:pt x="114" y="24"/>
                      </a:lnTo>
                      <a:lnTo>
                        <a:pt x="116" y="32"/>
                      </a:lnTo>
                      <a:lnTo>
                        <a:pt x="118" y="34"/>
                      </a:lnTo>
                      <a:lnTo>
                        <a:pt x="118" y="36"/>
                      </a:lnTo>
                      <a:lnTo>
                        <a:pt x="120" y="38"/>
                      </a:lnTo>
                      <a:lnTo>
                        <a:pt x="120" y="42"/>
                      </a:lnTo>
                      <a:lnTo>
                        <a:pt x="122" y="42"/>
                      </a:lnTo>
                      <a:lnTo>
                        <a:pt x="130" y="44"/>
                      </a:lnTo>
                      <a:lnTo>
                        <a:pt x="132" y="46"/>
                      </a:lnTo>
                      <a:lnTo>
                        <a:pt x="134" y="46"/>
                      </a:lnTo>
                      <a:lnTo>
                        <a:pt x="136" y="46"/>
                      </a:lnTo>
                      <a:lnTo>
                        <a:pt x="138" y="48"/>
                      </a:lnTo>
                      <a:lnTo>
                        <a:pt x="140" y="48"/>
                      </a:lnTo>
                      <a:lnTo>
                        <a:pt x="142" y="44"/>
                      </a:lnTo>
                      <a:lnTo>
                        <a:pt x="146" y="40"/>
                      </a:lnTo>
                      <a:lnTo>
                        <a:pt x="152" y="36"/>
                      </a:lnTo>
                      <a:lnTo>
                        <a:pt x="154" y="34"/>
                      </a:lnTo>
                      <a:lnTo>
                        <a:pt x="154" y="32"/>
                      </a:lnTo>
                      <a:lnTo>
                        <a:pt x="156" y="32"/>
                      </a:lnTo>
                      <a:lnTo>
                        <a:pt x="158" y="32"/>
                      </a:lnTo>
                      <a:lnTo>
                        <a:pt x="160" y="32"/>
                      </a:lnTo>
                      <a:lnTo>
                        <a:pt x="162" y="30"/>
                      </a:lnTo>
                      <a:lnTo>
                        <a:pt x="166" y="28"/>
                      </a:lnTo>
                      <a:lnTo>
                        <a:pt x="166" y="26"/>
                      </a:lnTo>
                      <a:lnTo>
                        <a:pt x="166" y="24"/>
                      </a:lnTo>
                      <a:lnTo>
                        <a:pt x="166" y="22"/>
                      </a:lnTo>
                      <a:lnTo>
                        <a:pt x="170" y="20"/>
                      </a:lnTo>
                      <a:lnTo>
                        <a:pt x="172" y="18"/>
                      </a:lnTo>
                      <a:lnTo>
                        <a:pt x="174" y="18"/>
                      </a:lnTo>
                      <a:lnTo>
                        <a:pt x="176" y="16"/>
                      </a:lnTo>
                      <a:lnTo>
                        <a:pt x="178" y="16"/>
                      </a:lnTo>
                      <a:lnTo>
                        <a:pt x="180" y="18"/>
                      </a:lnTo>
                      <a:lnTo>
                        <a:pt x="182" y="16"/>
                      </a:lnTo>
                      <a:lnTo>
                        <a:pt x="184" y="16"/>
                      </a:lnTo>
                      <a:lnTo>
                        <a:pt x="186" y="14"/>
                      </a:lnTo>
                      <a:lnTo>
                        <a:pt x="188" y="14"/>
                      </a:lnTo>
                      <a:lnTo>
                        <a:pt x="186" y="12"/>
                      </a:lnTo>
                      <a:lnTo>
                        <a:pt x="184" y="8"/>
                      </a:lnTo>
                      <a:lnTo>
                        <a:pt x="184" y="6"/>
                      </a:lnTo>
                      <a:lnTo>
                        <a:pt x="186" y="4"/>
                      </a:lnTo>
                      <a:lnTo>
                        <a:pt x="188" y="2"/>
                      </a:lnTo>
                      <a:lnTo>
                        <a:pt x="192" y="2"/>
                      </a:lnTo>
                      <a:lnTo>
                        <a:pt x="194" y="0"/>
                      </a:lnTo>
                      <a:lnTo>
                        <a:pt x="196" y="0"/>
                      </a:lnTo>
                      <a:lnTo>
                        <a:pt x="198" y="0"/>
                      </a:lnTo>
                      <a:lnTo>
                        <a:pt x="200" y="0"/>
                      </a:lnTo>
                      <a:lnTo>
                        <a:pt x="202" y="2"/>
                      </a:lnTo>
                      <a:lnTo>
                        <a:pt x="202" y="0"/>
                      </a:lnTo>
                      <a:lnTo>
                        <a:pt x="206" y="2"/>
                      </a:lnTo>
                      <a:lnTo>
                        <a:pt x="208" y="2"/>
                      </a:lnTo>
                      <a:lnTo>
                        <a:pt x="208" y="4"/>
                      </a:lnTo>
                      <a:lnTo>
                        <a:pt x="210" y="4"/>
                      </a:lnTo>
                      <a:lnTo>
                        <a:pt x="212" y="6"/>
                      </a:lnTo>
                      <a:lnTo>
                        <a:pt x="214" y="6"/>
                      </a:lnTo>
                      <a:lnTo>
                        <a:pt x="218" y="6"/>
                      </a:lnTo>
                      <a:lnTo>
                        <a:pt x="220" y="8"/>
                      </a:lnTo>
                      <a:lnTo>
                        <a:pt x="226" y="10"/>
                      </a:lnTo>
                      <a:lnTo>
                        <a:pt x="230" y="14"/>
                      </a:lnTo>
                      <a:lnTo>
                        <a:pt x="232" y="12"/>
                      </a:lnTo>
                      <a:lnTo>
                        <a:pt x="234" y="14"/>
                      </a:lnTo>
                      <a:lnTo>
                        <a:pt x="236" y="16"/>
                      </a:lnTo>
                      <a:lnTo>
                        <a:pt x="238" y="16"/>
                      </a:lnTo>
                      <a:lnTo>
                        <a:pt x="240" y="20"/>
                      </a:lnTo>
                      <a:lnTo>
                        <a:pt x="242" y="20"/>
                      </a:lnTo>
                      <a:lnTo>
                        <a:pt x="242" y="22"/>
                      </a:lnTo>
                      <a:lnTo>
                        <a:pt x="244" y="22"/>
                      </a:lnTo>
                      <a:lnTo>
                        <a:pt x="246" y="24"/>
                      </a:lnTo>
                      <a:lnTo>
                        <a:pt x="246" y="26"/>
                      </a:lnTo>
                      <a:lnTo>
                        <a:pt x="254" y="26"/>
                      </a:lnTo>
                      <a:lnTo>
                        <a:pt x="256" y="26"/>
                      </a:lnTo>
                      <a:lnTo>
                        <a:pt x="258" y="28"/>
                      </a:lnTo>
                      <a:lnTo>
                        <a:pt x="274" y="74"/>
                      </a:lnTo>
                      <a:lnTo>
                        <a:pt x="296" y="144"/>
                      </a:lnTo>
                      <a:lnTo>
                        <a:pt x="312" y="192"/>
                      </a:lnTo>
                      <a:lnTo>
                        <a:pt x="314" y="194"/>
                      </a:lnTo>
                      <a:lnTo>
                        <a:pt x="316" y="194"/>
                      </a:lnTo>
                      <a:lnTo>
                        <a:pt x="318" y="196"/>
                      </a:lnTo>
                      <a:lnTo>
                        <a:pt x="316" y="196"/>
                      </a:lnTo>
                      <a:lnTo>
                        <a:pt x="316" y="198"/>
                      </a:lnTo>
                      <a:lnTo>
                        <a:pt x="316" y="200"/>
                      </a:lnTo>
                      <a:lnTo>
                        <a:pt x="314" y="200"/>
                      </a:lnTo>
                      <a:lnTo>
                        <a:pt x="314" y="202"/>
                      </a:lnTo>
                      <a:lnTo>
                        <a:pt x="314" y="204"/>
                      </a:lnTo>
                      <a:lnTo>
                        <a:pt x="316" y="204"/>
                      </a:lnTo>
                      <a:lnTo>
                        <a:pt x="316" y="206"/>
                      </a:lnTo>
                      <a:lnTo>
                        <a:pt x="318" y="208"/>
                      </a:lnTo>
                      <a:lnTo>
                        <a:pt x="320" y="208"/>
                      </a:lnTo>
                      <a:lnTo>
                        <a:pt x="322" y="210"/>
                      </a:lnTo>
                      <a:lnTo>
                        <a:pt x="320" y="210"/>
                      </a:lnTo>
                      <a:lnTo>
                        <a:pt x="318" y="214"/>
                      </a:lnTo>
                      <a:lnTo>
                        <a:pt x="318" y="216"/>
                      </a:lnTo>
                      <a:lnTo>
                        <a:pt x="318" y="218"/>
                      </a:lnTo>
                      <a:lnTo>
                        <a:pt x="318" y="220"/>
                      </a:lnTo>
                      <a:lnTo>
                        <a:pt x="320" y="222"/>
                      </a:lnTo>
                      <a:lnTo>
                        <a:pt x="322" y="222"/>
                      </a:lnTo>
                      <a:lnTo>
                        <a:pt x="324" y="224"/>
                      </a:lnTo>
                      <a:lnTo>
                        <a:pt x="320" y="226"/>
                      </a:lnTo>
                      <a:lnTo>
                        <a:pt x="322" y="230"/>
                      </a:lnTo>
                      <a:lnTo>
                        <a:pt x="324" y="232"/>
                      </a:lnTo>
                      <a:lnTo>
                        <a:pt x="328" y="232"/>
                      </a:lnTo>
                      <a:lnTo>
                        <a:pt x="330" y="232"/>
                      </a:lnTo>
                      <a:lnTo>
                        <a:pt x="332" y="232"/>
                      </a:lnTo>
                      <a:lnTo>
                        <a:pt x="334" y="232"/>
                      </a:lnTo>
                      <a:lnTo>
                        <a:pt x="332" y="230"/>
                      </a:lnTo>
                      <a:lnTo>
                        <a:pt x="330" y="228"/>
                      </a:lnTo>
                      <a:lnTo>
                        <a:pt x="332" y="230"/>
                      </a:lnTo>
                      <a:lnTo>
                        <a:pt x="334" y="228"/>
                      </a:lnTo>
                      <a:lnTo>
                        <a:pt x="334" y="230"/>
                      </a:lnTo>
                      <a:lnTo>
                        <a:pt x="336" y="232"/>
                      </a:lnTo>
                      <a:lnTo>
                        <a:pt x="340" y="236"/>
                      </a:lnTo>
                      <a:lnTo>
                        <a:pt x="344" y="236"/>
                      </a:lnTo>
                      <a:lnTo>
                        <a:pt x="344" y="234"/>
                      </a:lnTo>
                      <a:lnTo>
                        <a:pt x="348" y="236"/>
                      </a:lnTo>
                      <a:lnTo>
                        <a:pt x="350" y="236"/>
                      </a:lnTo>
                      <a:lnTo>
                        <a:pt x="354" y="236"/>
                      </a:lnTo>
                      <a:lnTo>
                        <a:pt x="358" y="236"/>
                      </a:lnTo>
                      <a:lnTo>
                        <a:pt x="360" y="236"/>
                      </a:lnTo>
                      <a:lnTo>
                        <a:pt x="360" y="234"/>
                      </a:lnTo>
                      <a:lnTo>
                        <a:pt x="362" y="232"/>
                      </a:lnTo>
                      <a:lnTo>
                        <a:pt x="364" y="232"/>
                      </a:lnTo>
                      <a:lnTo>
                        <a:pt x="368" y="234"/>
                      </a:lnTo>
                      <a:lnTo>
                        <a:pt x="368" y="236"/>
                      </a:lnTo>
                      <a:lnTo>
                        <a:pt x="370" y="238"/>
                      </a:lnTo>
                      <a:lnTo>
                        <a:pt x="370" y="240"/>
                      </a:lnTo>
                      <a:lnTo>
                        <a:pt x="370" y="242"/>
                      </a:lnTo>
                      <a:lnTo>
                        <a:pt x="370" y="244"/>
                      </a:lnTo>
                      <a:lnTo>
                        <a:pt x="372" y="244"/>
                      </a:lnTo>
                      <a:lnTo>
                        <a:pt x="372" y="246"/>
                      </a:lnTo>
                      <a:lnTo>
                        <a:pt x="372" y="244"/>
                      </a:lnTo>
                      <a:lnTo>
                        <a:pt x="372" y="246"/>
                      </a:lnTo>
                      <a:lnTo>
                        <a:pt x="368" y="246"/>
                      </a:lnTo>
                      <a:lnTo>
                        <a:pt x="370" y="246"/>
                      </a:lnTo>
                      <a:lnTo>
                        <a:pt x="368" y="246"/>
                      </a:lnTo>
                      <a:lnTo>
                        <a:pt x="366" y="246"/>
                      </a:lnTo>
                      <a:lnTo>
                        <a:pt x="368" y="248"/>
                      </a:lnTo>
                      <a:lnTo>
                        <a:pt x="366" y="248"/>
                      </a:lnTo>
                      <a:lnTo>
                        <a:pt x="366" y="250"/>
                      </a:lnTo>
                      <a:lnTo>
                        <a:pt x="364" y="250"/>
                      </a:lnTo>
                      <a:lnTo>
                        <a:pt x="366" y="252"/>
                      </a:lnTo>
                      <a:lnTo>
                        <a:pt x="368" y="254"/>
                      </a:lnTo>
                      <a:lnTo>
                        <a:pt x="370" y="256"/>
                      </a:lnTo>
                      <a:lnTo>
                        <a:pt x="370" y="258"/>
                      </a:lnTo>
                      <a:lnTo>
                        <a:pt x="372" y="258"/>
                      </a:lnTo>
                      <a:lnTo>
                        <a:pt x="372" y="260"/>
                      </a:lnTo>
                      <a:lnTo>
                        <a:pt x="378" y="262"/>
                      </a:lnTo>
                      <a:lnTo>
                        <a:pt x="378" y="264"/>
                      </a:lnTo>
                      <a:lnTo>
                        <a:pt x="378" y="266"/>
                      </a:lnTo>
                      <a:lnTo>
                        <a:pt x="380" y="266"/>
                      </a:lnTo>
                      <a:lnTo>
                        <a:pt x="378" y="268"/>
                      </a:lnTo>
                      <a:lnTo>
                        <a:pt x="380" y="268"/>
                      </a:lnTo>
                      <a:lnTo>
                        <a:pt x="380" y="270"/>
                      </a:lnTo>
                      <a:lnTo>
                        <a:pt x="378" y="270"/>
                      </a:lnTo>
                      <a:lnTo>
                        <a:pt x="378" y="272"/>
                      </a:lnTo>
                      <a:lnTo>
                        <a:pt x="378" y="274"/>
                      </a:lnTo>
                      <a:lnTo>
                        <a:pt x="378" y="276"/>
                      </a:lnTo>
                      <a:lnTo>
                        <a:pt x="378" y="278"/>
                      </a:lnTo>
                      <a:lnTo>
                        <a:pt x="376" y="278"/>
                      </a:lnTo>
                      <a:lnTo>
                        <a:pt x="376" y="280"/>
                      </a:lnTo>
                      <a:lnTo>
                        <a:pt x="378" y="280"/>
                      </a:lnTo>
                      <a:lnTo>
                        <a:pt x="380" y="284"/>
                      </a:lnTo>
                      <a:lnTo>
                        <a:pt x="382" y="286"/>
                      </a:lnTo>
                      <a:lnTo>
                        <a:pt x="384" y="288"/>
                      </a:lnTo>
                      <a:lnTo>
                        <a:pt x="386" y="290"/>
                      </a:lnTo>
                      <a:lnTo>
                        <a:pt x="388" y="292"/>
                      </a:lnTo>
                      <a:lnTo>
                        <a:pt x="390" y="292"/>
                      </a:lnTo>
                      <a:lnTo>
                        <a:pt x="392" y="294"/>
                      </a:lnTo>
                      <a:lnTo>
                        <a:pt x="392" y="296"/>
                      </a:lnTo>
                      <a:lnTo>
                        <a:pt x="394" y="296"/>
                      </a:lnTo>
                      <a:lnTo>
                        <a:pt x="398" y="298"/>
                      </a:lnTo>
                      <a:lnTo>
                        <a:pt x="400" y="298"/>
                      </a:lnTo>
                      <a:lnTo>
                        <a:pt x="402" y="296"/>
                      </a:lnTo>
                      <a:lnTo>
                        <a:pt x="404" y="294"/>
                      </a:lnTo>
                      <a:lnTo>
                        <a:pt x="404" y="292"/>
                      </a:lnTo>
                      <a:lnTo>
                        <a:pt x="402" y="292"/>
                      </a:lnTo>
                      <a:lnTo>
                        <a:pt x="402" y="290"/>
                      </a:lnTo>
                      <a:lnTo>
                        <a:pt x="402" y="288"/>
                      </a:lnTo>
                      <a:lnTo>
                        <a:pt x="402" y="286"/>
                      </a:lnTo>
                      <a:lnTo>
                        <a:pt x="404" y="286"/>
                      </a:lnTo>
                      <a:lnTo>
                        <a:pt x="406" y="286"/>
                      </a:lnTo>
                      <a:lnTo>
                        <a:pt x="408" y="288"/>
                      </a:lnTo>
                      <a:lnTo>
                        <a:pt x="410" y="288"/>
                      </a:lnTo>
                      <a:lnTo>
                        <a:pt x="412" y="288"/>
                      </a:lnTo>
                      <a:lnTo>
                        <a:pt x="414" y="288"/>
                      </a:lnTo>
                      <a:lnTo>
                        <a:pt x="416" y="286"/>
                      </a:lnTo>
                      <a:lnTo>
                        <a:pt x="418" y="288"/>
                      </a:lnTo>
                      <a:lnTo>
                        <a:pt x="418" y="290"/>
                      </a:lnTo>
                      <a:lnTo>
                        <a:pt x="422" y="292"/>
                      </a:lnTo>
                      <a:lnTo>
                        <a:pt x="422" y="294"/>
                      </a:lnTo>
                      <a:lnTo>
                        <a:pt x="424" y="294"/>
                      </a:lnTo>
                      <a:lnTo>
                        <a:pt x="426" y="296"/>
                      </a:lnTo>
                      <a:lnTo>
                        <a:pt x="428" y="298"/>
                      </a:lnTo>
                      <a:lnTo>
                        <a:pt x="428" y="300"/>
                      </a:lnTo>
                      <a:lnTo>
                        <a:pt x="426" y="300"/>
                      </a:lnTo>
                      <a:lnTo>
                        <a:pt x="428" y="302"/>
                      </a:lnTo>
                      <a:lnTo>
                        <a:pt x="430" y="302"/>
                      </a:lnTo>
                      <a:lnTo>
                        <a:pt x="428" y="304"/>
                      </a:lnTo>
                      <a:lnTo>
                        <a:pt x="430" y="304"/>
                      </a:lnTo>
                      <a:lnTo>
                        <a:pt x="430" y="302"/>
                      </a:lnTo>
                      <a:lnTo>
                        <a:pt x="432" y="304"/>
                      </a:lnTo>
                      <a:lnTo>
                        <a:pt x="434" y="306"/>
                      </a:lnTo>
                      <a:lnTo>
                        <a:pt x="436" y="308"/>
                      </a:lnTo>
                      <a:lnTo>
                        <a:pt x="438" y="310"/>
                      </a:lnTo>
                      <a:lnTo>
                        <a:pt x="436" y="310"/>
                      </a:lnTo>
                      <a:lnTo>
                        <a:pt x="438" y="310"/>
                      </a:lnTo>
                      <a:lnTo>
                        <a:pt x="438" y="312"/>
                      </a:lnTo>
                      <a:lnTo>
                        <a:pt x="440" y="312"/>
                      </a:lnTo>
                      <a:lnTo>
                        <a:pt x="440" y="314"/>
                      </a:lnTo>
                      <a:lnTo>
                        <a:pt x="442" y="314"/>
                      </a:lnTo>
                      <a:lnTo>
                        <a:pt x="444" y="314"/>
                      </a:lnTo>
                      <a:lnTo>
                        <a:pt x="444" y="316"/>
                      </a:lnTo>
                      <a:lnTo>
                        <a:pt x="446" y="316"/>
                      </a:lnTo>
                      <a:lnTo>
                        <a:pt x="448" y="316"/>
                      </a:lnTo>
                      <a:lnTo>
                        <a:pt x="448" y="318"/>
                      </a:lnTo>
                      <a:lnTo>
                        <a:pt x="448" y="320"/>
                      </a:lnTo>
                      <a:lnTo>
                        <a:pt x="446" y="320"/>
                      </a:lnTo>
                      <a:lnTo>
                        <a:pt x="446" y="318"/>
                      </a:lnTo>
                      <a:lnTo>
                        <a:pt x="446" y="320"/>
                      </a:lnTo>
                      <a:lnTo>
                        <a:pt x="444" y="320"/>
                      </a:lnTo>
                      <a:lnTo>
                        <a:pt x="444" y="318"/>
                      </a:lnTo>
                      <a:lnTo>
                        <a:pt x="444" y="316"/>
                      </a:lnTo>
                      <a:lnTo>
                        <a:pt x="442" y="316"/>
                      </a:lnTo>
                      <a:lnTo>
                        <a:pt x="440" y="316"/>
                      </a:lnTo>
                      <a:lnTo>
                        <a:pt x="442" y="316"/>
                      </a:lnTo>
                      <a:lnTo>
                        <a:pt x="442" y="314"/>
                      </a:lnTo>
                      <a:lnTo>
                        <a:pt x="440" y="314"/>
                      </a:lnTo>
                      <a:lnTo>
                        <a:pt x="440" y="312"/>
                      </a:lnTo>
                      <a:lnTo>
                        <a:pt x="440" y="314"/>
                      </a:lnTo>
                      <a:lnTo>
                        <a:pt x="438" y="312"/>
                      </a:lnTo>
                      <a:lnTo>
                        <a:pt x="436" y="312"/>
                      </a:lnTo>
                      <a:lnTo>
                        <a:pt x="438" y="312"/>
                      </a:lnTo>
                      <a:lnTo>
                        <a:pt x="436" y="312"/>
                      </a:lnTo>
                      <a:close/>
                    </a:path>
                  </a:pathLst>
                </a:custGeom>
                <a:solidFill>
                  <a:srgbClr val="E0E0E0"/>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97" name="Freeform 167">
                  <a:extLst>
                    <a:ext uri="{FF2B5EF4-FFF2-40B4-BE49-F238E27FC236}">
                      <a16:creationId xmlns:a16="http://schemas.microsoft.com/office/drawing/2014/main" id="{CA456E5C-189E-7CFF-71AA-C937E40E1F10}"/>
                    </a:ext>
                  </a:extLst>
                </p:cNvPr>
                <p:cNvSpPr>
                  <a:spLocks/>
                </p:cNvSpPr>
                <p:nvPr/>
              </p:nvSpPr>
              <p:spPr bwMode="auto">
                <a:xfrm>
                  <a:off x="7639050" y="1368425"/>
                  <a:ext cx="1184275" cy="1060450"/>
                </a:xfrm>
                <a:custGeom>
                  <a:avLst/>
                  <a:gdLst>
                    <a:gd name="T0" fmla="*/ 38 w 746"/>
                    <a:gd name="T1" fmla="*/ 536 h 668"/>
                    <a:gd name="T2" fmla="*/ 56 w 746"/>
                    <a:gd name="T3" fmla="*/ 520 h 668"/>
                    <a:gd name="T4" fmla="*/ 66 w 746"/>
                    <a:gd name="T5" fmla="*/ 504 h 668"/>
                    <a:gd name="T6" fmla="*/ 88 w 746"/>
                    <a:gd name="T7" fmla="*/ 476 h 668"/>
                    <a:gd name="T8" fmla="*/ 86 w 746"/>
                    <a:gd name="T9" fmla="*/ 466 h 668"/>
                    <a:gd name="T10" fmla="*/ 72 w 746"/>
                    <a:gd name="T11" fmla="*/ 448 h 668"/>
                    <a:gd name="T12" fmla="*/ 54 w 746"/>
                    <a:gd name="T13" fmla="*/ 434 h 668"/>
                    <a:gd name="T14" fmla="*/ 74 w 746"/>
                    <a:gd name="T15" fmla="*/ 396 h 668"/>
                    <a:gd name="T16" fmla="*/ 146 w 746"/>
                    <a:gd name="T17" fmla="*/ 374 h 668"/>
                    <a:gd name="T18" fmla="*/ 192 w 746"/>
                    <a:gd name="T19" fmla="*/ 368 h 668"/>
                    <a:gd name="T20" fmla="*/ 224 w 746"/>
                    <a:gd name="T21" fmla="*/ 374 h 668"/>
                    <a:gd name="T22" fmla="*/ 262 w 746"/>
                    <a:gd name="T23" fmla="*/ 360 h 668"/>
                    <a:gd name="T24" fmla="*/ 282 w 746"/>
                    <a:gd name="T25" fmla="*/ 362 h 668"/>
                    <a:gd name="T26" fmla="*/ 294 w 746"/>
                    <a:gd name="T27" fmla="*/ 352 h 668"/>
                    <a:gd name="T28" fmla="*/ 308 w 746"/>
                    <a:gd name="T29" fmla="*/ 342 h 668"/>
                    <a:gd name="T30" fmla="*/ 340 w 746"/>
                    <a:gd name="T31" fmla="*/ 306 h 668"/>
                    <a:gd name="T32" fmla="*/ 356 w 746"/>
                    <a:gd name="T33" fmla="*/ 284 h 668"/>
                    <a:gd name="T34" fmla="*/ 348 w 746"/>
                    <a:gd name="T35" fmla="*/ 266 h 668"/>
                    <a:gd name="T36" fmla="*/ 338 w 746"/>
                    <a:gd name="T37" fmla="*/ 250 h 668"/>
                    <a:gd name="T38" fmla="*/ 352 w 746"/>
                    <a:gd name="T39" fmla="*/ 240 h 668"/>
                    <a:gd name="T40" fmla="*/ 356 w 746"/>
                    <a:gd name="T41" fmla="*/ 226 h 668"/>
                    <a:gd name="T42" fmla="*/ 350 w 746"/>
                    <a:gd name="T43" fmla="*/ 222 h 668"/>
                    <a:gd name="T44" fmla="*/ 338 w 746"/>
                    <a:gd name="T45" fmla="*/ 220 h 668"/>
                    <a:gd name="T46" fmla="*/ 340 w 746"/>
                    <a:gd name="T47" fmla="*/ 224 h 668"/>
                    <a:gd name="T48" fmla="*/ 332 w 746"/>
                    <a:gd name="T49" fmla="*/ 230 h 668"/>
                    <a:gd name="T50" fmla="*/ 324 w 746"/>
                    <a:gd name="T51" fmla="*/ 222 h 668"/>
                    <a:gd name="T52" fmla="*/ 330 w 746"/>
                    <a:gd name="T53" fmla="*/ 204 h 668"/>
                    <a:gd name="T54" fmla="*/ 346 w 746"/>
                    <a:gd name="T55" fmla="*/ 190 h 668"/>
                    <a:gd name="T56" fmla="*/ 356 w 746"/>
                    <a:gd name="T57" fmla="*/ 178 h 668"/>
                    <a:gd name="T58" fmla="*/ 362 w 746"/>
                    <a:gd name="T59" fmla="*/ 170 h 668"/>
                    <a:gd name="T60" fmla="*/ 368 w 746"/>
                    <a:gd name="T61" fmla="*/ 162 h 668"/>
                    <a:gd name="T62" fmla="*/ 370 w 746"/>
                    <a:gd name="T63" fmla="*/ 150 h 668"/>
                    <a:gd name="T64" fmla="*/ 406 w 746"/>
                    <a:gd name="T65" fmla="*/ 86 h 668"/>
                    <a:gd name="T66" fmla="*/ 432 w 746"/>
                    <a:gd name="T67" fmla="*/ 60 h 668"/>
                    <a:gd name="T68" fmla="*/ 456 w 746"/>
                    <a:gd name="T69" fmla="*/ 42 h 668"/>
                    <a:gd name="T70" fmla="*/ 612 w 746"/>
                    <a:gd name="T71" fmla="*/ 4 h 668"/>
                    <a:gd name="T72" fmla="*/ 622 w 746"/>
                    <a:gd name="T73" fmla="*/ 36 h 668"/>
                    <a:gd name="T74" fmla="*/ 624 w 746"/>
                    <a:gd name="T75" fmla="*/ 64 h 668"/>
                    <a:gd name="T76" fmla="*/ 640 w 746"/>
                    <a:gd name="T77" fmla="*/ 92 h 668"/>
                    <a:gd name="T78" fmla="*/ 642 w 746"/>
                    <a:gd name="T79" fmla="*/ 122 h 668"/>
                    <a:gd name="T80" fmla="*/ 646 w 746"/>
                    <a:gd name="T81" fmla="*/ 154 h 668"/>
                    <a:gd name="T82" fmla="*/ 656 w 746"/>
                    <a:gd name="T83" fmla="*/ 182 h 668"/>
                    <a:gd name="T84" fmla="*/ 660 w 746"/>
                    <a:gd name="T85" fmla="*/ 214 h 668"/>
                    <a:gd name="T86" fmla="*/ 666 w 746"/>
                    <a:gd name="T87" fmla="*/ 208 h 668"/>
                    <a:gd name="T88" fmla="*/ 678 w 746"/>
                    <a:gd name="T89" fmla="*/ 216 h 668"/>
                    <a:gd name="T90" fmla="*/ 736 w 746"/>
                    <a:gd name="T91" fmla="*/ 564 h 668"/>
                    <a:gd name="T92" fmla="*/ 732 w 746"/>
                    <a:gd name="T93" fmla="*/ 622 h 668"/>
                    <a:gd name="T94" fmla="*/ 728 w 746"/>
                    <a:gd name="T95" fmla="*/ 624 h 668"/>
                    <a:gd name="T96" fmla="*/ 724 w 746"/>
                    <a:gd name="T97" fmla="*/ 632 h 668"/>
                    <a:gd name="T98" fmla="*/ 722 w 746"/>
                    <a:gd name="T99" fmla="*/ 636 h 668"/>
                    <a:gd name="T100" fmla="*/ 728 w 746"/>
                    <a:gd name="T101" fmla="*/ 644 h 668"/>
                    <a:gd name="T102" fmla="*/ 714 w 746"/>
                    <a:gd name="T103" fmla="*/ 648 h 668"/>
                    <a:gd name="T104" fmla="*/ 712 w 746"/>
                    <a:gd name="T105" fmla="*/ 654 h 668"/>
                    <a:gd name="T106" fmla="*/ 708 w 746"/>
                    <a:gd name="T107" fmla="*/ 622 h 668"/>
                    <a:gd name="T108" fmla="*/ 596 w 746"/>
                    <a:gd name="T109" fmla="*/ 578 h 668"/>
                    <a:gd name="T110" fmla="*/ 570 w 746"/>
                    <a:gd name="T111" fmla="*/ 576 h 668"/>
                    <a:gd name="T112" fmla="*/ 556 w 746"/>
                    <a:gd name="T113" fmla="*/ 564 h 668"/>
                    <a:gd name="T114" fmla="*/ 550 w 746"/>
                    <a:gd name="T115" fmla="*/ 538 h 668"/>
                    <a:gd name="T116" fmla="*/ 536 w 746"/>
                    <a:gd name="T117" fmla="*/ 526 h 668"/>
                    <a:gd name="T118" fmla="*/ 520 w 746"/>
                    <a:gd name="T119" fmla="*/ 524 h 668"/>
                    <a:gd name="T120" fmla="*/ 228 w 746"/>
                    <a:gd name="T121" fmla="*/ 572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46" h="668">
                      <a:moveTo>
                        <a:pt x="4" y="596"/>
                      </a:moveTo>
                      <a:lnTo>
                        <a:pt x="0" y="574"/>
                      </a:lnTo>
                      <a:lnTo>
                        <a:pt x="8" y="568"/>
                      </a:lnTo>
                      <a:lnTo>
                        <a:pt x="16" y="562"/>
                      </a:lnTo>
                      <a:lnTo>
                        <a:pt x="18" y="560"/>
                      </a:lnTo>
                      <a:lnTo>
                        <a:pt x="20" y="558"/>
                      </a:lnTo>
                      <a:lnTo>
                        <a:pt x="30" y="548"/>
                      </a:lnTo>
                      <a:lnTo>
                        <a:pt x="32" y="546"/>
                      </a:lnTo>
                      <a:lnTo>
                        <a:pt x="34" y="544"/>
                      </a:lnTo>
                      <a:lnTo>
                        <a:pt x="34" y="540"/>
                      </a:lnTo>
                      <a:lnTo>
                        <a:pt x="36" y="540"/>
                      </a:lnTo>
                      <a:lnTo>
                        <a:pt x="36" y="538"/>
                      </a:lnTo>
                      <a:lnTo>
                        <a:pt x="38" y="536"/>
                      </a:lnTo>
                      <a:lnTo>
                        <a:pt x="40" y="534"/>
                      </a:lnTo>
                      <a:lnTo>
                        <a:pt x="40" y="532"/>
                      </a:lnTo>
                      <a:lnTo>
                        <a:pt x="42" y="532"/>
                      </a:lnTo>
                      <a:lnTo>
                        <a:pt x="44" y="532"/>
                      </a:lnTo>
                      <a:lnTo>
                        <a:pt x="44" y="530"/>
                      </a:lnTo>
                      <a:lnTo>
                        <a:pt x="46" y="528"/>
                      </a:lnTo>
                      <a:lnTo>
                        <a:pt x="48" y="528"/>
                      </a:lnTo>
                      <a:lnTo>
                        <a:pt x="48" y="526"/>
                      </a:lnTo>
                      <a:lnTo>
                        <a:pt x="50" y="524"/>
                      </a:lnTo>
                      <a:lnTo>
                        <a:pt x="52" y="524"/>
                      </a:lnTo>
                      <a:lnTo>
                        <a:pt x="52" y="522"/>
                      </a:lnTo>
                      <a:lnTo>
                        <a:pt x="54" y="522"/>
                      </a:lnTo>
                      <a:lnTo>
                        <a:pt x="56" y="520"/>
                      </a:lnTo>
                      <a:lnTo>
                        <a:pt x="58" y="520"/>
                      </a:lnTo>
                      <a:lnTo>
                        <a:pt x="58" y="518"/>
                      </a:lnTo>
                      <a:lnTo>
                        <a:pt x="60" y="520"/>
                      </a:lnTo>
                      <a:lnTo>
                        <a:pt x="60" y="518"/>
                      </a:lnTo>
                      <a:lnTo>
                        <a:pt x="62" y="518"/>
                      </a:lnTo>
                      <a:lnTo>
                        <a:pt x="62" y="516"/>
                      </a:lnTo>
                      <a:lnTo>
                        <a:pt x="62" y="514"/>
                      </a:lnTo>
                      <a:lnTo>
                        <a:pt x="62" y="512"/>
                      </a:lnTo>
                      <a:lnTo>
                        <a:pt x="64" y="512"/>
                      </a:lnTo>
                      <a:lnTo>
                        <a:pt x="64" y="510"/>
                      </a:lnTo>
                      <a:lnTo>
                        <a:pt x="64" y="508"/>
                      </a:lnTo>
                      <a:lnTo>
                        <a:pt x="66" y="506"/>
                      </a:lnTo>
                      <a:lnTo>
                        <a:pt x="66" y="504"/>
                      </a:lnTo>
                      <a:lnTo>
                        <a:pt x="68" y="504"/>
                      </a:lnTo>
                      <a:lnTo>
                        <a:pt x="68" y="502"/>
                      </a:lnTo>
                      <a:lnTo>
                        <a:pt x="68" y="498"/>
                      </a:lnTo>
                      <a:lnTo>
                        <a:pt x="68" y="496"/>
                      </a:lnTo>
                      <a:lnTo>
                        <a:pt x="70" y="494"/>
                      </a:lnTo>
                      <a:lnTo>
                        <a:pt x="72" y="494"/>
                      </a:lnTo>
                      <a:lnTo>
                        <a:pt x="74" y="492"/>
                      </a:lnTo>
                      <a:lnTo>
                        <a:pt x="76" y="492"/>
                      </a:lnTo>
                      <a:lnTo>
                        <a:pt x="80" y="486"/>
                      </a:lnTo>
                      <a:lnTo>
                        <a:pt x="82" y="484"/>
                      </a:lnTo>
                      <a:lnTo>
                        <a:pt x="86" y="480"/>
                      </a:lnTo>
                      <a:lnTo>
                        <a:pt x="88" y="478"/>
                      </a:lnTo>
                      <a:lnTo>
                        <a:pt x="88" y="476"/>
                      </a:lnTo>
                      <a:lnTo>
                        <a:pt x="88" y="474"/>
                      </a:lnTo>
                      <a:lnTo>
                        <a:pt x="86" y="472"/>
                      </a:lnTo>
                      <a:lnTo>
                        <a:pt x="84" y="470"/>
                      </a:lnTo>
                      <a:lnTo>
                        <a:pt x="84" y="468"/>
                      </a:lnTo>
                      <a:lnTo>
                        <a:pt x="86" y="468"/>
                      </a:lnTo>
                      <a:lnTo>
                        <a:pt x="86" y="470"/>
                      </a:lnTo>
                      <a:lnTo>
                        <a:pt x="86" y="468"/>
                      </a:lnTo>
                      <a:lnTo>
                        <a:pt x="88" y="468"/>
                      </a:lnTo>
                      <a:lnTo>
                        <a:pt x="86" y="468"/>
                      </a:lnTo>
                      <a:lnTo>
                        <a:pt x="86" y="466"/>
                      </a:lnTo>
                      <a:lnTo>
                        <a:pt x="86" y="468"/>
                      </a:lnTo>
                      <a:lnTo>
                        <a:pt x="84" y="466"/>
                      </a:lnTo>
                      <a:lnTo>
                        <a:pt x="86" y="466"/>
                      </a:lnTo>
                      <a:lnTo>
                        <a:pt x="84" y="466"/>
                      </a:lnTo>
                      <a:lnTo>
                        <a:pt x="84" y="464"/>
                      </a:lnTo>
                      <a:lnTo>
                        <a:pt x="82" y="464"/>
                      </a:lnTo>
                      <a:lnTo>
                        <a:pt x="82" y="462"/>
                      </a:lnTo>
                      <a:lnTo>
                        <a:pt x="80" y="462"/>
                      </a:lnTo>
                      <a:lnTo>
                        <a:pt x="82" y="462"/>
                      </a:lnTo>
                      <a:lnTo>
                        <a:pt x="80" y="460"/>
                      </a:lnTo>
                      <a:lnTo>
                        <a:pt x="78" y="456"/>
                      </a:lnTo>
                      <a:lnTo>
                        <a:pt x="78" y="454"/>
                      </a:lnTo>
                      <a:lnTo>
                        <a:pt x="76" y="452"/>
                      </a:lnTo>
                      <a:lnTo>
                        <a:pt x="74" y="450"/>
                      </a:lnTo>
                      <a:lnTo>
                        <a:pt x="74" y="448"/>
                      </a:lnTo>
                      <a:lnTo>
                        <a:pt x="72" y="448"/>
                      </a:lnTo>
                      <a:lnTo>
                        <a:pt x="72" y="446"/>
                      </a:lnTo>
                      <a:lnTo>
                        <a:pt x="74" y="444"/>
                      </a:lnTo>
                      <a:lnTo>
                        <a:pt x="76" y="442"/>
                      </a:lnTo>
                      <a:lnTo>
                        <a:pt x="78" y="440"/>
                      </a:lnTo>
                      <a:lnTo>
                        <a:pt x="76" y="438"/>
                      </a:lnTo>
                      <a:lnTo>
                        <a:pt x="76" y="436"/>
                      </a:lnTo>
                      <a:lnTo>
                        <a:pt x="74" y="436"/>
                      </a:lnTo>
                      <a:lnTo>
                        <a:pt x="68" y="434"/>
                      </a:lnTo>
                      <a:lnTo>
                        <a:pt x="66" y="434"/>
                      </a:lnTo>
                      <a:lnTo>
                        <a:pt x="60" y="434"/>
                      </a:lnTo>
                      <a:lnTo>
                        <a:pt x="58" y="436"/>
                      </a:lnTo>
                      <a:lnTo>
                        <a:pt x="56" y="436"/>
                      </a:lnTo>
                      <a:lnTo>
                        <a:pt x="54" y="434"/>
                      </a:lnTo>
                      <a:lnTo>
                        <a:pt x="56" y="432"/>
                      </a:lnTo>
                      <a:lnTo>
                        <a:pt x="54" y="432"/>
                      </a:lnTo>
                      <a:lnTo>
                        <a:pt x="56" y="426"/>
                      </a:lnTo>
                      <a:lnTo>
                        <a:pt x="54" y="422"/>
                      </a:lnTo>
                      <a:lnTo>
                        <a:pt x="54" y="418"/>
                      </a:lnTo>
                      <a:lnTo>
                        <a:pt x="52" y="416"/>
                      </a:lnTo>
                      <a:lnTo>
                        <a:pt x="52" y="414"/>
                      </a:lnTo>
                      <a:lnTo>
                        <a:pt x="52" y="408"/>
                      </a:lnTo>
                      <a:lnTo>
                        <a:pt x="50" y="408"/>
                      </a:lnTo>
                      <a:lnTo>
                        <a:pt x="54" y="408"/>
                      </a:lnTo>
                      <a:lnTo>
                        <a:pt x="58" y="406"/>
                      </a:lnTo>
                      <a:lnTo>
                        <a:pt x="72" y="398"/>
                      </a:lnTo>
                      <a:lnTo>
                        <a:pt x="74" y="396"/>
                      </a:lnTo>
                      <a:lnTo>
                        <a:pt x="80" y="394"/>
                      </a:lnTo>
                      <a:lnTo>
                        <a:pt x="86" y="390"/>
                      </a:lnTo>
                      <a:lnTo>
                        <a:pt x="88" y="390"/>
                      </a:lnTo>
                      <a:lnTo>
                        <a:pt x="94" y="386"/>
                      </a:lnTo>
                      <a:lnTo>
                        <a:pt x="104" y="382"/>
                      </a:lnTo>
                      <a:lnTo>
                        <a:pt x="112" y="380"/>
                      </a:lnTo>
                      <a:lnTo>
                        <a:pt x="124" y="376"/>
                      </a:lnTo>
                      <a:lnTo>
                        <a:pt x="132" y="376"/>
                      </a:lnTo>
                      <a:lnTo>
                        <a:pt x="136" y="374"/>
                      </a:lnTo>
                      <a:lnTo>
                        <a:pt x="140" y="374"/>
                      </a:lnTo>
                      <a:lnTo>
                        <a:pt x="144" y="374"/>
                      </a:lnTo>
                      <a:lnTo>
                        <a:pt x="144" y="372"/>
                      </a:lnTo>
                      <a:lnTo>
                        <a:pt x="146" y="374"/>
                      </a:lnTo>
                      <a:lnTo>
                        <a:pt x="148" y="372"/>
                      </a:lnTo>
                      <a:lnTo>
                        <a:pt x="154" y="370"/>
                      </a:lnTo>
                      <a:lnTo>
                        <a:pt x="158" y="370"/>
                      </a:lnTo>
                      <a:lnTo>
                        <a:pt x="162" y="370"/>
                      </a:lnTo>
                      <a:lnTo>
                        <a:pt x="166" y="370"/>
                      </a:lnTo>
                      <a:lnTo>
                        <a:pt x="168" y="368"/>
                      </a:lnTo>
                      <a:lnTo>
                        <a:pt x="168" y="368"/>
                      </a:lnTo>
                      <a:lnTo>
                        <a:pt x="174" y="370"/>
                      </a:lnTo>
                      <a:lnTo>
                        <a:pt x="176" y="368"/>
                      </a:lnTo>
                      <a:lnTo>
                        <a:pt x="180" y="368"/>
                      </a:lnTo>
                      <a:lnTo>
                        <a:pt x="182" y="368"/>
                      </a:lnTo>
                      <a:lnTo>
                        <a:pt x="184" y="368"/>
                      </a:lnTo>
                      <a:lnTo>
                        <a:pt x="192" y="368"/>
                      </a:lnTo>
                      <a:lnTo>
                        <a:pt x="192" y="368"/>
                      </a:lnTo>
                      <a:lnTo>
                        <a:pt x="198" y="370"/>
                      </a:lnTo>
                      <a:lnTo>
                        <a:pt x="196" y="370"/>
                      </a:lnTo>
                      <a:lnTo>
                        <a:pt x="196" y="372"/>
                      </a:lnTo>
                      <a:lnTo>
                        <a:pt x="198" y="372"/>
                      </a:lnTo>
                      <a:lnTo>
                        <a:pt x="200" y="372"/>
                      </a:lnTo>
                      <a:lnTo>
                        <a:pt x="204" y="374"/>
                      </a:lnTo>
                      <a:lnTo>
                        <a:pt x="208" y="376"/>
                      </a:lnTo>
                      <a:lnTo>
                        <a:pt x="214" y="378"/>
                      </a:lnTo>
                      <a:lnTo>
                        <a:pt x="218" y="378"/>
                      </a:lnTo>
                      <a:lnTo>
                        <a:pt x="220" y="378"/>
                      </a:lnTo>
                      <a:lnTo>
                        <a:pt x="224" y="376"/>
                      </a:lnTo>
                      <a:lnTo>
                        <a:pt x="224" y="374"/>
                      </a:lnTo>
                      <a:lnTo>
                        <a:pt x="230" y="372"/>
                      </a:lnTo>
                      <a:lnTo>
                        <a:pt x="230" y="370"/>
                      </a:lnTo>
                      <a:lnTo>
                        <a:pt x="232" y="370"/>
                      </a:lnTo>
                      <a:lnTo>
                        <a:pt x="234" y="368"/>
                      </a:lnTo>
                      <a:lnTo>
                        <a:pt x="240" y="366"/>
                      </a:lnTo>
                      <a:lnTo>
                        <a:pt x="240" y="368"/>
                      </a:lnTo>
                      <a:lnTo>
                        <a:pt x="244" y="366"/>
                      </a:lnTo>
                      <a:lnTo>
                        <a:pt x="248" y="366"/>
                      </a:lnTo>
                      <a:lnTo>
                        <a:pt x="254" y="364"/>
                      </a:lnTo>
                      <a:lnTo>
                        <a:pt x="256" y="364"/>
                      </a:lnTo>
                      <a:lnTo>
                        <a:pt x="256" y="362"/>
                      </a:lnTo>
                      <a:lnTo>
                        <a:pt x="258" y="362"/>
                      </a:lnTo>
                      <a:lnTo>
                        <a:pt x="262" y="360"/>
                      </a:lnTo>
                      <a:lnTo>
                        <a:pt x="262" y="362"/>
                      </a:lnTo>
                      <a:lnTo>
                        <a:pt x="266" y="360"/>
                      </a:lnTo>
                      <a:lnTo>
                        <a:pt x="270" y="360"/>
                      </a:lnTo>
                      <a:lnTo>
                        <a:pt x="272" y="360"/>
                      </a:lnTo>
                      <a:lnTo>
                        <a:pt x="274" y="360"/>
                      </a:lnTo>
                      <a:lnTo>
                        <a:pt x="282" y="358"/>
                      </a:lnTo>
                      <a:lnTo>
                        <a:pt x="280" y="360"/>
                      </a:lnTo>
                      <a:lnTo>
                        <a:pt x="282" y="360"/>
                      </a:lnTo>
                      <a:lnTo>
                        <a:pt x="280" y="360"/>
                      </a:lnTo>
                      <a:lnTo>
                        <a:pt x="280" y="362"/>
                      </a:lnTo>
                      <a:lnTo>
                        <a:pt x="282" y="362"/>
                      </a:lnTo>
                      <a:lnTo>
                        <a:pt x="282" y="364"/>
                      </a:lnTo>
                      <a:lnTo>
                        <a:pt x="282" y="362"/>
                      </a:lnTo>
                      <a:lnTo>
                        <a:pt x="284" y="364"/>
                      </a:lnTo>
                      <a:lnTo>
                        <a:pt x="286" y="364"/>
                      </a:lnTo>
                      <a:lnTo>
                        <a:pt x="288" y="364"/>
                      </a:lnTo>
                      <a:lnTo>
                        <a:pt x="288" y="366"/>
                      </a:lnTo>
                      <a:lnTo>
                        <a:pt x="288" y="364"/>
                      </a:lnTo>
                      <a:lnTo>
                        <a:pt x="286" y="364"/>
                      </a:lnTo>
                      <a:lnTo>
                        <a:pt x="286" y="362"/>
                      </a:lnTo>
                      <a:lnTo>
                        <a:pt x="286" y="360"/>
                      </a:lnTo>
                      <a:lnTo>
                        <a:pt x="284" y="358"/>
                      </a:lnTo>
                      <a:lnTo>
                        <a:pt x="286" y="356"/>
                      </a:lnTo>
                      <a:lnTo>
                        <a:pt x="290" y="354"/>
                      </a:lnTo>
                      <a:lnTo>
                        <a:pt x="292" y="354"/>
                      </a:lnTo>
                      <a:lnTo>
                        <a:pt x="294" y="352"/>
                      </a:lnTo>
                      <a:lnTo>
                        <a:pt x="294" y="350"/>
                      </a:lnTo>
                      <a:lnTo>
                        <a:pt x="296" y="350"/>
                      </a:lnTo>
                      <a:lnTo>
                        <a:pt x="300" y="348"/>
                      </a:lnTo>
                      <a:lnTo>
                        <a:pt x="302" y="348"/>
                      </a:lnTo>
                      <a:lnTo>
                        <a:pt x="306" y="342"/>
                      </a:lnTo>
                      <a:lnTo>
                        <a:pt x="306" y="344"/>
                      </a:lnTo>
                      <a:lnTo>
                        <a:pt x="306" y="342"/>
                      </a:lnTo>
                      <a:lnTo>
                        <a:pt x="308" y="342"/>
                      </a:lnTo>
                      <a:lnTo>
                        <a:pt x="308" y="344"/>
                      </a:lnTo>
                      <a:lnTo>
                        <a:pt x="308" y="346"/>
                      </a:lnTo>
                      <a:lnTo>
                        <a:pt x="310" y="346"/>
                      </a:lnTo>
                      <a:lnTo>
                        <a:pt x="310" y="344"/>
                      </a:lnTo>
                      <a:lnTo>
                        <a:pt x="308" y="342"/>
                      </a:lnTo>
                      <a:lnTo>
                        <a:pt x="310" y="342"/>
                      </a:lnTo>
                      <a:lnTo>
                        <a:pt x="310" y="340"/>
                      </a:lnTo>
                      <a:lnTo>
                        <a:pt x="314" y="330"/>
                      </a:lnTo>
                      <a:lnTo>
                        <a:pt x="316" y="328"/>
                      </a:lnTo>
                      <a:lnTo>
                        <a:pt x="318" y="326"/>
                      </a:lnTo>
                      <a:lnTo>
                        <a:pt x="320" y="322"/>
                      </a:lnTo>
                      <a:lnTo>
                        <a:pt x="326" y="318"/>
                      </a:lnTo>
                      <a:lnTo>
                        <a:pt x="328" y="316"/>
                      </a:lnTo>
                      <a:lnTo>
                        <a:pt x="330" y="312"/>
                      </a:lnTo>
                      <a:lnTo>
                        <a:pt x="332" y="310"/>
                      </a:lnTo>
                      <a:lnTo>
                        <a:pt x="334" y="308"/>
                      </a:lnTo>
                      <a:lnTo>
                        <a:pt x="336" y="306"/>
                      </a:lnTo>
                      <a:lnTo>
                        <a:pt x="340" y="306"/>
                      </a:lnTo>
                      <a:lnTo>
                        <a:pt x="342" y="306"/>
                      </a:lnTo>
                      <a:lnTo>
                        <a:pt x="344" y="306"/>
                      </a:lnTo>
                      <a:lnTo>
                        <a:pt x="346" y="306"/>
                      </a:lnTo>
                      <a:lnTo>
                        <a:pt x="348" y="306"/>
                      </a:lnTo>
                      <a:lnTo>
                        <a:pt x="350" y="304"/>
                      </a:lnTo>
                      <a:lnTo>
                        <a:pt x="354" y="302"/>
                      </a:lnTo>
                      <a:lnTo>
                        <a:pt x="356" y="298"/>
                      </a:lnTo>
                      <a:lnTo>
                        <a:pt x="356" y="294"/>
                      </a:lnTo>
                      <a:lnTo>
                        <a:pt x="356" y="290"/>
                      </a:lnTo>
                      <a:lnTo>
                        <a:pt x="354" y="282"/>
                      </a:lnTo>
                      <a:lnTo>
                        <a:pt x="356" y="284"/>
                      </a:lnTo>
                      <a:lnTo>
                        <a:pt x="354" y="284"/>
                      </a:lnTo>
                      <a:lnTo>
                        <a:pt x="356" y="284"/>
                      </a:lnTo>
                      <a:lnTo>
                        <a:pt x="358" y="282"/>
                      </a:lnTo>
                      <a:lnTo>
                        <a:pt x="358" y="280"/>
                      </a:lnTo>
                      <a:lnTo>
                        <a:pt x="356" y="280"/>
                      </a:lnTo>
                      <a:lnTo>
                        <a:pt x="356" y="278"/>
                      </a:lnTo>
                      <a:lnTo>
                        <a:pt x="354" y="278"/>
                      </a:lnTo>
                      <a:lnTo>
                        <a:pt x="356" y="278"/>
                      </a:lnTo>
                      <a:lnTo>
                        <a:pt x="354" y="278"/>
                      </a:lnTo>
                      <a:lnTo>
                        <a:pt x="354" y="276"/>
                      </a:lnTo>
                      <a:lnTo>
                        <a:pt x="354" y="278"/>
                      </a:lnTo>
                      <a:lnTo>
                        <a:pt x="352" y="276"/>
                      </a:lnTo>
                      <a:lnTo>
                        <a:pt x="354" y="278"/>
                      </a:lnTo>
                      <a:lnTo>
                        <a:pt x="352" y="276"/>
                      </a:lnTo>
                      <a:lnTo>
                        <a:pt x="348" y="266"/>
                      </a:lnTo>
                      <a:lnTo>
                        <a:pt x="346" y="260"/>
                      </a:lnTo>
                      <a:lnTo>
                        <a:pt x="344" y="258"/>
                      </a:lnTo>
                      <a:lnTo>
                        <a:pt x="344" y="256"/>
                      </a:lnTo>
                      <a:lnTo>
                        <a:pt x="344" y="258"/>
                      </a:lnTo>
                      <a:lnTo>
                        <a:pt x="342" y="258"/>
                      </a:lnTo>
                      <a:lnTo>
                        <a:pt x="342" y="256"/>
                      </a:lnTo>
                      <a:lnTo>
                        <a:pt x="340" y="258"/>
                      </a:lnTo>
                      <a:lnTo>
                        <a:pt x="340" y="256"/>
                      </a:lnTo>
                      <a:lnTo>
                        <a:pt x="338" y="254"/>
                      </a:lnTo>
                      <a:lnTo>
                        <a:pt x="338" y="256"/>
                      </a:lnTo>
                      <a:lnTo>
                        <a:pt x="336" y="256"/>
                      </a:lnTo>
                      <a:lnTo>
                        <a:pt x="336" y="254"/>
                      </a:lnTo>
                      <a:lnTo>
                        <a:pt x="338" y="250"/>
                      </a:lnTo>
                      <a:lnTo>
                        <a:pt x="340" y="248"/>
                      </a:lnTo>
                      <a:lnTo>
                        <a:pt x="342" y="246"/>
                      </a:lnTo>
                      <a:lnTo>
                        <a:pt x="344" y="248"/>
                      </a:lnTo>
                      <a:lnTo>
                        <a:pt x="342" y="248"/>
                      </a:lnTo>
                      <a:lnTo>
                        <a:pt x="342" y="250"/>
                      </a:lnTo>
                      <a:lnTo>
                        <a:pt x="344" y="250"/>
                      </a:lnTo>
                      <a:lnTo>
                        <a:pt x="346" y="250"/>
                      </a:lnTo>
                      <a:lnTo>
                        <a:pt x="346" y="252"/>
                      </a:lnTo>
                      <a:lnTo>
                        <a:pt x="346" y="250"/>
                      </a:lnTo>
                      <a:lnTo>
                        <a:pt x="350" y="244"/>
                      </a:lnTo>
                      <a:lnTo>
                        <a:pt x="352" y="244"/>
                      </a:lnTo>
                      <a:lnTo>
                        <a:pt x="354" y="242"/>
                      </a:lnTo>
                      <a:lnTo>
                        <a:pt x="352" y="240"/>
                      </a:lnTo>
                      <a:lnTo>
                        <a:pt x="354" y="240"/>
                      </a:lnTo>
                      <a:lnTo>
                        <a:pt x="352" y="238"/>
                      </a:lnTo>
                      <a:lnTo>
                        <a:pt x="350" y="236"/>
                      </a:lnTo>
                      <a:lnTo>
                        <a:pt x="352" y="234"/>
                      </a:lnTo>
                      <a:lnTo>
                        <a:pt x="354" y="234"/>
                      </a:lnTo>
                      <a:lnTo>
                        <a:pt x="354" y="232"/>
                      </a:lnTo>
                      <a:lnTo>
                        <a:pt x="356" y="230"/>
                      </a:lnTo>
                      <a:lnTo>
                        <a:pt x="358" y="230"/>
                      </a:lnTo>
                      <a:lnTo>
                        <a:pt x="356" y="230"/>
                      </a:lnTo>
                      <a:lnTo>
                        <a:pt x="358" y="230"/>
                      </a:lnTo>
                      <a:lnTo>
                        <a:pt x="358" y="228"/>
                      </a:lnTo>
                      <a:lnTo>
                        <a:pt x="358" y="226"/>
                      </a:lnTo>
                      <a:lnTo>
                        <a:pt x="356" y="226"/>
                      </a:lnTo>
                      <a:lnTo>
                        <a:pt x="354" y="226"/>
                      </a:lnTo>
                      <a:lnTo>
                        <a:pt x="352" y="230"/>
                      </a:lnTo>
                      <a:lnTo>
                        <a:pt x="348" y="234"/>
                      </a:lnTo>
                      <a:lnTo>
                        <a:pt x="346" y="234"/>
                      </a:lnTo>
                      <a:lnTo>
                        <a:pt x="346" y="232"/>
                      </a:lnTo>
                      <a:lnTo>
                        <a:pt x="342" y="234"/>
                      </a:lnTo>
                      <a:lnTo>
                        <a:pt x="342" y="232"/>
                      </a:lnTo>
                      <a:lnTo>
                        <a:pt x="342" y="230"/>
                      </a:lnTo>
                      <a:lnTo>
                        <a:pt x="344" y="228"/>
                      </a:lnTo>
                      <a:lnTo>
                        <a:pt x="346" y="226"/>
                      </a:lnTo>
                      <a:lnTo>
                        <a:pt x="348" y="226"/>
                      </a:lnTo>
                      <a:lnTo>
                        <a:pt x="350" y="224"/>
                      </a:lnTo>
                      <a:lnTo>
                        <a:pt x="350" y="222"/>
                      </a:lnTo>
                      <a:lnTo>
                        <a:pt x="348" y="220"/>
                      </a:lnTo>
                      <a:lnTo>
                        <a:pt x="348" y="222"/>
                      </a:lnTo>
                      <a:lnTo>
                        <a:pt x="346" y="222"/>
                      </a:lnTo>
                      <a:lnTo>
                        <a:pt x="344" y="222"/>
                      </a:lnTo>
                      <a:lnTo>
                        <a:pt x="346" y="220"/>
                      </a:lnTo>
                      <a:lnTo>
                        <a:pt x="348" y="218"/>
                      </a:lnTo>
                      <a:lnTo>
                        <a:pt x="346" y="218"/>
                      </a:lnTo>
                      <a:lnTo>
                        <a:pt x="346" y="216"/>
                      </a:lnTo>
                      <a:lnTo>
                        <a:pt x="344" y="218"/>
                      </a:lnTo>
                      <a:lnTo>
                        <a:pt x="342" y="218"/>
                      </a:lnTo>
                      <a:lnTo>
                        <a:pt x="342" y="220"/>
                      </a:lnTo>
                      <a:lnTo>
                        <a:pt x="340" y="220"/>
                      </a:lnTo>
                      <a:lnTo>
                        <a:pt x="338" y="220"/>
                      </a:lnTo>
                      <a:lnTo>
                        <a:pt x="340" y="216"/>
                      </a:lnTo>
                      <a:lnTo>
                        <a:pt x="338" y="216"/>
                      </a:lnTo>
                      <a:lnTo>
                        <a:pt x="338" y="218"/>
                      </a:lnTo>
                      <a:lnTo>
                        <a:pt x="338" y="220"/>
                      </a:lnTo>
                      <a:lnTo>
                        <a:pt x="336" y="220"/>
                      </a:lnTo>
                      <a:lnTo>
                        <a:pt x="334" y="220"/>
                      </a:lnTo>
                      <a:lnTo>
                        <a:pt x="332" y="222"/>
                      </a:lnTo>
                      <a:lnTo>
                        <a:pt x="332" y="226"/>
                      </a:lnTo>
                      <a:lnTo>
                        <a:pt x="332" y="228"/>
                      </a:lnTo>
                      <a:lnTo>
                        <a:pt x="332" y="230"/>
                      </a:lnTo>
                      <a:lnTo>
                        <a:pt x="334" y="228"/>
                      </a:lnTo>
                      <a:lnTo>
                        <a:pt x="338" y="226"/>
                      </a:lnTo>
                      <a:lnTo>
                        <a:pt x="340" y="224"/>
                      </a:lnTo>
                      <a:lnTo>
                        <a:pt x="338" y="226"/>
                      </a:lnTo>
                      <a:lnTo>
                        <a:pt x="340" y="224"/>
                      </a:lnTo>
                      <a:lnTo>
                        <a:pt x="340" y="228"/>
                      </a:lnTo>
                      <a:lnTo>
                        <a:pt x="340" y="230"/>
                      </a:lnTo>
                      <a:lnTo>
                        <a:pt x="338" y="234"/>
                      </a:lnTo>
                      <a:lnTo>
                        <a:pt x="336" y="236"/>
                      </a:lnTo>
                      <a:lnTo>
                        <a:pt x="334" y="236"/>
                      </a:lnTo>
                      <a:lnTo>
                        <a:pt x="334" y="234"/>
                      </a:lnTo>
                      <a:lnTo>
                        <a:pt x="334" y="232"/>
                      </a:lnTo>
                      <a:lnTo>
                        <a:pt x="334" y="234"/>
                      </a:lnTo>
                      <a:lnTo>
                        <a:pt x="334" y="232"/>
                      </a:lnTo>
                      <a:lnTo>
                        <a:pt x="334" y="230"/>
                      </a:lnTo>
                      <a:lnTo>
                        <a:pt x="332" y="230"/>
                      </a:lnTo>
                      <a:lnTo>
                        <a:pt x="332" y="228"/>
                      </a:lnTo>
                      <a:lnTo>
                        <a:pt x="330" y="226"/>
                      </a:lnTo>
                      <a:lnTo>
                        <a:pt x="330" y="228"/>
                      </a:lnTo>
                      <a:lnTo>
                        <a:pt x="328" y="228"/>
                      </a:lnTo>
                      <a:lnTo>
                        <a:pt x="330" y="226"/>
                      </a:lnTo>
                      <a:lnTo>
                        <a:pt x="330" y="224"/>
                      </a:lnTo>
                      <a:lnTo>
                        <a:pt x="330" y="222"/>
                      </a:lnTo>
                      <a:lnTo>
                        <a:pt x="326" y="222"/>
                      </a:lnTo>
                      <a:lnTo>
                        <a:pt x="324" y="222"/>
                      </a:lnTo>
                      <a:lnTo>
                        <a:pt x="326" y="220"/>
                      </a:lnTo>
                      <a:lnTo>
                        <a:pt x="324" y="222"/>
                      </a:lnTo>
                      <a:lnTo>
                        <a:pt x="324" y="220"/>
                      </a:lnTo>
                      <a:lnTo>
                        <a:pt x="324" y="222"/>
                      </a:lnTo>
                      <a:lnTo>
                        <a:pt x="322" y="222"/>
                      </a:lnTo>
                      <a:lnTo>
                        <a:pt x="322" y="220"/>
                      </a:lnTo>
                      <a:lnTo>
                        <a:pt x="322" y="218"/>
                      </a:lnTo>
                      <a:lnTo>
                        <a:pt x="320" y="220"/>
                      </a:lnTo>
                      <a:lnTo>
                        <a:pt x="322" y="218"/>
                      </a:lnTo>
                      <a:lnTo>
                        <a:pt x="320" y="218"/>
                      </a:lnTo>
                      <a:lnTo>
                        <a:pt x="320" y="216"/>
                      </a:lnTo>
                      <a:lnTo>
                        <a:pt x="322" y="214"/>
                      </a:lnTo>
                      <a:lnTo>
                        <a:pt x="322" y="212"/>
                      </a:lnTo>
                      <a:lnTo>
                        <a:pt x="324" y="212"/>
                      </a:lnTo>
                      <a:lnTo>
                        <a:pt x="326" y="206"/>
                      </a:lnTo>
                      <a:lnTo>
                        <a:pt x="328" y="206"/>
                      </a:lnTo>
                      <a:lnTo>
                        <a:pt x="330" y="204"/>
                      </a:lnTo>
                      <a:lnTo>
                        <a:pt x="332" y="202"/>
                      </a:lnTo>
                      <a:lnTo>
                        <a:pt x="334" y="200"/>
                      </a:lnTo>
                      <a:lnTo>
                        <a:pt x="334" y="198"/>
                      </a:lnTo>
                      <a:lnTo>
                        <a:pt x="336" y="196"/>
                      </a:lnTo>
                      <a:lnTo>
                        <a:pt x="336" y="198"/>
                      </a:lnTo>
                      <a:lnTo>
                        <a:pt x="338" y="194"/>
                      </a:lnTo>
                      <a:lnTo>
                        <a:pt x="340" y="194"/>
                      </a:lnTo>
                      <a:lnTo>
                        <a:pt x="342" y="192"/>
                      </a:lnTo>
                      <a:lnTo>
                        <a:pt x="344" y="192"/>
                      </a:lnTo>
                      <a:lnTo>
                        <a:pt x="344" y="190"/>
                      </a:lnTo>
                      <a:lnTo>
                        <a:pt x="346" y="190"/>
                      </a:lnTo>
                      <a:lnTo>
                        <a:pt x="346" y="188"/>
                      </a:lnTo>
                      <a:lnTo>
                        <a:pt x="346" y="190"/>
                      </a:lnTo>
                      <a:lnTo>
                        <a:pt x="348" y="188"/>
                      </a:lnTo>
                      <a:lnTo>
                        <a:pt x="348" y="186"/>
                      </a:lnTo>
                      <a:lnTo>
                        <a:pt x="348" y="188"/>
                      </a:lnTo>
                      <a:lnTo>
                        <a:pt x="350" y="186"/>
                      </a:lnTo>
                      <a:lnTo>
                        <a:pt x="350" y="184"/>
                      </a:lnTo>
                      <a:lnTo>
                        <a:pt x="352" y="184"/>
                      </a:lnTo>
                      <a:lnTo>
                        <a:pt x="352" y="182"/>
                      </a:lnTo>
                      <a:lnTo>
                        <a:pt x="354" y="182"/>
                      </a:lnTo>
                      <a:lnTo>
                        <a:pt x="354" y="180"/>
                      </a:lnTo>
                      <a:lnTo>
                        <a:pt x="354" y="178"/>
                      </a:lnTo>
                      <a:lnTo>
                        <a:pt x="356" y="178"/>
                      </a:lnTo>
                      <a:lnTo>
                        <a:pt x="356" y="178"/>
                      </a:lnTo>
                      <a:lnTo>
                        <a:pt x="356" y="178"/>
                      </a:lnTo>
                      <a:lnTo>
                        <a:pt x="356" y="178"/>
                      </a:lnTo>
                      <a:lnTo>
                        <a:pt x="358" y="178"/>
                      </a:lnTo>
                      <a:lnTo>
                        <a:pt x="356" y="178"/>
                      </a:lnTo>
                      <a:lnTo>
                        <a:pt x="358" y="176"/>
                      </a:lnTo>
                      <a:lnTo>
                        <a:pt x="360" y="176"/>
                      </a:lnTo>
                      <a:lnTo>
                        <a:pt x="360" y="172"/>
                      </a:lnTo>
                      <a:lnTo>
                        <a:pt x="360" y="170"/>
                      </a:lnTo>
                      <a:lnTo>
                        <a:pt x="360" y="172"/>
                      </a:lnTo>
                      <a:lnTo>
                        <a:pt x="360" y="170"/>
                      </a:lnTo>
                      <a:lnTo>
                        <a:pt x="362" y="170"/>
                      </a:lnTo>
                      <a:lnTo>
                        <a:pt x="360" y="170"/>
                      </a:lnTo>
                      <a:lnTo>
                        <a:pt x="362" y="168"/>
                      </a:lnTo>
                      <a:lnTo>
                        <a:pt x="362" y="170"/>
                      </a:lnTo>
                      <a:lnTo>
                        <a:pt x="362" y="168"/>
                      </a:lnTo>
                      <a:lnTo>
                        <a:pt x="362" y="166"/>
                      </a:lnTo>
                      <a:lnTo>
                        <a:pt x="364" y="166"/>
                      </a:lnTo>
                      <a:lnTo>
                        <a:pt x="364" y="166"/>
                      </a:lnTo>
                      <a:lnTo>
                        <a:pt x="364" y="166"/>
                      </a:lnTo>
                      <a:lnTo>
                        <a:pt x="366" y="166"/>
                      </a:lnTo>
                      <a:lnTo>
                        <a:pt x="366" y="166"/>
                      </a:lnTo>
                      <a:lnTo>
                        <a:pt x="368" y="164"/>
                      </a:lnTo>
                      <a:lnTo>
                        <a:pt x="366" y="164"/>
                      </a:lnTo>
                      <a:lnTo>
                        <a:pt x="366" y="166"/>
                      </a:lnTo>
                      <a:lnTo>
                        <a:pt x="366" y="164"/>
                      </a:lnTo>
                      <a:lnTo>
                        <a:pt x="366" y="162"/>
                      </a:lnTo>
                      <a:lnTo>
                        <a:pt x="368" y="162"/>
                      </a:lnTo>
                      <a:lnTo>
                        <a:pt x="368" y="160"/>
                      </a:lnTo>
                      <a:lnTo>
                        <a:pt x="370" y="156"/>
                      </a:lnTo>
                      <a:lnTo>
                        <a:pt x="370" y="160"/>
                      </a:lnTo>
                      <a:lnTo>
                        <a:pt x="372" y="156"/>
                      </a:lnTo>
                      <a:lnTo>
                        <a:pt x="372" y="154"/>
                      </a:lnTo>
                      <a:lnTo>
                        <a:pt x="374" y="152"/>
                      </a:lnTo>
                      <a:lnTo>
                        <a:pt x="374" y="150"/>
                      </a:lnTo>
                      <a:lnTo>
                        <a:pt x="374" y="152"/>
                      </a:lnTo>
                      <a:lnTo>
                        <a:pt x="372" y="150"/>
                      </a:lnTo>
                      <a:lnTo>
                        <a:pt x="372" y="148"/>
                      </a:lnTo>
                      <a:lnTo>
                        <a:pt x="370" y="150"/>
                      </a:lnTo>
                      <a:lnTo>
                        <a:pt x="370" y="148"/>
                      </a:lnTo>
                      <a:lnTo>
                        <a:pt x="370" y="150"/>
                      </a:lnTo>
                      <a:lnTo>
                        <a:pt x="370" y="148"/>
                      </a:lnTo>
                      <a:lnTo>
                        <a:pt x="372" y="148"/>
                      </a:lnTo>
                      <a:lnTo>
                        <a:pt x="372" y="142"/>
                      </a:lnTo>
                      <a:lnTo>
                        <a:pt x="374" y="138"/>
                      </a:lnTo>
                      <a:lnTo>
                        <a:pt x="380" y="126"/>
                      </a:lnTo>
                      <a:lnTo>
                        <a:pt x="384" y="122"/>
                      </a:lnTo>
                      <a:lnTo>
                        <a:pt x="392" y="106"/>
                      </a:lnTo>
                      <a:lnTo>
                        <a:pt x="394" y="102"/>
                      </a:lnTo>
                      <a:lnTo>
                        <a:pt x="400" y="96"/>
                      </a:lnTo>
                      <a:lnTo>
                        <a:pt x="400" y="92"/>
                      </a:lnTo>
                      <a:lnTo>
                        <a:pt x="402" y="92"/>
                      </a:lnTo>
                      <a:lnTo>
                        <a:pt x="404" y="90"/>
                      </a:lnTo>
                      <a:lnTo>
                        <a:pt x="406" y="86"/>
                      </a:lnTo>
                      <a:lnTo>
                        <a:pt x="408" y="86"/>
                      </a:lnTo>
                      <a:lnTo>
                        <a:pt x="408" y="82"/>
                      </a:lnTo>
                      <a:lnTo>
                        <a:pt x="408" y="80"/>
                      </a:lnTo>
                      <a:lnTo>
                        <a:pt x="410" y="76"/>
                      </a:lnTo>
                      <a:lnTo>
                        <a:pt x="414" y="76"/>
                      </a:lnTo>
                      <a:lnTo>
                        <a:pt x="416" y="74"/>
                      </a:lnTo>
                      <a:lnTo>
                        <a:pt x="418" y="72"/>
                      </a:lnTo>
                      <a:lnTo>
                        <a:pt x="422" y="68"/>
                      </a:lnTo>
                      <a:lnTo>
                        <a:pt x="422" y="66"/>
                      </a:lnTo>
                      <a:lnTo>
                        <a:pt x="422" y="64"/>
                      </a:lnTo>
                      <a:lnTo>
                        <a:pt x="424" y="62"/>
                      </a:lnTo>
                      <a:lnTo>
                        <a:pt x="426" y="62"/>
                      </a:lnTo>
                      <a:lnTo>
                        <a:pt x="432" y="60"/>
                      </a:lnTo>
                      <a:lnTo>
                        <a:pt x="434" y="56"/>
                      </a:lnTo>
                      <a:lnTo>
                        <a:pt x="436" y="54"/>
                      </a:lnTo>
                      <a:lnTo>
                        <a:pt x="436" y="52"/>
                      </a:lnTo>
                      <a:lnTo>
                        <a:pt x="436" y="50"/>
                      </a:lnTo>
                      <a:lnTo>
                        <a:pt x="438" y="50"/>
                      </a:lnTo>
                      <a:lnTo>
                        <a:pt x="444" y="48"/>
                      </a:lnTo>
                      <a:lnTo>
                        <a:pt x="446" y="46"/>
                      </a:lnTo>
                      <a:lnTo>
                        <a:pt x="446" y="44"/>
                      </a:lnTo>
                      <a:lnTo>
                        <a:pt x="448" y="44"/>
                      </a:lnTo>
                      <a:lnTo>
                        <a:pt x="450" y="44"/>
                      </a:lnTo>
                      <a:lnTo>
                        <a:pt x="452" y="40"/>
                      </a:lnTo>
                      <a:lnTo>
                        <a:pt x="454" y="40"/>
                      </a:lnTo>
                      <a:lnTo>
                        <a:pt x="456" y="42"/>
                      </a:lnTo>
                      <a:lnTo>
                        <a:pt x="460" y="42"/>
                      </a:lnTo>
                      <a:lnTo>
                        <a:pt x="462" y="42"/>
                      </a:lnTo>
                      <a:lnTo>
                        <a:pt x="464" y="42"/>
                      </a:lnTo>
                      <a:lnTo>
                        <a:pt x="464" y="40"/>
                      </a:lnTo>
                      <a:lnTo>
                        <a:pt x="466" y="40"/>
                      </a:lnTo>
                      <a:lnTo>
                        <a:pt x="470" y="38"/>
                      </a:lnTo>
                      <a:lnTo>
                        <a:pt x="488" y="34"/>
                      </a:lnTo>
                      <a:lnTo>
                        <a:pt x="506" y="30"/>
                      </a:lnTo>
                      <a:lnTo>
                        <a:pt x="526" y="26"/>
                      </a:lnTo>
                      <a:lnTo>
                        <a:pt x="556" y="16"/>
                      </a:lnTo>
                      <a:lnTo>
                        <a:pt x="578" y="10"/>
                      </a:lnTo>
                      <a:lnTo>
                        <a:pt x="612" y="0"/>
                      </a:lnTo>
                      <a:lnTo>
                        <a:pt x="612" y="4"/>
                      </a:lnTo>
                      <a:lnTo>
                        <a:pt x="612" y="6"/>
                      </a:lnTo>
                      <a:lnTo>
                        <a:pt x="614" y="8"/>
                      </a:lnTo>
                      <a:lnTo>
                        <a:pt x="616" y="14"/>
                      </a:lnTo>
                      <a:lnTo>
                        <a:pt x="614" y="16"/>
                      </a:lnTo>
                      <a:lnTo>
                        <a:pt x="614" y="22"/>
                      </a:lnTo>
                      <a:lnTo>
                        <a:pt x="614" y="24"/>
                      </a:lnTo>
                      <a:lnTo>
                        <a:pt x="614" y="26"/>
                      </a:lnTo>
                      <a:lnTo>
                        <a:pt x="614" y="28"/>
                      </a:lnTo>
                      <a:lnTo>
                        <a:pt x="616" y="28"/>
                      </a:lnTo>
                      <a:lnTo>
                        <a:pt x="618" y="30"/>
                      </a:lnTo>
                      <a:lnTo>
                        <a:pt x="622" y="32"/>
                      </a:lnTo>
                      <a:lnTo>
                        <a:pt x="622" y="34"/>
                      </a:lnTo>
                      <a:lnTo>
                        <a:pt x="622" y="36"/>
                      </a:lnTo>
                      <a:lnTo>
                        <a:pt x="622" y="40"/>
                      </a:lnTo>
                      <a:lnTo>
                        <a:pt x="620" y="42"/>
                      </a:lnTo>
                      <a:lnTo>
                        <a:pt x="622" y="48"/>
                      </a:lnTo>
                      <a:lnTo>
                        <a:pt x="622" y="50"/>
                      </a:lnTo>
                      <a:lnTo>
                        <a:pt x="622" y="52"/>
                      </a:lnTo>
                      <a:lnTo>
                        <a:pt x="624" y="54"/>
                      </a:lnTo>
                      <a:lnTo>
                        <a:pt x="622" y="54"/>
                      </a:lnTo>
                      <a:lnTo>
                        <a:pt x="622" y="56"/>
                      </a:lnTo>
                      <a:lnTo>
                        <a:pt x="622" y="58"/>
                      </a:lnTo>
                      <a:lnTo>
                        <a:pt x="622" y="60"/>
                      </a:lnTo>
                      <a:lnTo>
                        <a:pt x="622" y="62"/>
                      </a:lnTo>
                      <a:lnTo>
                        <a:pt x="624" y="62"/>
                      </a:lnTo>
                      <a:lnTo>
                        <a:pt x="624" y="64"/>
                      </a:lnTo>
                      <a:lnTo>
                        <a:pt x="624" y="66"/>
                      </a:lnTo>
                      <a:lnTo>
                        <a:pt x="626" y="66"/>
                      </a:lnTo>
                      <a:lnTo>
                        <a:pt x="626" y="68"/>
                      </a:lnTo>
                      <a:lnTo>
                        <a:pt x="628" y="70"/>
                      </a:lnTo>
                      <a:lnTo>
                        <a:pt x="632" y="70"/>
                      </a:lnTo>
                      <a:lnTo>
                        <a:pt x="632" y="72"/>
                      </a:lnTo>
                      <a:lnTo>
                        <a:pt x="634" y="74"/>
                      </a:lnTo>
                      <a:lnTo>
                        <a:pt x="636" y="76"/>
                      </a:lnTo>
                      <a:lnTo>
                        <a:pt x="638" y="80"/>
                      </a:lnTo>
                      <a:lnTo>
                        <a:pt x="638" y="84"/>
                      </a:lnTo>
                      <a:lnTo>
                        <a:pt x="640" y="86"/>
                      </a:lnTo>
                      <a:lnTo>
                        <a:pt x="640" y="88"/>
                      </a:lnTo>
                      <a:lnTo>
                        <a:pt x="640" y="92"/>
                      </a:lnTo>
                      <a:lnTo>
                        <a:pt x="640" y="94"/>
                      </a:lnTo>
                      <a:lnTo>
                        <a:pt x="638" y="96"/>
                      </a:lnTo>
                      <a:lnTo>
                        <a:pt x="638" y="98"/>
                      </a:lnTo>
                      <a:lnTo>
                        <a:pt x="640" y="98"/>
                      </a:lnTo>
                      <a:lnTo>
                        <a:pt x="642" y="102"/>
                      </a:lnTo>
                      <a:lnTo>
                        <a:pt x="642" y="106"/>
                      </a:lnTo>
                      <a:lnTo>
                        <a:pt x="644" y="110"/>
                      </a:lnTo>
                      <a:lnTo>
                        <a:pt x="646" y="112"/>
                      </a:lnTo>
                      <a:lnTo>
                        <a:pt x="644" y="116"/>
                      </a:lnTo>
                      <a:lnTo>
                        <a:pt x="642" y="118"/>
                      </a:lnTo>
                      <a:lnTo>
                        <a:pt x="644" y="118"/>
                      </a:lnTo>
                      <a:lnTo>
                        <a:pt x="642" y="118"/>
                      </a:lnTo>
                      <a:lnTo>
                        <a:pt x="642" y="122"/>
                      </a:lnTo>
                      <a:lnTo>
                        <a:pt x="640" y="126"/>
                      </a:lnTo>
                      <a:lnTo>
                        <a:pt x="640" y="128"/>
                      </a:lnTo>
                      <a:lnTo>
                        <a:pt x="640" y="130"/>
                      </a:lnTo>
                      <a:lnTo>
                        <a:pt x="640" y="132"/>
                      </a:lnTo>
                      <a:lnTo>
                        <a:pt x="640" y="136"/>
                      </a:lnTo>
                      <a:lnTo>
                        <a:pt x="640" y="138"/>
                      </a:lnTo>
                      <a:lnTo>
                        <a:pt x="640" y="140"/>
                      </a:lnTo>
                      <a:lnTo>
                        <a:pt x="640" y="144"/>
                      </a:lnTo>
                      <a:lnTo>
                        <a:pt x="640" y="150"/>
                      </a:lnTo>
                      <a:lnTo>
                        <a:pt x="642" y="150"/>
                      </a:lnTo>
                      <a:lnTo>
                        <a:pt x="644" y="150"/>
                      </a:lnTo>
                      <a:lnTo>
                        <a:pt x="644" y="152"/>
                      </a:lnTo>
                      <a:lnTo>
                        <a:pt x="646" y="154"/>
                      </a:lnTo>
                      <a:lnTo>
                        <a:pt x="646" y="156"/>
                      </a:lnTo>
                      <a:lnTo>
                        <a:pt x="646" y="160"/>
                      </a:lnTo>
                      <a:lnTo>
                        <a:pt x="648" y="162"/>
                      </a:lnTo>
                      <a:lnTo>
                        <a:pt x="648" y="166"/>
                      </a:lnTo>
                      <a:lnTo>
                        <a:pt x="650" y="168"/>
                      </a:lnTo>
                      <a:lnTo>
                        <a:pt x="650" y="168"/>
                      </a:lnTo>
                      <a:lnTo>
                        <a:pt x="652" y="170"/>
                      </a:lnTo>
                      <a:lnTo>
                        <a:pt x="652" y="176"/>
                      </a:lnTo>
                      <a:lnTo>
                        <a:pt x="656" y="178"/>
                      </a:lnTo>
                      <a:lnTo>
                        <a:pt x="652" y="178"/>
                      </a:lnTo>
                      <a:lnTo>
                        <a:pt x="652" y="180"/>
                      </a:lnTo>
                      <a:lnTo>
                        <a:pt x="656" y="180"/>
                      </a:lnTo>
                      <a:lnTo>
                        <a:pt x="656" y="182"/>
                      </a:lnTo>
                      <a:lnTo>
                        <a:pt x="660" y="184"/>
                      </a:lnTo>
                      <a:lnTo>
                        <a:pt x="660" y="186"/>
                      </a:lnTo>
                      <a:lnTo>
                        <a:pt x="660" y="190"/>
                      </a:lnTo>
                      <a:lnTo>
                        <a:pt x="660" y="194"/>
                      </a:lnTo>
                      <a:lnTo>
                        <a:pt x="660" y="196"/>
                      </a:lnTo>
                      <a:lnTo>
                        <a:pt x="658" y="198"/>
                      </a:lnTo>
                      <a:lnTo>
                        <a:pt x="658" y="200"/>
                      </a:lnTo>
                      <a:lnTo>
                        <a:pt x="658" y="202"/>
                      </a:lnTo>
                      <a:lnTo>
                        <a:pt x="658" y="206"/>
                      </a:lnTo>
                      <a:lnTo>
                        <a:pt x="658" y="208"/>
                      </a:lnTo>
                      <a:lnTo>
                        <a:pt x="660" y="210"/>
                      </a:lnTo>
                      <a:lnTo>
                        <a:pt x="660" y="212"/>
                      </a:lnTo>
                      <a:lnTo>
                        <a:pt x="660" y="214"/>
                      </a:lnTo>
                      <a:lnTo>
                        <a:pt x="660" y="216"/>
                      </a:lnTo>
                      <a:lnTo>
                        <a:pt x="662" y="218"/>
                      </a:lnTo>
                      <a:lnTo>
                        <a:pt x="662" y="216"/>
                      </a:lnTo>
                      <a:lnTo>
                        <a:pt x="664" y="216"/>
                      </a:lnTo>
                      <a:lnTo>
                        <a:pt x="662" y="216"/>
                      </a:lnTo>
                      <a:lnTo>
                        <a:pt x="662" y="214"/>
                      </a:lnTo>
                      <a:lnTo>
                        <a:pt x="662" y="212"/>
                      </a:lnTo>
                      <a:lnTo>
                        <a:pt x="664" y="212"/>
                      </a:lnTo>
                      <a:lnTo>
                        <a:pt x="662" y="212"/>
                      </a:lnTo>
                      <a:lnTo>
                        <a:pt x="662" y="210"/>
                      </a:lnTo>
                      <a:lnTo>
                        <a:pt x="662" y="208"/>
                      </a:lnTo>
                      <a:lnTo>
                        <a:pt x="664" y="208"/>
                      </a:lnTo>
                      <a:lnTo>
                        <a:pt x="666" y="208"/>
                      </a:lnTo>
                      <a:lnTo>
                        <a:pt x="668" y="208"/>
                      </a:lnTo>
                      <a:lnTo>
                        <a:pt x="668" y="206"/>
                      </a:lnTo>
                      <a:lnTo>
                        <a:pt x="672" y="206"/>
                      </a:lnTo>
                      <a:lnTo>
                        <a:pt x="672" y="208"/>
                      </a:lnTo>
                      <a:lnTo>
                        <a:pt x="674" y="208"/>
                      </a:lnTo>
                      <a:lnTo>
                        <a:pt x="674" y="210"/>
                      </a:lnTo>
                      <a:lnTo>
                        <a:pt x="674" y="212"/>
                      </a:lnTo>
                      <a:lnTo>
                        <a:pt x="674" y="214"/>
                      </a:lnTo>
                      <a:lnTo>
                        <a:pt x="674" y="212"/>
                      </a:lnTo>
                      <a:lnTo>
                        <a:pt x="674" y="214"/>
                      </a:lnTo>
                      <a:lnTo>
                        <a:pt x="676" y="214"/>
                      </a:lnTo>
                      <a:lnTo>
                        <a:pt x="678" y="214"/>
                      </a:lnTo>
                      <a:lnTo>
                        <a:pt x="678" y="216"/>
                      </a:lnTo>
                      <a:lnTo>
                        <a:pt x="680" y="218"/>
                      </a:lnTo>
                      <a:lnTo>
                        <a:pt x="680" y="220"/>
                      </a:lnTo>
                      <a:lnTo>
                        <a:pt x="690" y="260"/>
                      </a:lnTo>
                      <a:lnTo>
                        <a:pt x="704" y="324"/>
                      </a:lnTo>
                      <a:lnTo>
                        <a:pt x="704" y="326"/>
                      </a:lnTo>
                      <a:lnTo>
                        <a:pt x="704" y="328"/>
                      </a:lnTo>
                      <a:lnTo>
                        <a:pt x="704" y="330"/>
                      </a:lnTo>
                      <a:lnTo>
                        <a:pt x="708" y="338"/>
                      </a:lnTo>
                      <a:lnTo>
                        <a:pt x="710" y="338"/>
                      </a:lnTo>
                      <a:lnTo>
                        <a:pt x="708" y="442"/>
                      </a:lnTo>
                      <a:lnTo>
                        <a:pt x="712" y="448"/>
                      </a:lnTo>
                      <a:lnTo>
                        <a:pt x="726" y="514"/>
                      </a:lnTo>
                      <a:lnTo>
                        <a:pt x="736" y="564"/>
                      </a:lnTo>
                      <a:lnTo>
                        <a:pt x="746" y="574"/>
                      </a:lnTo>
                      <a:lnTo>
                        <a:pt x="722" y="598"/>
                      </a:lnTo>
                      <a:lnTo>
                        <a:pt x="734" y="610"/>
                      </a:lnTo>
                      <a:lnTo>
                        <a:pt x="734" y="612"/>
                      </a:lnTo>
                      <a:lnTo>
                        <a:pt x="736" y="612"/>
                      </a:lnTo>
                      <a:lnTo>
                        <a:pt x="734" y="614"/>
                      </a:lnTo>
                      <a:lnTo>
                        <a:pt x="736" y="614"/>
                      </a:lnTo>
                      <a:lnTo>
                        <a:pt x="734" y="614"/>
                      </a:lnTo>
                      <a:lnTo>
                        <a:pt x="736" y="614"/>
                      </a:lnTo>
                      <a:lnTo>
                        <a:pt x="734" y="616"/>
                      </a:lnTo>
                      <a:lnTo>
                        <a:pt x="734" y="618"/>
                      </a:lnTo>
                      <a:lnTo>
                        <a:pt x="734" y="620"/>
                      </a:lnTo>
                      <a:lnTo>
                        <a:pt x="732" y="622"/>
                      </a:lnTo>
                      <a:lnTo>
                        <a:pt x="732" y="618"/>
                      </a:lnTo>
                      <a:lnTo>
                        <a:pt x="732" y="620"/>
                      </a:lnTo>
                      <a:lnTo>
                        <a:pt x="732" y="622"/>
                      </a:lnTo>
                      <a:lnTo>
                        <a:pt x="730" y="622"/>
                      </a:lnTo>
                      <a:lnTo>
                        <a:pt x="730" y="620"/>
                      </a:lnTo>
                      <a:lnTo>
                        <a:pt x="730" y="622"/>
                      </a:lnTo>
                      <a:lnTo>
                        <a:pt x="728" y="622"/>
                      </a:lnTo>
                      <a:lnTo>
                        <a:pt x="730" y="620"/>
                      </a:lnTo>
                      <a:lnTo>
                        <a:pt x="728" y="622"/>
                      </a:lnTo>
                      <a:lnTo>
                        <a:pt x="730" y="622"/>
                      </a:lnTo>
                      <a:lnTo>
                        <a:pt x="730" y="624"/>
                      </a:lnTo>
                      <a:lnTo>
                        <a:pt x="730" y="626"/>
                      </a:lnTo>
                      <a:lnTo>
                        <a:pt x="728" y="624"/>
                      </a:lnTo>
                      <a:lnTo>
                        <a:pt x="730" y="624"/>
                      </a:lnTo>
                      <a:lnTo>
                        <a:pt x="728" y="624"/>
                      </a:lnTo>
                      <a:lnTo>
                        <a:pt x="728" y="626"/>
                      </a:lnTo>
                      <a:lnTo>
                        <a:pt x="728" y="628"/>
                      </a:lnTo>
                      <a:lnTo>
                        <a:pt x="728" y="626"/>
                      </a:lnTo>
                      <a:lnTo>
                        <a:pt x="726" y="626"/>
                      </a:lnTo>
                      <a:lnTo>
                        <a:pt x="726" y="628"/>
                      </a:lnTo>
                      <a:lnTo>
                        <a:pt x="726" y="626"/>
                      </a:lnTo>
                      <a:lnTo>
                        <a:pt x="726" y="628"/>
                      </a:lnTo>
                      <a:lnTo>
                        <a:pt x="726" y="630"/>
                      </a:lnTo>
                      <a:lnTo>
                        <a:pt x="726" y="632"/>
                      </a:lnTo>
                      <a:lnTo>
                        <a:pt x="726" y="630"/>
                      </a:lnTo>
                      <a:lnTo>
                        <a:pt x="724" y="632"/>
                      </a:lnTo>
                      <a:lnTo>
                        <a:pt x="726" y="632"/>
                      </a:lnTo>
                      <a:lnTo>
                        <a:pt x="724" y="632"/>
                      </a:lnTo>
                      <a:lnTo>
                        <a:pt x="724" y="634"/>
                      </a:lnTo>
                      <a:lnTo>
                        <a:pt x="724" y="636"/>
                      </a:lnTo>
                      <a:lnTo>
                        <a:pt x="722" y="636"/>
                      </a:lnTo>
                      <a:lnTo>
                        <a:pt x="724" y="636"/>
                      </a:lnTo>
                      <a:lnTo>
                        <a:pt x="724" y="634"/>
                      </a:lnTo>
                      <a:lnTo>
                        <a:pt x="726" y="634"/>
                      </a:lnTo>
                      <a:lnTo>
                        <a:pt x="724" y="636"/>
                      </a:lnTo>
                      <a:lnTo>
                        <a:pt x="726" y="636"/>
                      </a:lnTo>
                      <a:lnTo>
                        <a:pt x="724" y="638"/>
                      </a:lnTo>
                      <a:lnTo>
                        <a:pt x="724" y="636"/>
                      </a:lnTo>
                      <a:lnTo>
                        <a:pt x="722" y="636"/>
                      </a:lnTo>
                      <a:lnTo>
                        <a:pt x="722" y="634"/>
                      </a:lnTo>
                      <a:lnTo>
                        <a:pt x="720" y="634"/>
                      </a:lnTo>
                      <a:lnTo>
                        <a:pt x="722" y="636"/>
                      </a:lnTo>
                      <a:lnTo>
                        <a:pt x="722" y="638"/>
                      </a:lnTo>
                      <a:lnTo>
                        <a:pt x="722" y="640"/>
                      </a:lnTo>
                      <a:lnTo>
                        <a:pt x="724" y="638"/>
                      </a:lnTo>
                      <a:lnTo>
                        <a:pt x="724" y="640"/>
                      </a:lnTo>
                      <a:lnTo>
                        <a:pt x="722" y="640"/>
                      </a:lnTo>
                      <a:lnTo>
                        <a:pt x="724" y="640"/>
                      </a:lnTo>
                      <a:lnTo>
                        <a:pt x="724" y="642"/>
                      </a:lnTo>
                      <a:lnTo>
                        <a:pt x="726" y="642"/>
                      </a:lnTo>
                      <a:lnTo>
                        <a:pt x="726" y="644"/>
                      </a:lnTo>
                      <a:lnTo>
                        <a:pt x="728" y="644"/>
                      </a:lnTo>
                      <a:lnTo>
                        <a:pt x="724" y="644"/>
                      </a:lnTo>
                      <a:lnTo>
                        <a:pt x="722" y="644"/>
                      </a:lnTo>
                      <a:lnTo>
                        <a:pt x="722" y="646"/>
                      </a:lnTo>
                      <a:lnTo>
                        <a:pt x="722" y="644"/>
                      </a:lnTo>
                      <a:lnTo>
                        <a:pt x="720" y="642"/>
                      </a:lnTo>
                      <a:lnTo>
                        <a:pt x="722" y="644"/>
                      </a:lnTo>
                      <a:lnTo>
                        <a:pt x="720" y="646"/>
                      </a:lnTo>
                      <a:lnTo>
                        <a:pt x="720" y="644"/>
                      </a:lnTo>
                      <a:lnTo>
                        <a:pt x="720" y="646"/>
                      </a:lnTo>
                      <a:lnTo>
                        <a:pt x="718" y="646"/>
                      </a:lnTo>
                      <a:lnTo>
                        <a:pt x="718" y="648"/>
                      </a:lnTo>
                      <a:lnTo>
                        <a:pt x="716" y="648"/>
                      </a:lnTo>
                      <a:lnTo>
                        <a:pt x="714" y="648"/>
                      </a:lnTo>
                      <a:lnTo>
                        <a:pt x="714" y="648"/>
                      </a:lnTo>
                      <a:lnTo>
                        <a:pt x="712" y="648"/>
                      </a:lnTo>
                      <a:lnTo>
                        <a:pt x="710" y="648"/>
                      </a:lnTo>
                      <a:lnTo>
                        <a:pt x="710" y="644"/>
                      </a:lnTo>
                      <a:lnTo>
                        <a:pt x="712" y="638"/>
                      </a:lnTo>
                      <a:lnTo>
                        <a:pt x="710" y="638"/>
                      </a:lnTo>
                      <a:lnTo>
                        <a:pt x="712" y="638"/>
                      </a:lnTo>
                      <a:lnTo>
                        <a:pt x="710" y="640"/>
                      </a:lnTo>
                      <a:lnTo>
                        <a:pt x="710" y="644"/>
                      </a:lnTo>
                      <a:lnTo>
                        <a:pt x="710" y="648"/>
                      </a:lnTo>
                      <a:lnTo>
                        <a:pt x="712" y="648"/>
                      </a:lnTo>
                      <a:lnTo>
                        <a:pt x="710" y="652"/>
                      </a:lnTo>
                      <a:lnTo>
                        <a:pt x="712" y="654"/>
                      </a:lnTo>
                      <a:lnTo>
                        <a:pt x="710" y="660"/>
                      </a:lnTo>
                      <a:lnTo>
                        <a:pt x="708" y="660"/>
                      </a:lnTo>
                      <a:lnTo>
                        <a:pt x="710" y="660"/>
                      </a:lnTo>
                      <a:lnTo>
                        <a:pt x="710" y="662"/>
                      </a:lnTo>
                      <a:lnTo>
                        <a:pt x="708" y="664"/>
                      </a:lnTo>
                      <a:lnTo>
                        <a:pt x="706" y="668"/>
                      </a:lnTo>
                      <a:lnTo>
                        <a:pt x="706" y="664"/>
                      </a:lnTo>
                      <a:lnTo>
                        <a:pt x="704" y="664"/>
                      </a:lnTo>
                      <a:lnTo>
                        <a:pt x="704" y="658"/>
                      </a:lnTo>
                      <a:lnTo>
                        <a:pt x="706" y="646"/>
                      </a:lnTo>
                      <a:lnTo>
                        <a:pt x="706" y="642"/>
                      </a:lnTo>
                      <a:lnTo>
                        <a:pt x="708" y="636"/>
                      </a:lnTo>
                      <a:lnTo>
                        <a:pt x="708" y="622"/>
                      </a:lnTo>
                      <a:lnTo>
                        <a:pt x="708" y="618"/>
                      </a:lnTo>
                      <a:lnTo>
                        <a:pt x="706" y="618"/>
                      </a:lnTo>
                      <a:lnTo>
                        <a:pt x="676" y="610"/>
                      </a:lnTo>
                      <a:lnTo>
                        <a:pt x="656" y="604"/>
                      </a:lnTo>
                      <a:lnTo>
                        <a:pt x="636" y="598"/>
                      </a:lnTo>
                      <a:lnTo>
                        <a:pt x="604" y="588"/>
                      </a:lnTo>
                      <a:lnTo>
                        <a:pt x="604" y="586"/>
                      </a:lnTo>
                      <a:lnTo>
                        <a:pt x="602" y="584"/>
                      </a:lnTo>
                      <a:lnTo>
                        <a:pt x="600" y="582"/>
                      </a:lnTo>
                      <a:lnTo>
                        <a:pt x="598" y="582"/>
                      </a:lnTo>
                      <a:lnTo>
                        <a:pt x="598" y="580"/>
                      </a:lnTo>
                      <a:lnTo>
                        <a:pt x="598" y="578"/>
                      </a:lnTo>
                      <a:lnTo>
                        <a:pt x="596" y="578"/>
                      </a:lnTo>
                      <a:lnTo>
                        <a:pt x="594" y="580"/>
                      </a:lnTo>
                      <a:lnTo>
                        <a:pt x="592" y="580"/>
                      </a:lnTo>
                      <a:lnTo>
                        <a:pt x="590" y="580"/>
                      </a:lnTo>
                      <a:lnTo>
                        <a:pt x="590" y="578"/>
                      </a:lnTo>
                      <a:lnTo>
                        <a:pt x="588" y="578"/>
                      </a:lnTo>
                      <a:lnTo>
                        <a:pt x="586" y="580"/>
                      </a:lnTo>
                      <a:lnTo>
                        <a:pt x="582" y="578"/>
                      </a:lnTo>
                      <a:lnTo>
                        <a:pt x="578" y="580"/>
                      </a:lnTo>
                      <a:lnTo>
                        <a:pt x="578" y="578"/>
                      </a:lnTo>
                      <a:lnTo>
                        <a:pt x="576" y="578"/>
                      </a:lnTo>
                      <a:lnTo>
                        <a:pt x="576" y="576"/>
                      </a:lnTo>
                      <a:lnTo>
                        <a:pt x="572" y="576"/>
                      </a:lnTo>
                      <a:lnTo>
                        <a:pt x="570" y="576"/>
                      </a:lnTo>
                      <a:lnTo>
                        <a:pt x="568" y="576"/>
                      </a:lnTo>
                      <a:lnTo>
                        <a:pt x="566" y="576"/>
                      </a:lnTo>
                      <a:lnTo>
                        <a:pt x="566" y="574"/>
                      </a:lnTo>
                      <a:lnTo>
                        <a:pt x="566" y="572"/>
                      </a:lnTo>
                      <a:lnTo>
                        <a:pt x="564" y="574"/>
                      </a:lnTo>
                      <a:lnTo>
                        <a:pt x="564" y="572"/>
                      </a:lnTo>
                      <a:lnTo>
                        <a:pt x="564" y="570"/>
                      </a:lnTo>
                      <a:lnTo>
                        <a:pt x="560" y="570"/>
                      </a:lnTo>
                      <a:lnTo>
                        <a:pt x="562" y="568"/>
                      </a:lnTo>
                      <a:lnTo>
                        <a:pt x="560" y="568"/>
                      </a:lnTo>
                      <a:lnTo>
                        <a:pt x="560" y="566"/>
                      </a:lnTo>
                      <a:lnTo>
                        <a:pt x="558" y="566"/>
                      </a:lnTo>
                      <a:lnTo>
                        <a:pt x="556" y="564"/>
                      </a:lnTo>
                      <a:lnTo>
                        <a:pt x="554" y="562"/>
                      </a:lnTo>
                      <a:lnTo>
                        <a:pt x="552" y="560"/>
                      </a:lnTo>
                      <a:lnTo>
                        <a:pt x="554" y="560"/>
                      </a:lnTo>
                      <a:lnTo>
                        <a:pt x="554" y="558"/>
                      </a:lnTo>
                      <a:lnTo>
                        <a:pt x="556" y="558"/>
                      </a:lnTo>
                      <a:lnTo>
                        <a:pt x="554" y="556"/>
                      </a:lnTo>
                      <a:lnTo>
                        <a:pt x="552" y="552"/>
                      </a:lnTo>
                      <a:lnTo>
                        <a:pt x="552" y="550"/>
                      </a:lnTo>
                      <a:lnTo>
                        <a:pt x="552" y="548"/>
                      </a:lnTo>
                      <a:lnTo>
                        <a:pt x="548" y="544"/>
                      </a:lnTo>
                      <a:lnTo>
                        <a:pt x="550" y="544"/>
                      </a:lnTo>
                      <a:lnTo>
                        <a:pt x="550" y="540"/>
                      </a:lnTo>
                      <a:lnTo>
                        <a:pt x="550" y="538"/>
                      </a:lnTo>
                      <a:lnTo>
                        <a:pt x="548" y="536"/>
                      </a:lnTo>
                      <a:lnTo>
                        <a:pt x="546" y="536"/>
                      </a:lnTo>
                      <a:lnTo>
                        <a:pt x="544" y="536"/>
                      </a:lnTo>
                      <a:lnTo>
                        <a:pt x="542" y="536"/>
                      </a:lnTo>
                      <a:lnTo>
                        <a:pt x="542" y="534"/>
                      </a:lnTo>
                      <a:lnTo>
                        <a:pt x="542" y="532"/>
                      </a:lnTo>
                      <a:lnTo>
                        <a:pt x="544" y="532"/>
                      </a:lnTo>
                      <a:lnTo>
                        <a:pt x="544" y="528"/>
                      </a:lnTo>
                      <a:lnTo>
                        <a:pt x="542" y="530"/>
                      </a:lnTo>
                      <a:lnTo>
                        <a:pt x="540" y="528"/>
                      </a:lnTo>
                      <a:lnTo>
                        <a:pt x="540" y="526"/>
                      </a:lnTo>
                      <a:lnTo>
                        <a:pt x="538" y="526"/>
                      </a:lnTo>
                      <a:lnTo>
                        <a:pt x="536" y="526"/>
                      </a:lnTo>
                      <a:lnTo>
                        <a:pt x="534" y="526"/>
                      </a:lnTo>
                      <a:lnTo>
                        <a:pt x="532" y="524"/>
                      </a:lnTo>
                      <a:lnTo>
                        <a:pt x="532" y="522"/>
                      </a:lnTo>
                      <a:lnTo>
                        <a:pt x="530" y="522"/>
                      </a:lnTo>
                      <a:lnTo>
                        <a:pt x="530" y="526"/>
                      </a:lnTo>
                      <a:lnTo>
                        <a:pt x="528" y="524"/>
                      </a:lnTo>
                      <a:lnTo>
                        <a:pt x="526" y="524"/>
                      </a:lnTo>
                      <a:lnTo>
                        <a:pt x="526" y="526"/>
                      </a:lnTo>
                      <a:lnTo>
                        <a:pt x="524" y="526"/>
                      </a:lnTo>
                      <a:lnTo>
                        <a:pt x="522" y="526"/>
                      </a:lnTo>
                      <a:lnTo>
                        <a:pt x="520" y="526"/>
                      </a:lnTo>
                      <a:lnTo>
                        <a:pt x="522" y="524"/>
                      </a:lnTo>
                      <a:lnTo>
                        <a:pt x="520" y="524"/>
                      </a:lnTo>
                      <a:lnTo>
                        <a:pt x="518" y="522"/>
                      </a:lnTo>
                      <a:lnTo>
                        <a:pt x="520" y="520"/>
                      </a:lnTo>
                      <a:lnTo>
                        <a:pt x="518" y="518"/>
                      </a:lnTo>
                      <a:lnTo>
                        <a:pt x="516" y="516"/>
                      </a:lnTo>
                      <a:lnTo>
                        <a:pt x="514" y="514"/>
                      </a:lnTo>
                      <a:lnTo>
                        <a:pt x="512" y="514"/>
                      </a:lnTo>
                      <a:lnTo>
                        <a:pt x="510" y="512"/>
                      </a:lnTo>
                      <a:lnTo>
                        <a:pt x="508" y="512"/>
                      </a:lnTo>
                      <a:lnTo>
                        <a:pt x="508" y="510"/>
                      </a:lnTo>
                      <a:lnTo>
                        <a:pt x="506" y="508"/>
                      </a:lnTo>
                      <a:lnTo>
                        <a:pt x="396" y="536"/>
                      </a:lnTo>
                      <a:lnTo>
                        <a:pt x="340" y="548"/>
                      </a:lnTo>
                      <a:lnTo>
                        <a:pt x="228" y="572"/>
                      </a:lnTo>
                      <a:lnTo>
                        <a:pt x="194" y="580"/>
                      </a:lnTo>
                      <a:lnTo>
                        <a:pt x="110" y="596"/>
                      </a:lnTo>
                      <a:lnTo>
                        <a:pt x="8" y="616"/>
                      </a:lnTo>
                      <a:lnTo>
                        <a:pt x="4" y="596"/>
                      </a:lnTo>
                      <a:close/>
                    </a:path>
                  </a:pathLst>
                </a:custGeom>
                <a:solidFill>
                  <a:srgbClr val="E0E0E0"/>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98" name="Freeform 168">
                  <a:extLst>
                    <a:ext uri="{FF2B5EF4-FFF2-40B4-BE49-F238E27FC236}">
                      <a16:creationId xmlns:a16="http://schemas.microsoft.com/office/drawing/2014/main" id="{C589C54B-6AF0-3CD6-3679-8F8E42E660EC}"/>
                    </a:ext>
                  </a:extLst>
                </p:cNvPr>
                <p:cNvSpPr>
                  <a:spLocks/>
                </p:cNvSpPr>
                <p:nvPr/>
              </p:nvSpPr>
              <p:spPr bwMode="auto">
                <a:xfrm>
                  <a:off x="8763000" y="1752600"/>
                  <a:ext cx="555625" cy="339725"/>
                </a:xfrm>
                <a:custGeom>
                  <a:avLst/>
                  <a:gdLst>
                    <a:gd name="T0" fmla="*/ 230 w 350"/>
                    <a:gd name="T1" fmla="*/ 22 h 214"/>
                    <a:gd name="T2" fmla="*/ 264 w 350"/>
                    <a:gd name="T3" fmla="*/ 2 h 214"/>
                    <a:gd name="T4" fmla="*/ 268 w 350"/>
                    <a:gd name="T5" fmla="*/ 10 h 214"/>
                    <a:gd name="T6" fmla="*/ 272 w 350"/>
                    <a:gd name="T7" fmla="*/ 20 h 214"/>
                    <a:gd name="T8" fmla="*/ 272 w 350"/>
                    <a:gd name="T9" fmla="*/ 26 h 214"/>
                    <a:gd name="T10" fmla="*/ 280 w 350"/>
                    <a:gd name="T11" fmla="*/ 26 h 214"/>
                    <a:gd name="T12" fmla="*/ 278 w 350"/>
                    <a:gd name="T13" fmla="*/ 30 h 214"/>
                    <a:gd name="T14" fmla="*/ 286 w 350"/>
                    <a:gd name="T15" fmla="*/ 30 h 214"/>
                    <a:gd name="T16" fmla="*/ 294 w 350"/>
                    <a:gd name="T17" fmla="*/ 22 h 214"/>
                    <a:gd name="T18" fmla="*/ 298 w 350"/>
                    <a:gd name="T19" fmla="*/ 30 h 214"/>
                    <a:gd name="T20" fmla="*/ 294 w 350"/>
                    <a:gd name="T21" fmla="*/ 38 h 214"/>
                    <a:gd name="T22" fmla="*/ 292 w 350"/>
                    <a:gd name="T23" fmla="*/ 36 h 214"/>
                    <a:gd name="T24" fmla="*/ 282 w 350"/>
                    <a:gd name="T25" fmla="*/ 46 h 214"/>
                    <a:gd name="T26" fmla="*/ 266 w 350"/>
                    <a:gd name="T27" fmla="*/ 50 h 214"/>
                    <a:gd name="T28" fmla="*/ 274 w 350"/>
                    <a:gd name="T29" fmla="*/ 54 h 214"/>
                    <a:gd name="T30" fmla="*/ 276 w 350"/>
                    <a:gd name="T31" fmla="*/ 54 h 214"/>
                    <a:gd name="T32" fmla="*/ 276 w 350"/>
                    <a:gd name="T33" fmla="*/ 64 h 214"/>
                    <a:gd name="T34" fmla="*/ 272 w 350"/>
                    <a:gd name="T35" fmla="*/ 70 h 214"/>
                    <a:gd name="T36" fmla="*/ 266 w 350"/>
                    <a:gd name="T37" fmla="*/ 72 h 214"/>
                    <a:gd name="T38" fmla="*/ 270 w 350"/>
                    <a:gd name="T39" fmla="*/ 82 h 214"/>
                    <a:gd name="T40" fmla="*/ 268 w 350"/>
                    <a:gd name="T41" fmla="*/ 84 h 214"/>
                    <a:gd name="T42" fmla="*/ 260 w 350"/>
                    <a:gd name="T43" fmla="*/ 80 h 214"/>
                    <a:gd name="T44" fmla="*/ 258 w 350"/>
                    <a:gd name="T45" fmla="*/ 82 h 214"/>
                    <a:gd name="T46" fmla="*/ 264 w 350"/>
                    <a:gd name="T47" fmla="*/ 86 h 214"/>
                    <a:gd name="T48" fmla="*/ 266 w 350"/>
                    <a:gd name="T49" fmla="*/ 92 h 214"/>
                    <a:gd name="T50" fmla="*/ 266 w 350"/>
                    <a:gd name="T51" fmla="*/ 98 h 214"/>
                    <a:gd name="T52" fmla="*/ 272 w 350"/>
                    <a:gd name="T53" fmla="*/ 96 h 214"/>
                    <a:gd name="T54" fmla="*/ 274 w 350"/>
                    <a:gd name="T55" fmla="*/ 98 h 214"/>
                    <a:gd name="T56" fmla="*/ 280 w 350"/>
                    <a:gd name="T57" fmla="*/ 96 h 214"/>
                    <a:gd name="T58" fmla="*/ 286 w 350"/>
                    <a:gd name="T59" fmla="*/ 94 h 214"/>
                    <a:gd name="T60" fmla="*/ 282 w 350"/>
                    <a:gd name="T61" fmla="*/ 90 h 214"/>
                    <a:gd name="T62" fmla="*/ 288 w 350"/>
                    <a:gd name="T63" fmla="*/ 92 h 214"/>
                    <a:gd name="T64" fmla="*/ 300 w 350"/>
                    <a:gd name="T65" fmla="*/ 94 h 214"/>
                    <a:gd name="T66" fmla="*/ 308 w 350"/>
                    <a:gd name="T67" fmla="*/ 102 h 214"/>
                    <a:gd name="T68" fmla="*/ 312 w 350"/>
                    <a:gd name="T69" fmla="*/ 108 h 214"/>
                    <a:gd name="T70" fmla="*/ 322 w 350"/>
                    <a:gd name="T71" fmla="*/ 118 h 214"/>
                    <a:gd name="T72" fmla="*/ 320 w 350"/>
                    <a:gd name="T73" fmla="*/ 120 h 214"/>
                    <a:gd name="T74" fmla="*/ 316 w 350"/>
                    <a:gd name="T75" fmla="*/ 128 h 214"/>
                    <a:gd name="T76" fmla="*/ 328 w 350"/>
                    <a:gd name="T77" fmla="*/ 134 h 214"/>
                    <a:gd name="T78" fmla="*/ 338 w 350"/>
                    <a:gd name="T79" fmla="*/ 136 h 214"/>
                    <a:gd name="T80" fmla="*/ 344 w 350"/>
                    <a:gd name="T81" fmla="*/ 156 h 214"/>
                    <a:gd name="T82" fmla="*/ 336 w 350"/>
                    <a:gd name="T83" fmla="*/ 162 h 214"/>
                    <a:gd name="T84" fmla="*/ 332 w 350"/>
                    <a:gd name="T85" fmla="*/ 164 h 214"/>
                    <a:gd name="T86" fmla="*/ 332 w 350"/>
                    <a:gd name="T87" fmla="*/ 166 h 214"/>
                    <a:gd name="T88" fmla="*/ 328 w 350"/>
                    <a:gd name="T89" fmla="*/ 164 h 214"/>
                    <a:gd name="T90" fmla="*/ 326 w 350"/>
                    <a:gd name="T91" fmla="*/ 172 h 214"/>
                    <a:gd name="T92" fmla="*/ 324 w 350"/>
                    <a:gd name="T93" fmla="*/ 172 h 214"/>
                    <a:gd name="T94" fmla="*/ 326 w 350"/>
                    <a:gd name="T95" fmla="*/ 178 h 214"/>
                    <a:gd name="T96" fmla="*/ 318 w 350"/>
                    <a:gd name="T97" fmla="*/ 182 h 214"/>
                    <a:gd name="T98" fmla="*/ 316 w 350"/>
                    <a:gd name="T99" fmla="*/ 190 h 214"/>
                    <a:gd name="T100" fmla="*/ 312 w 350"/>
                    <a:gd name="T101" fmla="*/ 190 h 214"/>
                    <a:gd name="T102" fmla="*/ 308 w 350"/>
                    <a:gd name="T103" fmla="*/ 190 h 214"/>
                    <a:gd name="T104" fmla="*/ 310 w 350"/>
                    <a:gd name="T105" fmla="*/ 194 h 214"/>
                    <a:gd name="T106" fmla="*/ 310 w 350"/>
                    <a:gd name="T107" fmla="*/ 202 h 214"/>
                    <a:gd name="T108" fmla="*/ 302 w 350"/>
                    <a:gd name="T109" fmla="*/ 214 h 214"/>
                    <a:gd name="T110" fmla="*/ 298 w 350"/>
                    <a:gd name="T111" fmla="*/ 204 h 214"/>
                    <a:gd name="T112" fmla="*/ 296 w 350"/>
                    <a:gd name="T113" fmla="*/ 210 h 214"/>
                    <a:gd name="T114" fmla="*/ 296 w 350"/>
                    <a:gd name="T115" fmla="*/ 212 h 214"/>
                    <a:gd name="T116" fmla="*/ 256 w 350"/>
                    <a:gd name="T117" fmla="*/ 178 h 214"/>
                    <a:gd name="T118" fmla="*/ 194 w 350"/>
                    <a:gd name="T119" fmla="*/ 162 h 214"/>
                    <a:gd name="T120" fmla="*/ 86 w 350"/>
                    <a:gd name="T121" fmla="*/ 19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0" h="214">
                      <a:moveTo>
                        <a:pt x="0" y="200"/>
                      </a:moveTo>
                      <a:lnTo>
                        <a:pt x="2" y="96"/>
                      </a:lnTo>
                      <a:lnTo>
                        <a:pt x="92" y="74"/>
                      </a:lnTo>
                      <a:lnTo>
                        <a:pt x="220" y="42"/>
                      </a:lnTo>
                      <a:lnTo>
                        <a:pt x="222" y="38"/>
                      </a:lnTo>
                      <a:lnTo>
                        <a:pt x="224" y="34"/>
                      </a:lnTo>
                      <a:lnTo>
                        <a:pt x="226" y="32"/>
                      </a:lnTo>
                      <a:lnTo>
                        <a:pt x="230" y="32"/>
                      </a:lnTo>
                      <a:lnTo>
                        <a:pt x="228" y="26"/>
                      </a:lnTo>
                      <a:lnTo>
                        <a:pt x="230" y="22"/>
                      </a:lnTo>
                      <a:lnTo>
                        <a:pt x="232" y="18"/>
                      </a:lnTo>
                      <a:lnTo>
                        <a:pt x="240" y="18"/>
                      </a:lnTo>
                      <a:lnTo>
                        <a:pt x="242" y="12"/>
                      </a:lnTo>
                      <a:lnTo>
                        <a:pt x="242" y="10"/>
                      </a:lnTo>
                      <a:lnTo>
                        <a:pt x="248" y="6"/>
                      </a:lnTo>
                      <a:lnTo>
                        <a:pt x="252" y="2"/>
                      </a:lnTo>
                      <a:lnTo>
                        <a:pt x="254" y="2"/>
                      </a:lnTo>
                      <a:lnTo>
                        <a:pt x="256" y="2"/>
                      </a:lnTo>
                      <a:lnTo>
                        <a:pt x="262" y="4"/>
                      </a:lnTo>
                      <a:lnTo>
                        <a:pt x="264" y="2"/>
                      </a:lnTo>
                      <a:lnTo>
                        <a:pt x="266" y="0"/>
                      </a:lnTo>
                      <a:lnTo>
                        <a:pt x="266" y="4"/>
                      </a:lnTo>
                      <a:lnTo>
                        <a:pt x="268" y="8"/>
                      </a:lnTo>
                      <a:lnTo>
                        <a:pt x="264" y="8"/>
                      </a:lnTo>
                      <a:lnTo>
                        <a:pt x="262" y="10"/>
                      </a:lnTo>
                      <a:lnTo>
                        <a:pt x="262" y="12"/>
                      </a:lnTo>
                      <a:lnTo>
                        <a:pt x="264" y="12"/>
                      </a:lnTo>
                      <a:lnTo>
                        <a:pt x="266" y="12"/>
                      </a:lnTo>
                      <a:lnTo>
                        <a:pt x="268" y="12"/>
                      </a:lnTo>
                      <a:lnTo>
                        <a:pt x="268" y="10"/>
                      </a:lnTo>
                      <a:lnTo>
                        <a:pt x="268" y="8"/>
                      </a:lnTo>
                      <a:lnTo>
                        <a:pt x="270" y="14"/>
                      </a:lnTo>
                      <a:lnTo>
                        <a:pt x="272" y="18"/>
                      </a:lnTo>
                      <a:lnTo>
                        <a:pt x="278" y="24"/>
                      </a:lnTo>
                      <a:lnTo>
                        <a:pt x="278" y="26"/>
                      </a:lnTo>
                      <a:lnTo>
                        <a:pt x="276" y="26"/>
                      </a:lnTo>
                      <a:lnTo>
                        <a:pt x="276" y="24"/>
                      </a:lnTo>
                      <a:lnTo>
                        <a:pt x="274" y="22"/>
                      </a:lnTo>
                      <a:lnTo>
                        <a:pt x="274" y="20"/>
                      </a:lnTo>
                      <a:lnTo>
                        <a:pt x="272" y="20"/>
                      </a:lnTo>
                      <a:lnTo>
                        <a:pt x="272" y="18"/>
                      </a:lnTo>
                      <a:lnTo>
                        <a:pt x="270" y="18"/>
                      </a:lnTo>
                      <a:lnTo>
                        <a:pt x="270" y="20"/>
                      </a:lnTo>
                      <a:lnTo>
                        <a:pt x="272" y="22"/>
                      </a:lnTo>
                      <a:lnTo>
                        <a:pt x="272" y="24"/>
                      </a:lnTo>
                      <a:lnTo>
                        <a:pt x="272" y="26"/>
                      </a:lnTo>
                      <a:lnTo>
                        <a:pt x="272" y="24"/>
                      </a:lnTo>
                      <a:lnTo>
                        <a:pt x="272" y="26"/>
                      </a:lnTo>
                      <a:lnTo>
                        <a:pt x="270" y="26"/>
                      </a:lnTo>
                      <a:lnTo>
                        <a:pt x="272" y="26"/>
                      </a:lnTo>
                      <a:lnTo>
                        <a:pt x="270" y="28"/>
                      </a:lnTo>
                      <a:lnTo>
                        <a:pt x="272" y="26"/>
                      </a:lnTo>
                      <a:lnTo>
                        <a:pt x="272" y="28"/>
                      </a:lnTo>
                      <a:lnTo>
                        <a:pt x="270" y="28"/>
                      </a:lnTo>
                      <a:lnTo>
                        <a:pt x="272" y="28"/>
                      </a:lnTo>
                      <a:lnTo>
                        <a:pt x="272" y="26"/>
                      </a:lnTo>
                      <a:lnTo>
                        <a:pt x="272" y="24"/>
                      </a:lnTo>
                      <a:lnTo>
                        <a:pt x="274" y="24"/>
                      </a:lnTo>
                      <a:lnTo>
                        <a:pt x="276" y="26"/>
                      </a:lnTo>
                      <a:lnTo>
                        <a:pt x="280" y="26"/>
                      </a:lnTo>
                      <a:lnTo>
                        <a:pt x="282" y="28"/>
                      </a:lnTo>
                      <a:lnTo>
                        <a:pt x="284" y="28"/>
                      </a:lnTo>
                      <a:lnTo>
                        <a:pt x="284" y="30"/>
                      </a:lnTo>
                      <a:lnTo>
                        <a:pt x="284" y="28"/>
                      </a:lnTo>
                      <a:lnTo>
                        <a:pt x="280" y="28"/>
                      </a:lnTo>
                      <a:lnTo>
                        <a:pt x="278" y="28"/>
                      </a:lnTo>
                      <a:lnTo>
                        <a:pt x="280" y="28"/>
                      </a:lnTo>
                      <a:lnTo>
                        <a:pt x="278" y="28"/>
                      </a:lnTo>
                      <a:lnTo>
                        <a:pt x="280" y="28"/>
                      </a:lnTo>
                      <a:lnTo>
                        <a:pt x="278" y="30"/>
                      </a:lnTo>
                      <a:lnTo>
                        <a:pt x="280" y="30"/>
                      </a:lnTo>
                      <a:lnTo>
                        <a:pt x="278" y="30"/>
                      </a:lnTo>
                      <a:lnTo>
                        <a:pt x="280" y="32"/>
                      </a:lnTo>
                      <a:lnTo>
                        <a:pt x="278" y="32"/>
                      </a:lnTo>
                      <a:lnTo>
                        <a:pt x="280" y="32"/>
                      </a:lnTo>
                      <a:lnTo>
                        <a:pt x="280" y="30"/>
                      </a:lnTo>
                      <a:lnTo>
                        <a:pt x="280" y="32"/>
                      </a:lnTo>
                      <a:lnTo>
                        <a:pt x="282" y="32"/>
                      </a:lnTo>
                      <a:lnTo>
                        <a:pt x="284" y="32"/>
                      </a:lnTo>
                      <a:lnTo>
                        <a:pt x="286" y="30"/>
                      </a:lnTo>
                      <a:lnTo>
                        <a:pt x="286" y="32"/>
                      </a:lnTo>
                      <a:lnTo>
                        <a:pt x="286" y="30"/>
                      </a:lnTo>
                      <a:lnTo>
                        <a:pt x="286" y="28"/>
                      </a:lnTo>
                      <a:lnTo>
                        <a:pt x="290" y="30"/>
                      </a:lnTo>
                      <a:lnTo>
                        <a:pt x="290" y="28"/>
                      </a:lnTo>
                      <a:lnTo>
                        <a:pt x="290" y="26"/>
                      </a:lnTo>
                      <a:lnTo>
                        <a:pt x="292" y="24"/>
                      </a:lnTo>
                      <a:lnTo>
                        <a:pt x="292" y="22"/>
                      </a:lnTo>
                      <a:lnTo>
                        <a:pt x="292" y="24"/>
                      </a:lnTo>
                      <a:lnTo>
                        <a:pt x="294" y="22"/>
                      </a:lnTo>
                      <a:lnTo>
                        <a:pt x="296" y="22"/>
                      </a:lnTo>
                      <a:lnTo>
                        <a:pt x="294" y="22"/>
                      </a:lnTo>
                      <a:lnTo>
                        <a:pt x="296" y="24"/>
                      </a:lnTo>
                      <a:lnTo>
                        <a:pt x="296" y="26"/>
                      </a:lnTo>
                      <a:lnTo>
                        <a:pt x="298" y="26"/>
                      </a:lnTo>
                      <a:lnTo>
                        <a:pt x="296" y="26"/>
                      </a:lnTo>
                      <a:lnTo>
                        <a:pt x="298" y="26"/>
                      </a:lnTo>
                      <a:lnTo>
                        <a:pt x="300" y="26"/>
                      </a:lnTo>
                      <a:lnTo>
                        <a:pt x="300" y="28"/>
                      </a:lnTo>
                      <a:lnTo>
                        <a:pt x="298" y="30"/>
                      </a:lnTo>
                      <a:lnTo>
                        <a:pt x="298" y="32"/>
                      </a:lnTo>
                      <a:lnTo>
                        <a:pt x="296" y="32"/>
                      </a:lnTo>
                      <a:lnTo>
                        <a:pt x="298" y="34"/>
                      </a:lnTo>
                      <a:lnTo>
                        <a:pt x="296" y="34"/>
                      </a:lnTo>
                      <a:lnTo>
                        <a:pt x="298" y="34"/>
                      </a:lnTo>
                      <a:lnTo>
                        <a:pt x="298" y="36"/>
                      </a:lnTo>
                      <a:lnTo>
                        <a:pt x="296" y="36"/>
                      </a:lnTo>
                      <a:lnTo>
                        <a:pt x="296" y="38"/>
                      </a:lnTo>
                      <a:lnTo>
                        <a:pt x="296" y="40"/>
                      </a:lnTo>
                      <a:lnTo>
                        <a:pt x="294" y="38"/>
                      </a:lnTo>
                      <a:lnTo>
                        <a:pt x="296" y="38"/>
                      </a:lnTo>
                      <a:lnTo>
                        <a:pt x="294" y="36"/>
                      </a:lnTo>
                      <a:lnTo>
                        <a:pt x="294" y="34"/>
                      </a:lnTo>
                      <a:lnTo>
                        <a:pt x="294" y="36"/>
                      </a:lnTo>
                      <a:lnTo>
                        <a:pt x="296" y="34"/>
                      </a:lnTo>
                      <a:lnTo>
                        <a:pt x="294" y="34"/>
                      </a:lnTo>
                      <a:lnTo>
                        <a:pt x="296" y="34"/>
                      </a:lnTo>
                      <a:lnTo>
                        <a:pt x="294" y="34"/>
                      </a:lnTo>
                      <a:lnTo>
                        <a:pt x="294" y="36"/>
                      </a:lnTo>
                      <a:lnTo>
                        <a:pt x="292" y="36"/>
                      </a:lnTo>
                      <a:lnTo>
                        <a:pt x="292" y="38"/>
                      </a:lnTo>
                      <a:lnTo>
                        <a:pt x="292" y="40"/>
                      </a:lnTo>
                      <a:lnTo>
                        <a:pt x="292" y="42"/>
                      </a:lnTo>
                      <a:lnTo>
                        <a:pt x="290" y="42"/>
                      </a:lnTo>
                      <a:lnTo>
                        <a:pt x="288" y="42"/>
                      </a:lnTo>
                      <a:lnTo>
                        <a:pt x="286" y="44"/>
                      </a:lnTo>
                      <a:lnTo>
                        <a:pt x="284" y="46"/>
                      </a:lnTo>
                      <a:lnTo>
                        <a:pt x="284" y="44"/>
                      </a:lnTo>
                      <a:lnTo>
                        <a:pt x="282" y="44"/>
                      </a:lnTo>
                      <a:lnTo>
                        <a:pt x="282" y="46"/>
                      </a:lnTo>
                      <a:lnTo>
                        <a:pt x="280" y="46"/>
                      </a:lnTo>
                      <a:lnTo>
                        <a:pt x="278" y="48"/>
                      </a:lnTo>
                      <a:lnTo>
                        <a:pt x="276" y="50"/>
                      </a:lnTo>
                      <a:lnTo>
                        <a:pt x="274" y="52"/>
                      </a:lnTo>
                      <a:lnTo>
                        <a:pt x="274" y="50"/>
                      </a:lnTo>
                      <a:lnTo>
                        <a:pt x="272" y="52"/>
                      </a:lnTo>
                      <a:lnTo>
                        <a:pt x="270" y="52"/>
                      </a:lnTo>
                      <a:lnTo>
                        <a:pt x="268" y="52"/>
                      </a:lnTo>
                      <a:lnTo>
                        <a:pt x="266" y="52"/>
                      </a:lnTo>
                      <a:lnTo>
                        <a:pt x="266" y="50"/>
                      </a:lnTo>
                      <a:lnTo>
                        <a:pt x="266" y="52"/>
                      </a:lnTo>
                      <a:lnTo>
                        <a:pt x="268" y="52"/>
                      </a:lnTo>
                      <a:lnTo>
                        <a:pt x="270" y="54"/>
                      </a:lnTo>
                      <a:lnTo>
                        <a:pt x="270" y="52"/>
                      </a:lnTo>
                      <a:lnTo>
                        <a:pt x="272" y="54"/>
                      </a:lnTo>
                      <a:lnTo>
                        <a:pt x="272" y="56"/>
                      </a:lnTo>
                      <a:lnTo>
                        <a:pt x="272" y="52"/>
                      </a:lnTo>
                      <a:lnTo>
                        <a:pt x="272" y="54"/>
                      </a:lnTo>
                      <a:lnTo>
                        <a:pt x="274" y="52"/>
                      </a:lnTo>
                      <a:lnTo>
                        <a:pt x="274" y="54"/>
                      </a:lnTo>
                      <a:lnTo>
                        <a:pt x="274" y="56"/>
                      </a:lnTo>
                      <a:lnTo>
                        <a:pt x="272" y="56"/>
                      </a:lnTo>
                      <a:lnTo>
                        <a:pt x="274" y="56"/>
                      </a:lnTo>
                      <a:lnTo>
                        <a:pt x="272" y="56"/>
                      </a:lnTo>
                      <a:lnTo>
                        <a:pt x="274" y="56"/>
                      </a:lnTo>
                      <a:lnTo>
                        <a:pt x="274" y="58"/>
                      </a:lnTo>
                      <a:lnTo>
                        <a:pt x="274" y="60"/>
                      </a:lnTo>
                      <a:lnTo>
                        <a:pt x="276" y="58"/>
                      </a:lnTo>
                      <a:lnTo>
                        <a:pt x="274" y="58"/>
                      </a:lnTo>
                      <a:lnTo>
                        <a:pt x="276" y="54"/>
                      </a:lnTo>
                      <a:lnTo>
                        <a:pt x="278" y="54"/>
                      </a:lnTo>
                      <a:lnTo>
                        <a:pt x="278" y="56"/>
                      </a:lnTo>
                      <a:lnTo>
                        <a:pt x="278" y="58"/>
                      </a:lnTo>
                      <a:lnTo>
                        <a:pt x="280" y="56"/>
                      </a:lnTo>
                      <a:lnTo>
                        <a:pt x="280" y="58"/>
                      </a:lnTo>
                      <a:lnTo>
                        <a:pt x="280" y="60"/>
                      </a:lnTo>
                      <a:lnTo>
                        <a:pt x="278" y="58"/>
                      </a:lnTo>
                      <a:lnTo>
                        <a:pt x="276" y="60"/>
                      </a:lnTo>
                      <a:lnTo>
                        <a:pt x="276" y="62"/>
                      </a:lnTo>
                      <a:lnTo>
                        <a:pt x="276" y="64"/>
                      </a:lnTo>
                      <a:lnTo>
                        <a:pt x="274" y="64"/>
                      </a:lnTo>
                      <a:lnTo>
                        <a:pt x="272" y="64"/>
                      </a:lnTo>
                      <a:lnTo>
                        <a:pt x="270" y="66"/>
                      </a:lnTo>
                      <a:lnTo>
                        <a:pt x="270" y="70"/>
                      </a:lnTo>
                      <a:lnTo>
                        <a:pt x="272" y="70"/>
                      </a:lnTo>
                      <a:lnTo>
                        <a:pt x="274" y="70"/>
                      </a:lnTo>
                      <a:lnTo>
                        <a:pt x="276" y="72"/>
                      </a:lnTo>
                      <a:lnTo>
                        <a:pt x="274" y="72"/>
                      </a:lnTo>
                      <a:lnTo>
                        <a:pt x="272" y="72"/>
                      </a:lnTo>
                      <a:lnTo>
                        <a:pt x="272" y="70"/>
                      </a:lnTo>
                      <a:lnTo>
                        <a:pt x="270" y="70"/>
                      </a:lnTo>
                      <a:lnTo>
                        <a:pt x="270" y="68"/>
                      </a:lnTo>
                      <a:lnTo>
                        <a:pt x="270" y="66"/>
                      </a:lnTo>
                      <a:lnTo>
                        <a:pt x="270" y="68"/>
                      </a:lnTo>
                      <a:lnTo>
                        <a:pt x="268" y="70"/>
                      </a:lnTo>
                      <a:lnTo>
                        <a:pt x="266" y="70"/>
                      </a:lnTo>
                      <a:lnTo>
                        <a:pt x="266" y="72"/>
                      </a:lnTo>
                      <a:lnTo>
                        <a:pt x="268" y="72"/>
                      </a:lnTo>
                      <a:lnTo>
                        <a:pt x="268" y="70"/>
                      </a:lnTo>
                      <a:lnTo>
                        <a:pt x="266" y="72"/>
                      </a:lnTo>
                      <a:lnTo>
                        <a:pt x="266" y="74"/>
                      </a:lnTo>
                      <a:lnTo>
                        <a:pt x="266" y="76"/>
                      </a:lnTo>
                      <a:lnTo>
                        <a:pt x="268" y="76"/>
                      </a:lnTo>
                      <a:lnTo>
                        <a:pt x="268" y="78"/>
                      </a:lnTo>
                      <a:lnTo>
                        <a:pt x="270" y="78"/>
                      </a:lnTo>
                      <a:lnTo>
                        <a:pt x="270" y="80"/>
                      </a:lnTo>
                      <a:lnTo>
                        <a:pt x="270" y="82"/>
                      </a:lnTo>
                      <a:lnTo>
                        <a:pt x="272" y="82"/>
                      </a:lnTo>
                      <a:lnTo>
                        <a:pt x="274" y="84"/>
                      </a:lnTo>
                      <a:lnTo>
                        <a:pt x="270" y="82"/>
                      </a:lnTo>
                      <a:lnTo>
                        <a:pt x="270" y="80"/>
                      </a:lnTo>
                      <a:lnTo>
                        <a:pt x="268" y="82"/>
                      </a:lnTo>
                      <a:lnTo>
                        <a:pt x="268" y="80"/>
                      </a:lnTo>
                      <a:lnTo>
                        <a:pt x="266" y="80"/>
                      </a:lnTo>
                      <a:lnTo>
                        <a:pt x="264" y="82"/>
                      </a:lnTo>
                      <a:lnTo>
                        <a:pt x="266" y="82"/>
                      </a:lnTo>
                      <a:lnTo>
                        <a:pt x="266" y="80"/>
                      </a:lnTo>
                      <a:lnTo>
                        <a:pt x="268" y="82"/>
                      </a:lnTo>
                      <a:lnTo>
                        <a:pt x="270" y="84"/>
                      </a:lnTo>
                      <a:lnTo>
                        <a:pt x="268" y="84"/>
                      </a:lnTo>
                      <a:lnTo>
                        <a:pt x="268" y="86"/>
                      </a:lnTo>
                      <a:lnTo>
                        <a:pt x="264" y="84"/>
                      </a:lnTo>
                      <a:lnTo>
                        <a:pt x="262" y="84"/>
                      </a:lnTo>
                      <a:lnTo>
                        <a:pt x="262" y="82"/>
                      </a:lnTo>
                      <a:lnTo>
                        <a:pt x="264" y="80"/>
                      </a:lnTo>
                      <a:lnTo>
                        <a:pt x="264" y="78"/>
                      </a:lnTo>
                      <a:lnTo>
                        <a:pt x="264" y="80"/>
                      </a:lnTo>
                      <a:lnTo>
                        <a:pt x="262" y="80"/>
                      </a:lnTo>
                      <a:lnTo>
                        <a:pt x="262" y="82"/>
                      </a:lnTo>
                      <a:lnTo>
                        <a:pt x="260" y="80"/>
                      </a:lnTo>
                      <a:lnTo>
                        <a:pt x="260" y="82"/>
                      </a:lnTo>
                      <a:lnTo>
                        <a:pt x="258" y="82"/>
                      </a:lnTo>
                      <a:lnTo>
                        <a:pt x="258" y="80"/>
                      </a:lnTo>
                      <a:lnTo>
                        <a:pt x="258" y="78"/>
                      </a:lnTo>
                      <a:lnTo>
                        <a:pt x="256" y="78"/>
                      </a:lnTo>
                      <a:lnTo>
                        <a:pt x="258" y="78"/>
                      </a:lnTo>
                      <a:lnTo>
                        <a:pt x="258" y="80"/>
                      </a:lnTo>
                      <a:lnTo>
                        <a:pt x="256" y="80"/>
                      </a:lnTo>
                      <a:lnTo>
                        <a:pt x="258" y="80"/>
                      </a:lnTo>
                      <a:lnTo>
                        <a:pt x="258" y="82"/>
                      </a:lnTo>
                      <a:lnTo>
                        <a:pt x="262" y="82"/>
                      </a:lnTo>
                      <a:lnTo>
                        <a:pt x="260" y="82"/>
                      </a:lnTo>
                      <a:lnTo>
                        <a:pt x="262" y="82"/>
                      </a:lnTo>
                      <a:lnTo>
                        <a:pt x="262" y="84"/>
                      </a:lnTo>
                      <a:lnTo>
                        <a:pt x="260" y="84"/>
                      </a:lnTo>
                      <a:lnTo>
                        <a:pt x="262" y="84"/>
                      </a:lnTo>
                      <a:lnTo>
                        <a:pt x="262" y="86"/>
                      </a:lnTo>
                      <a:lnTo>
                        <a:pt x="262" y="84"/>
                      </a:lnTo>
                      <a:lnTo>
                        <a:pt x="262" y="86"/>
                      </a:lnTo>
                      <a:lnTo>
                        <a:pt x="264" y="86"/>
                      </a:lnTo>
                      <a:lnTo>
                        <a:pt x="266" y="86"/>
                      </a:lnTo>
                      <a:lnTo>
                        <a:pt x="264" y="88"/>
                      </a:lnTo>
                      <a:lnTo>
                        <a:pt x="266" y="86"/>
                      </a:lnTo>
                      <a:lnTo>
                        <a:pt x="268" y="86"/>
                      </a:lnTo>
                      <a:lnTo>
                        <a:pt x="268" y="88"/>
                      </a:lnTo>
                      <a:lnTo>
                        <a:pt x="266" y="88"/>
                      </a:lnTo>
                      <a:lnTo>
                        <a:pt x="268" y="88"/>
                      </a:lnTo>
                      <a:lnTo>
                        <a:pt x="266" y="88"/>
                      </a:lnTo>
                      <a:lnTo>
                        <a:pt x="264" y="90"/>
                      </a:lnTo>
                      <a:lnTo>
                        <a:pt x="266" y="92"/>
                      </a:lnTo>
                      <a:lnTo>
                        <a:pt x="264" y="92"/>
                      </a:lnTo>
                      <a:lnTo>
                        <a:pt x="266" y="92"/>
                      </a:lnTo>
                      <a:lnTo>
                        <a:pt x="264" y="94"/>
                      </a:lnTo>
                      <a:lnTo>
                        <a:pt x="264" y="92"/>
                      </a:lnTo>
                      <a:lnTo>
                        <a:pt x="264" y="94"/>
                      </a:lnTo>
                      <a:lnTo>
                        <a:pt x="266" y="94"/>
                      </a:lnTo>
                      <a:lnTo>
                        <a:pt x="266" y="96"/>
                      </a:lnTo>
                      <a:lnTo>
                        <a:pt x="266" y="94"/>
                      </a:lnTo>
                      <a:lnTo>
                        <a:pt x="266" y="96"/>
                      </a:lnTo>
                      <a:lnTo>
                        <a:pt x="266" y="98"/>
                      </a:lnTo>
                      <a:lnTo>
                        <a:pt x="268" y="94"/>
                      </a:lnTo>
                      <a:lnTo>
                        <a:pt x="266" y="96"/>
                      </a:lnTo>
                      <a:lnTo>
                        <a:pt x="266" y="94"/>
                      </a:lnTo>
                      <a:lnTo>
                        <a:pt x="268" y="94"/>
                      </a:lnTo>
                      <a:lnTo>
                        <a:pt x="268" y="92"/>
                      </a:lnTo>
                      <a:lnTo>
                        <a:pt x="270" y="92"/>
                      </a:lnTo>
                      <a:lnTo>
                        <a:pt x="270" y="94"/>
                      </a:lnTo>
                      <a:lnTo>
                        <a:pt x="268" y="94"/>
                      </a:lnTo>
                      <a:lnTo>
                        <a:pt x="270" y="96"/>
                      </a:lnTo>
                      <a:lnTo>
                        <a:pt x="272" y="96"/>
                      </a:lnTo>
                      <a:lnTo>
                        <a:pt x="272" y="98"/>
                      </a:lnTo>
                      <a:lnTo>
                        <a:pt x="274" y="98"/>
                      </a:lnTo>
                      <a:lnTo>
                        <a:pt x="276" y="96"/>
                      </a:lnTo>
                      <a:lnTo>
                        <a:pt x="276" y="94"/>
                      </a:lnTo>
                      <a:lnTo>
                        <a:pt x="278" y="96"/>
                      </a:lnTo>
                      <a:lnTo>
                        <a:pt x="276" y="98"/>
                      </a:lnTo>
                      <a:lnTo>
                        <a:pt x="274" y="98"/>
                      </a:lnTo>
                      <a:lnTo>
                        <a:pt x="272" y="98"/>
                      </a:lnTo>
                      <a:lnTo>
                        <a:pt x="274" y="100"/>
                      </a:lnTo>
                      <a:lnTo>
                        <a:pt x="274" y="98"/>
                      </a:lnTo>
                      <a:lnTo>
                        <a:pt x="276" y="100"/>
                      </a:lnTo>
                      <a:lnTo>
                        <a:pt x="278" y="100"/>
                      </a:lnTo>
                      <a:lnTo>
                        <a:pt x="278" y="102"/>
                      </a:lnTo>
                      <a:lnTo>
                        <a:pt x="278" y="100"/>
                      </a:lnTo>
                      <a:lnTo>
                        <a:pt x="276" y="100"/>
                      </a:lnTo>
                      <a:lnTo>
                        <a:pt x="278" y="100"/>
                      </a:lnTo>
                      <a:lnTo>
                        <a:pt x="278" y="98"/>
                      </a:lnTo>
                      <a:lnTo>
                        <a:pt x="280" y="98"/>
                      </a:lnTo>
                      <a:lnTo>
                        <a:pt x="278" y="96"/>
                      </a:lnTo>
                      <a:lnTo>
                        <a:pt x="280" y="96"/>
                      </a:lnTo>
                      <a:lnTo>
                        <a:pt x="280" y="98"/>
                      </a:lnTo>
                      <a:lnTo>
                        <a:pt x="282" y="96"/>
                      </a:lnTo>
                      <a:lnTo>
                        <a:pt x="284" y="94"/>
                      </a:lnTo>
                      <a:lnTo>
                        <a:pt x="284" y="96"/>
                      </a:lnTo>
                      <a:lnTo>
                        <a:pt x="286" y="96"/>
                      </a:lnTo>
                      <a:lnTo>
                        <a:pt x="286" y="94"/>
                      </a:lnTo>
                      <a:lnTo>
                        <a:pt x="284" y="94"/>
                      </a:lnTo>
                      <a:lnTo>
                        <a:pt x="284" y="92"/>
                      </a:lnTo>
                      <a:lnTo>
                        <a:pt x="286" y="92"/>
                      </a:lnTo>
                      <a:lnTo>
                        <a:pt x="286" y="94"/>
                      </a:lnTo>
                      <a:lnTo>
                        <a:pt x="286" y="92"/>
                      </a:lnTo>
                      <a:lnTo>
                        <a:pt x="286" y="94"/>
                      </a:lnTo>
                      <a:lnTo>
                        <a:pt x="288" y="94"/>
                      </a:lnTo>
                      <a:lnTo>
                        <a:pt x="286" y="94"/>
                      </a:lnTo>
                      <a:lnTo>
                        <a:pt x="286" y="92"/>
                      </a:lnTo>
                      <a:lnTo>
                        <a:pt x="288" y="94"/>
                      </a:lnTo>
                      <a:lnTo>
                        <a:pt x="288" y="92"/>
                      </a:lnTo>
                      <a:lnTo>
                        <a:pt x="286" y="92"/>
                      </a:lnTo>
                      <a:lnTo>
                        <a:pt x="284" y="92"/>
                      </a:lnTo>
                      <a:lnTo>
                        <a:pt x="282" y="90"/>
                      </a:lnTo>
                      <a:lnTo>
                        <a:pt x="282" y="88"/>
                      </a:lnTo>
                      <a:lnTo>
                        <a:pt x="282" y="90"/>
                      </a:lnTo>
                      <a:lnTo>
                        <a:pt x="282" y="88"/>
                      </a:lnTo>
                      <a:lnTo>
                        <a:pt x="280" y="90"/>
                      </a:lnTo>
                      <a:lnTo>
                        <a:pt x="278" y="90"/>
                      </a:lnTo>
                      <a:lnTo>
                        <a:pt x="280" y="88"/>
                      </a:lnTo>
                      <a:lnTo>
                        <a:pt x="282" y="88"/>
                      </a:lnTo>
                      <a:lnTo>
                        <a:pt x="284" y="88"/>
                      </a:lnTo>
                      <a:lnTo>
                        <a:pt x="284" y="90"/>
                      </a:lnTo>
                      <a:lnTo>
                        <a:pt x="288" y="92"/>
                      </a:lnTo>
                      <a:lnTo>
                        <a:pt x="290" y="92"/>
                      </a:lnTo>
                      <a:lnTo>
                        <a:pt x="292" y="92"/>
                      </a:lnTo>
                      <a:lnTo>
                        <a:pt x="296" y="92"/>
                      </a:lnTo>
                      <a:lnTo>
                        <a:pt x="296" y="94"/>
                      </a:lnTo>
                      <a:lnTo>
                        <a:pt x="298" y="94"/>
                      </a:lnTo>
                      <a:lnTo>
                        <a:pt x="296" y="94"/>
                      </a:lnTo>
                      <a:lnTo>
                        <a:pt x="298" y="94"/>
                      </a:lnTo>
                      <a:lnTo>
                        <a:pt x="298" y="92"/>
                      </a:lnTo>
                      <a:lnTo>
                        <a:pt x="298" y="94"/>
                      </a:lnTo>
                      <a:lnTo>
                        <a:pt x="300" y="94"/>
                      </a:lnTo>
                      <a:lnTo>
                        <a:pt x="302" y="96"/>
                      </a:lnTo>
                      <a:lnTo>
                        <a:pt x="304" y="96"/>
                      </a:lnTo>
                      <a:lnTo>
                        <a:pt x="306" y="96"/>
                      </a:lnTo>
                      <a:lnTo>
                        <a:pt x="306" y="98"/>
                      </a:lnTo>
                      <a:lnTo>
                        <a:pt x="304" y="98"/>
                      </a:lnTo>
                      <a:lnTo>
                        <a:pt x="306" y="98"/>
                      </a:lnTo>
                      <a:lnTo>
                        <a:pt x="306" y="100"/>
                      </a:lnTo>
                      <a:lnTo>
                        <a:pt x="306" y="98"/>
                      </a:lnTo>
                      <a:lnTo>
                        <a:pt x="306" y="100"/>
                      </a:lnTo>
                      <a:lnTo>
                        <a:pt x="308" y="102"/>
                      </a:lnTo>
                      <a:lnTo>
                        <a:pt x="308" y="104"/>
                      </a:lnTo>
                      <a:lnTo>
                        <a:pt x="306" y="104"/>
                      </a:lnTo>
                      <a:lnTo>
                        <a:pt x="306" y="102"/>
                      </a:lnTo>
                      <a:lnTo>
                        <a:pt x="306" y="104"/>
                      </a:lnTo>
                      <a:lnTo>
                        <a:pt x="304" y="104"/>
                      </a:lnTo>
                      <a:lnTo>
                        <a:pt x="306" y="104"/>
                      </a:lnTo>
                      <a:lnTo>
                        <a:pt x="308" y="104"/>
                      </a:lnTo>
                      <a:lnTo>
                        <a:pt x="308" y="106"/>
                      </a:lnTo>
                      <a:lnTo>
                        <a:pt x="310" y="106"/>
                      </a:lnTo>
                      <a:lnTo>
                        <a:pt x="312" y="108"/>
                      </a:lnTo>
                      <a:lnTo>
                        <a:pt x="310" y="106"/>
                      </a:lnTo>
                      <a:lnTo>
                        <a:pt x="310" y="104"/>
                      </a:lnTo>
                      <a:lnTo>
                        <a:pt x="308" y="104"/>
                      </a:lnTo>
                      <a:lnTo>
                        <a:pt x="310" y="104"/>
                      </a:lnTo>
                      <a:lnTo>
                        <a:pt x="314" y="108"/>
                      </a:lnTo>
                      <a:lnTo>
                        <a:pt x="316" y="110"/>
                      </a:lnTo>
                      <a:lnTo>
                        <a:pt x="320" y="112"/>
                      </a:lnTo>
                      <a:lnTo>
                        <a:pt x="320" y="114"/>
                      </a:lnTo>
                      <a:lnTo>
                        <a:pt x="320" y="116"/>
                      </a:lnTo>
                      <a:lnTo>
                        <a:pt x="322" y="118"/>
                      </a:lnTo>
                      <a:lnTo>
                        <a:pt x="328" y="124"/>
                      </a:lnTo>
                      <a:lnTo>
                        <a:pt x="326" y="124"/>
                      </a:lnTo>
                      <a:lnTo>
                        <a:pt x="324" y="126"/>
                      </a:lnTo>
                      <a:lnTo>
                        <a:pt x="324" y="124"/>
                      </a:lnTo>
                      <a:lnTo>
                        <a:pt x="326" y="122"/>
                      </a:lnTo>
                      <a:lnTo>
                        <a:pt x="324" y="120"/>
                      </a:lnTo>
                      <a:lnTo>
                        <a:pt x="324" y="122"/>
                      </a:lnTo>
                      <a:lnTo>
                        <a:pt x="324" y="120"/>
                      </a:lnTo>
                      <a:lnTo>
                        <a:pt x="320" y="118"/>
                      </a:lnTo>
                      <a:lnTo>
                        <a:pt x="320" y="120"/>
                      </a:lnTo>
                      <a:lnTo>
                        <a:pt x="318" y="120"/>
                      </a:lnTo>
                      <a:lnTo>
                        <a:pt x="318" y="122"/>
                      </a:lnTo>
                      <a:lnTo>
                        <a:pt x="318" y="124"/>
                      </a:lnTo>
                      <a:lnTo>
                        <a:pt x="320" y="124"/>
                      </a:lnTo>
                      <a:lnTo>
                        <a:pt x="318" y="126"/>
                      </a:lnTo>
                      <a:lnTo>
                        <a:pt x="318" y="124"/>
                      </a:lnTo>
                      <a:lnTo>
                        <a:pt x="318" y="126"/>
                      </a:lnTo>
                      <a:lnTo>
                        <a:pt x="316" y="124"/>
                      </a:lnTo>
                      <a:lnTo>
                        <a:pt x="316" y="126"/>
                      </a:lnTo>
                      <a:lnTo>
                        <a:pt x="316" y="128"/>
                      </a:lnTo>
                      <a:lnTo>
                        <a:pt x="318" y="130"/>
                      </a:lnTo>
                      <a:lnTo>
                        <a:pt x="320" y="130"/>
                      </a:lnTo>
                      <a:lnTo>
                        <a:pt x="322" y="132"/>
                      </a:lnTo>
                      <a:lnTo>
                        <a:pt x="324" y="132"/>
                      </a:lnTo>
                      <a:lnTo>
                        <a:pt x="324" y="134"/>
                      </a:lnTo>
                      <a:lnTo>
                        <a:pt x="328" y="132"/>
                      </a:lnTo>
                      <a:lnTo>
                        <a:pt x="324" y="130"/>
                      </a:lnTo>
                      <a:lnTo>
                        <a:pt x="324" y="128"/>
                      </a:lnTo>
                      <a:lnTo>
                        <a:pt x="326" y="132"/>
                      </a:lnTo>
                      <a:lnTo>
                        <a:pt x="328" y="134"/>
                      </a:lnTo>
                      <a:lnTo>
                        <a:pt x="330" y="134"/>
                      </a:lnTo>
                      <a:lnTo>
                        <a:pt x="330" y="132"/>
                      </a:lnTo>
                      <a:lnTo>
                        <a:pt x="332" y="130"/>
                      </a:lnTo>
                      <a:lnTo>
                        <a:pt x="334" y="132"/>
                      </a:lnTo>
                      <a:lnTo>
                        <a:pt x="332" y="132"/>
                      </a:lnTo>
                      <a:lnTo>
                        <a:pt x="334" y="132"/>
                      </a:lnTo>
                      <a:lnTo>
                        <a:pt x="336" y="132"/>
                      </a:lnTo>
                      <a:lnTo>
                        <a:pt x="338" y="132"/>
                      </a:lnTo>
                      <a:lnTo>
                        <a:pt x="338" y="134"/>
                      </a:lnTo>
                      <a:lnTo>
                        <a:pt x="338" y="136"/>
                      </a:lnTo>
                      <a:lnTo>
                        <a:pt x="340" y="138"/>
                      </a:lnTo>
                      <a:lnTo>
                        <a:pt x="342" y="142"/>
                      </a:lnTo>
                      <a:lnTo>
                        <a:pt x="342" y="144"/>
                      </a:lnTo>
                      <a:lnTo>
                        <a:pt x="342" y="146"/>
                      </a:lnTo>
                      <a:lnTo>
                        <a:pt x="342" y="148"/>
                      </a:lnTo>
                      <a:lnTo>
                        <a:pt x="344" y="150"/>
                      </a:lnTo>
                      <a:lnTo>
                        <a:pt x="348" y="152"/>
                      </a:lnTo>
                      <a:lnTo>
                        <a:pt x="350" y="154"/>
                      </a:lnTo>
                      <a:lnTo>
                        <a:pt x="348" y="154"/>
                      </a:lnTo>
                      <a:lnTo>
                        <a:pt x="344" y="156"/>
                      </a:lnTo>
                      <a:lnTo>
                        <a:pt x="342" y="158"/>
                      </a:lnTo>
                      <a:lnTo>
                        <a:pt x="342" y="160"/>
                      </a:lnTo>
                      <a:lnTo>
                        <a:pt x="340" y="160"/>
                      </a:lnTo>
                      <a:lnTo>
                        <a:pt x="338" y="164"/>
                      </a:lnTo>
                      <a:lnTo>
                        <a:pt x="336" y="164"/>
                      </a:lnTo>
                      <a:lnTo>
                        <a:pt x="338" y="162"/>
                      </a:lnTo>
                      <a:lnTo>
                        <a:pt x="336" y="162"/>
                      </a:lnTo>
                      <a:lnTo>
                        <a:pt x="338" y="160"/>
                      </a:lnTo>
                      <a:lnTo>
                        <a:pt x="336" y="160"/>
                      </a:lnTo>
                      <a:lnTo>
                        <a:pt x="336" y="162"/>
                      </a:lnTo>
                      <a:lnTo>
                        <a:pt x="336" y="164"/>
                      </a:lnTo>
                      <a:lnTo>
                        <a:pt x="334" y="164"/>
                      </a:lnTo>
                      <a:lnTo>
                        <a:pt x="334" y="162"/>
                      </a:lnTo>
                      <a:lnTo>
                        <a:pt x="334" y="164"/>
                      </a:lnTo>
                      <a:lnTo>
                        <a:pt x="332" y="164"/>
                      </a:lnTo>
                      <a:lnTo>
                        <a:pt x="332" y="166"/>
                      </a:lnTo>
                      <a:lnTo>
                        <a:pt x="332" y="164"/>
                      </a:lnTo>
                      <a:lnTo>
                        <a:pt x="330" y="164"/>
                      </a:lnTo>
                      <a:lnTo>
                        <a:pt x="330" y="166"/>
                      </a:lnTo>
                      <a:lnTo>
                        <a:pt x="332" y="164"/>
                      </a:lnTo>
                      <a:lnTo>
                        <a:pt x="332" y="166"/>
                      </a:lnTo>
                      <a:lnTo>
                        <a:pt x="334" y="166"/>
                      </a:lnTo>
                      <a:lnTo>
                        <a:pt x="336" y="166"/>
                      </a:lnTo>
                      <a:lnTo>
                        <a:pt x="334" y="166"/>
                      </a:lnTo>
                      <a:lnTo>
                        <a:pt x="334" y="166"/>
                      </a:lnTo>
                      <a:lnTo>
                        <a:pt x="334" y="166"/>
                      </a:lnTo>
                      <a:lnTo>
                        <a:pt x="336" y="166"/>
                      </a:lnTo>
                      <a:lnTo>
                        <a:pt x="334" y="172"/>
                      </a:lnTo>
                      <a:lnTo>
                        <a:pt x="334" y="166"/>
                      </a:lnTo>
                      <a:lnTo>
                        <a:pt x="332" y="166"/>
                      </a:lnTo>
                      <a:lnTo>
                        <a:pt x="332" y="166"/>
                      </a:lnTo>
                      <a:lnTo>
                        <a:pt x="332" y="166"/>
                      </a:lnTo>
                      <a:lnTo>
                        <a:pt x="330" y="166"/>
                      </a:lnTo>
                      <a:lnTo>
                        <a:pt x="332" y="166"/>
                      </a:lnTo>
                      <a:lnTo>
                        <a:pt x="330" y="166"/>
                      </a:lnTo>
                      <a:lnTo>
                        <a:pt x="328" y="166"/>
                      </a:lnTo>
                      <a:lnTo>
                        <a:pt x="328" y="166"/>
                      </a:lnTo>
                      <a:lnTo>
                        <a:pt x="330" y="166"/>
                      </a:lnTo>
                      <a:lnTo>
                        <a:pt x="328" y="166"/>
                      </a:lnTo>
                      <a:lnTo>
                        <a:pt x="328" y="164"/>
                      </a:lnTo>
                      <a:lnTo>
                        <a:pt x="326" y="164"/>
                      </a:lnTo>
                      <a:lnTo>
                        <a:pt x="328" y="164"/>
                      </a:lnTo>
                      <a:lnTo>
                        <a:pt x="326" y="166"/>
                      </a:lnTo>
                      <a:lnTo>
                        <a:pt x="328" y="166"/>
                      </a:lnTo>
                      <a:lnTo>
                        <a:pt x="326" y="166"/>
                      </a:lnTo>
                      <a:lnTo>
                        <a:pt x="324" y="166"/>
                      </a:lnTo>
                      <a:lnTo>
                        <a:pt x="326" y="166"/>
                      </a:lnTo>
                      <a:lnTo>
                        <a:pt x="326" y="168"/>
                      </a:lnTo>
                      <a:lnTo>
                        <a:pt x="328" y="172"/>
                      </a:lnTo>
                      <a:lnTo>
                        <a:pt x="326" y="172"/>
                      </a:lnTo>
                      <a:lnTo>
                        <a:pt x="328" y="174"/>
                      </a:lnTo>
                      <a:lnTo>
                        <a:pt x="330" y="176"/>
                      </a:lnTo>
                      <a:lnTo>
                        <a:pt x="328" y="174"/>
                      </a:lnTo>
                      <a:lnTo>
                        <a:pt x="326" y="174"/>
                      </a:lnTo>
                      <a:lnTo>
                        <a:pt x="324" y="172"/>
                      </a:lnTo>
                      <a:lnTo>
                        <a:pt x="326" y="174"/>
                      </a:lnTo>
                      <a:lnTo>
                        <a:pt x="324" y="172"/>
                      </a:lnTo>
                      <a:lnTo>
                        <a:pt x="322" y="168"/>
                      </a:lnTo>
                      <a:lnTo>
                        <a:pt x="322" y="172"/>
                      </a:lnTo>
                      <a:lnTo>
                        <a:pt x="324" y="172"/>
                      </a:lnTo>
                      <a:lnTo>
                        <a:pt x="322" y="172"/>
                      </a:lnTo>
                      <a:lnTo>
                        <a:pt x="324" y="174"/>
                      </a:lnTo>
                      <a:lnTo>
                        <a:pt x="324" y="176"/>
                      </a:lnTo>
                      <a:lnTo>
                        <a:pt x="326" y="176"/>
                      </a:lnTo>
                      <a:lnTo>
                        <a:pt x="326" y="178"/>
                      </a:lnTo>
                      <a:lnTo>
                        <a:pt x="326" y="176"/>
                      </a:lnTo>
                      <a:lnTo>
                        <a:pt x="324" y="178"/>
                      </a:lnTo>
                      <a:lnTo>
                        <a:pt x="326" y="178"/>
                      </a:lnTo>
                      <a:lnTo>
                        <a:pt x="324" y="178"/>
                      </a:lnTo>
                      <a:lnTo>
                        <a:pt x="326" y="178"/>
                      </a:lnTo>
                      <a:lnTo>
                        <a:pt x="326" y="180"/>
                      </a:lnTo>
                      <a:lnTo>
                        <a:pt x="324" y="180"/>
                      </a:lnTo>
                      <a:lnTo>
                        <a:pt x="326" y="182"/>
                      </a:lnTo>
                      <a:lnTo>
                        <a:pt x="326" y="180"/>
                      </a:lnTo>
                      <a:lnTo>
                        <a:pt x="326" y="182"/>
                      </a:lnTo>
                      <a:lnTo>
                        <a:pt x="324" y="180"/>
                      </a:lnTo>
                      <a:lnTo>
                        <a:pt x="322" y="180"/>
                      </a:lnTo>
                      <a:lnTo>
                        <a:pt x="320" y="180"/>
                      </a:lnTo>
                      <a:lnTo>
                        <a:pt x="318" y="180"/>
                      </a:lnTo>
                      <a:lnTo>
                        <a:pt x="318" y="182"/>
                      </a:lnTo>
                      <a:lnTo>
                        <a:pt x="320" y="182"/>
                      </a:lnTo>
                      <a:lnTo>
                        <a:pt x="322" y="182"/>
                      </a:lnTo>
                      <a:lnTo>
                        <a:pt x="322" y="184"/>
                      </a:lnTo>
                      <a:lnTo>
                        <a:pt x="322" y="188"/>
                      </a:lnTo>
                      <a:lnTo>
                        <a:pt x="320" y="184"/>
                      </a:lnTo>
                      <a:lnTo>
                        <a:pt x="320" y="188"/>
                      </a:lnTo>
                      <a:lnTo>
                        <a:pt x="318" y="188"/>
                      </a:lnTo>
                      <a:lnTo>
                        <a:pt x="316" y="188"/>
                      </a:lnTo>
                      <a:lnTo>
                        <a:pt x="314" y="188"/>
                      </a:lnTo>
                      <a:lnTo>
                        <a:pt x="316" y="190"/>
                      </a:lnTo>
                      <a:lnTo>
                        <a:pt x="318" y="190"/>
                      </a:lnTo>
                      <a:lnTo>
                        <a:pt x="318" y="190"/>
                      </a:lnTo>
                      <a:lnTo>
                        <a:pt x="320" y="190"/>
                      </a:lnTo>
                      <a:lnTo>
                        <a:pt x="318" y="190"/>
                      </a:lnTo>
                      <a:lnTo>
                        <a:pt x="318" y="192"/>
                      </a:lnTo>
                      <a:lnTo>
                        <a:pt x="316" y="190"/>
                      </a:lnTo>
                      <a:lnTo>
                        <a:pt x="316" y="190"/>
                      </a:lnTo>
                      <a:lnTo>
                        <a:pt x="314" y="188"/>
                      </a:lnTo>
                      <a:lnTo>
                        <a:pt x="312" y="188"/>
                      </a:lnTo>
                      <a:lnTo>
                        <a:pt x="312" y="190"/>
                      </a:lnTo>
                      <a:lnTo>
                        <a:pt x="310" y="190"/>
                      </a:lnTo>
                      <a:lnTo>
                        <a:pt x="310" y="188"/>
                      </a:lnTo>
                      <a:lnTo>
                        <a:pt x="308" y="184"/>
                      </a:lnTo>
                      <a:lnTo>
                        <a:pt x="308" y="182"/>
                      </a:lnTo>
                      <a:lnTo>
                        <a:pt x="306" y="180"/>
                      </a:lnTo>
                      <a:lnTo>
                        <a:pt x="308" y="184"/>
                      </a:lnTo>
                      <a:lnTo>
                        <a:pt x="306" y="184"/>
                      </a:lnTo>
                      <a:lnTo>
                        <a:pt x="308" y="184"/>
                      </a:lnTo>
                      <a:lnTo>
                        <a:pt x="308" y="188"/>
                      </a:lnTo>
                      <a:lnTo>
                        <a:pt x="308" y="190"/>
                      </a:lnTo>
                      <a:lnTo>
                        <a:pt x="310" y="190"/>
                      </a:lnTo>
                      <a:lnTo>
                        <a:pt x="310" y="190"/>
                      </a:lnTo>
                      <a:lnTo>
                        <a:pt x="312" y="190"/>
                      </a:lnTo>
                      <a:lnTo>
                        <a:pt x="312" y="192"/>
                      </a:lnTo>
                      <a:lnTo>
                        <a:pt x="312" y="194"/>
                      </a:lnTo>
                      <a:lnTo>
                        <a:pt x="312" y="192"/>
                      </a:lnTo>
                      <a:lnTo>
                        <a:pt x="310" y="190"/>
                      </a:lnTo>
                      <a:lnTo>
                        <a:pt x="308" y="190"/>
                      </a:lnTo>
                      <a:lnTo>
                        <a:pt x="308" y="192"/>
                      </a:lnTo>
                      <a:lnTo>
                        <a:pt x="310" y="194"/>
                      </a:lnTo>
                      <a:lnTo>
                        <a:pt x="310" y="196"/>
                      </a:lnTo>
                      <a:lnTo>
                        <a:pt x="308" y="196"/>
                      </a:lnTo>
                      <a:lnTo>
                        <a:pt x="306" y="194"/>
                      </a:lnTo>
                      <a:lnTo>
                        <a:pt x="306" y="196"/>
                      </a:lnTo>
                      <a:lnTo>
                        <a:pt x="308" y="196"/>
                      </a:lnTo>
                      <a:lnTo>
                        <a:pt x="308" y="198"/>
                      </a:lnTo>
                      <a:lnTo>
                        <a:pt x="310" y="198"/>
                      </a:lnTo>
                      <a:lnTo>
                        <a:pt x="310" y="200"/>
                      </a:lnTo>
                      <a:lnTo>
                        <a:pt x="312" y="202"/>
                      </a:lnTo>
                      <a:lnTo>
                        <a:pt x="310" y="202"/>
                      </a:lnTo>
                      <a:lnTo>
                        <a:pt x="310" y="204"/>
                      </a:lnTo>
                      <a:lnTo>
                        <a:pt x="310" y="206"/>
                      </a:lnTo>
                      <a:lnTo>
                        <a:pt x="308" y="204"/>
                      </a:lnTo>
                      <a:lnTo>
                        <a:pt x="306" y="206"/>
                      </a:lnTo>
                      <a:lnTo>
                        <a:pt x="308" y="208"/>
                      </a:lnTo>
                      <a:lnTo>
                        <a:pt x="304" y="208"/>
                      </a:lnTo>
                      <a:lnTo>
                        <a:pt x="304" y="210"/>
                      </a:lnTo>
                      <a:lnTo>
                        <a:pt x="302" y="210"/>
                      </a:lnTo>
                      <a:lnTo>
                        <a:pt x="302" y="212"/>
                      </a:lnTo>
                      <a:lnTo>
                        <a:pt x="302" y="214"/>
                      </a:lnTo>
                      <a:lnTo>
                        <a:pt x="302" y="212"/>
                      </a:lnTo>
                      <a:lnTo>
                        <a:pt x="300" y="212"/>
                      </a:lnTo>
                      <a:lnTo>
                        <a:pt x="298" y="212"/>
                      </a:lnTo>
                      <a:lnTo>
                        <a:pt x="294" y="212"/>
                      </a:lnTo>
                      <a:lnTo>
                        <a:pt x="298" y="210"/>
                      </a:lnTo>
                      <a:lnTo>
                        <a:pt x="300" y="210"/>
                      </a:lnTo>
                      <a:lnTo>
                        <a:pt x="298" y="208"/>
                      </a:lnTo>
                      <a:lnTo>
                        <a:pt x="300" y="208"/>
                      </a:lnTo>
                      <a:lnTo>
                        <a:pt x="298" y="206"/>
                      </a:lnTo>
                      <a:lnTo>
                        <a:pt x="298" y="204"/>
                      </a:lnTo>
                      <a:lnTo>
                        <a:pt x="296" y="204"/>
                      </a:lnTo>
                      <a:lnTo>
                        <a:pt x="296" y="202"/>
                      </a:lnTo>
                      <a:lnTo>
                        <a:pt x="296" y="204"/>
                      </a:lnTo>
                      <a:lnTo>
                        <a:pt x="294" y="204"/>
                      </a:lnTo>
                      <a:lnTo>
                        <a:pt x="294" y="202"/>
                      </a:lnTo>
                      <a:lnTo>
                        <a:pt x="294" y="204"/>
                      </a:lnTo>
                      <a:lnTo>
                        <a:pt x="296" y="206"/>
                      </a:lnTo>
                      <a:lnTo>
                        <a:pt x="296" y="208"/>
                      </a:lnTo>
                      <a:lnTo>
                        <a:pt x="298" y="208"/>
                      </a:lnTo>
                      <a:lnTo>
                        <a:pt x="296" y="210"/>
                      </a:lnTo>
                      <a:lnTo>
                        <a:pt x="294" y="210"/>
                      </a:lnTo>
                      <a:lnTo>
                        <a:pt x="294" y="208"/>
                      </a:lnTo>
                      <a:lnTo>
                        <a:pt x="292" y="208"/>
                      </a:lnTo>
                      <a:lnTo>
                        <a:pt x="292" y="206"/>
                      </a:lnTo>
                      <a:lnTo>
                        <a:pt x="290" y="208"/>
                      </a:lnTo>
                      <a:lnTo>
                        <a:pt x="290" y="206"/>
                      </a:lnTo>
                      <a:lnTo>
                        <a:pt x="290" y="208"/>
                      </a:lnTo>
                      <a:lnTo>
                        <a:pt x="294" y="210"/>
                      </a:lnTo>
                      <a:lnTo>
                        <a:pt x="294" y="212"/>
                      </a:lnTo>
                      <a:lnTo>
                        <a:pt x="296" y="212"/>
                      </a:lnTo>
                      <a:lnTo>
                        <a:pt x="292" y="214"/>
                      </a:lnTo>
                      <a:lnTo>
                        <a:pt x="286" y="200"/>
                      </a:lnTo>
                      <a:lnTo>
                        <a:pt x="284" y="198"/>
                      </a:lnTo>
                      <a:lnTo>
                        <a:pt x="284" y="196"/>
                      </a:lnTo>
                      <a:lnTo>
                        <a:pt x="284" y="190"/>
                      </a:lnTo>
                      <a:lnTo>
                        <a:pt x="278" y="190"/>
                      </a:lnTo>
                      <a:lnTo>
                        <a:pt x="276" y="190"/>
                      </a:lnTo>
                      <a:lnTo>
                        <a:pt x="266" y="180"/>
                      </a:lnTo>
                      <a:lnTo>
                        <a:pt x="260" y="180"/>
                      </a:lnTo>
                      <a:lnTo>
                        <a:pt x="256" y="178"/>
                      </a:lnTo>
                      <a:lnTo>
                        <a:pt x="254" y="178"/>
                      </a:lnTo>
                      <a:lnTo>
                        <a:pt x="252" y="176"/>
                      </a:lnTo>
                      <a:lnTo>
                        <a:pt x="254" y="172"/>
                      </a:lnTo>
                      <a:lnTo>
                        <a:pt x="252" y="172"/>
                      </a:lnTo>
                      <a:lnTo>
                        <a:pt x="252" y="166"/>
                      </a:lnTo>
                      <a:lnTo>
                        <a:pt x="250" y="166"/>
                      </a:lnTo>
                      <a:lnTo>
                        <a:pt x="250" y="164"/>
                      </a:lnTo>
                      <a:lnTo>
                        <a:pt x="246" y="166"/>
                      </a:lnTo>
                      <a:lnTo>
                        <a:pt x="240" y="146"/>
                      </a:lnTo>
                      <a:lnTo>
                        <a:pt x="194" y="162"/>
                      </a:lnTo>
                      <a:lnTo>
                        <a:pt x="194" y="160"/>
                      </a:lnTo>
                      <a:lnTo>
                        <a:pt x="156" y="168"/>
                      </a:lnTo>
                      <a:lnTo>
                        <a:pt x="114" y="178"/>
                      </a:lnTo>
                      <a:lnTo>
                        <a:pt x="108" y="180"/>
                      </a:lnTo>
                      <a:lnTo>
                        <a:pt x="108" y="182"/>
                      </a:lnTo>
                      <a:lnTo>
                        <a:pt x="104" y="182"/>
                      </a:lnTo>
                      <a:lnTo>
                        <a:pt x="94" y="184"/>
                      </a:lnTo>
                      <a:lnTo>
                        <a:pt x="88" y="188"/>
                      </a:lnTo>
                      <a:lnTo>
                        <a:pt x="88" y="190"/>
                      </a:lnTo>
                      <a:lnTo>
                        <a:pt x="86" y="190"/>
                      </a:lnTo>
                      <a:lnTo>
                        <a:pt x="88" y="190"/>
                      </a:lnTo>
                      <a:lnTo>
                        <a:pt x="88" y="190"/>
                      </a:lnTo>
                      <a:lnTo>
                        <a:pt x="88" y="192"/>
                      </a:lnTo>
                      <a:lnTo>
                        <a:pt x="82" y="194"/>
                      </a:lnTo>
                      <a:lnTo>
                        <a:pt x="80" y="190"/>
                      </a:lnTo>
                      <a:lnTo>
                        <a:pt x="56" y="194"/>
                      </a:lnTo>
                      <a:lnTo>
                        <a:pt x="12" y="204"/>
                      </a:lnTo>
                      <a:lnTo>
                        <a:pt x="4" y="206"/>
                      </a:lnTo>
                      <a:lnTo>
                        <a:pt x="0" y="200"/>
                      </a:lnTo>
                      <a:close/>
                    </a:path>
                  </a:pathLst>
                </a:custGeom>
                <a:solidFill>
                  <a:srgbClr val="E0E0E0"/>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99" name="Freeform 169">
                  <a:extLst>
                    <a:ext uri="{FF2B5EF4-FFF2-40B4-BE49-F238E27FC236}">
                      <a16:creationId xmlns:a16="http://schemas.microsoft.com/office/drawing/2014/main" id="{19ED0C0D-2CBB-3A93-5CC9-D12A2DAA269F}"/>
                    </a:ext>
                  </a:extLst>
                </p:cNvPr>
                <p:cNvSpPr>
                  <a:spLocks/>
                </p:cNvSpPr>
                <p:nvPr/>
              </p:nvSpPr>
              <p:spPr bwMode="auto">
                <a:xfrm>
                  <a:off x="8867775" y="1193800"/>
                  <a:ext cx="323850" cy="676275"/>
                </a:xfrm>
                <a:custGeom>
                  <a:avLst/>
                  <a:gdLst>
                    <a:gd name="T0" fmla="*/ 154 w 204"/>
                    <a:gd name="T1" fmla="*/ 256 h 426"/>
                    <a:gd name="T2" fmla="*/ 156 w 204"/>
                    <a:gd name="T3" fmla="*/ 270 h 426"/>
                    <a:gd name="T4" fmla="*/ 160 w 204"/>
                    <a:gd name="T5" fmla="*/ 286 h 426"/>
                    <a:gd name="T6" fmla="*/ 168 w 204"/>
                    <a:gd name="T7" fmla="*/ 290 h 426"/>
                    <a:gd name="T8" fmla="*/ 176 w 204"/>
                    <a:gd name="T9" fmla="*/ 294 h 426"/>
                    <a:gd name="T10" fmla="*/ 184 w 204"/>
                    <a:gd name="T11" fmla="*/ 302 h 426"/>
                    <a:gd name="T12" fmla="*/ 184 w 204"/>
                    <a:gd name="T13" fmla="*/ 314 h 426"/>
                    <a:gd name="T14" fmla="*/ 184 w 204"/>
                    <a:gd name="T15" fmla="*/ 314 h 426"/>
                    <a:gd name="T16" fmla="*/ 180 w 204"/>
                    <a:gd name="T17" fmla="*/ 316 h 426"/>
                    <a:gd name="T18" fmla="*/ 182 w 204"/>
                    <a:gd name="T19" fmla="*/ 324 h 426"/>
                    <a:gd name="T20" fmla="*/ 186 w 204"/>
                    <a:gd name="T21" fmla="*/ 326 h 426"/>
                    <a:gd name="T22" fmla="*/ 186 w 204"/>
                    <a:gd name="T23" fmla="*/ 324 h 426"/>
                    <a:gd name="T24" fmla="*/ 186 w 204"/>
                    <a:gd name="T25" fmla="*/ 320 h 426"/>
                    <a:gd name="T26" fmla="*/ 186 w 204"/>
                    <a:gd name="T27" fmla="*/ 316 h 426"/>
                    <a:gd name="T28" fmla="*/ 196 w 204"/>
                    <a:gd name="T29" fmla="*/ 320 h 426"/>
                    <a:gd name="T30" fmla="*/ 196 w 204"/>
                    <a:gd name="T31" fmla="*/ 324 h 426"/>
                    <a:gd name="T32" fmla="*/ 202 w 204"/>
                    <a:gd name="T33" fmla="*/ 324 h 426"/>
                    <a:gd name="T34" fmla="*/ 200 w 204"/>
                    <a:gd name="T35" fmla="*/ 332 h 426"/>
                    <a:gd name="T36" fmla="*/ 198 w 204"/>
                    <a:gd name="T37" fmla="*/ 342 h 426"/>
                    <a:gd name="T38" fmla="*/ 196 w 204"/>
                    <a:gd name="T39" fmla="*/ 352 h 426"/>
                    <a:gd name="T40" fmla="*/ 176 w 204"/>
                    <a:gd name="T41" fmla="*/ 362 h 426"/>
                    <a:gd name="T42" fmla="*/ 158 w 204"/>
                    <a:gd name="T43" fmla="*/ 386 h 426"/>
                    <a:gd name="T44" fmla="*/ 20 w 204"/>
                    <a:gd name="T45" fmla="*/ 422 h 426"/>
                    <a:gd name="T46" fmla="*/ 8 w 204"/>
                    <a:gd name="T47" fmla="*/ 406 h 426"/>
                    <a:gd name="T48" fmla="*/ 12 w 204"/>
                    <a:gd name="T49" fmla="*/ 392 h 426"/>
                    <a:gd name="T50" fmla="*/ 12 w 204"/>
                    <a:gd name="T51" fmla="*/ 378 h 426"/>
                    <a:gd name="T52" fmla="*/ 8 w 204"/>
                    <a:gd name="T53" fmla="*/ 362 h 426"/>
                    <a:gd name="T54" fmla="*/ 6 w 204"/>
                    <a:gd name="T55" fmla="*/ 346 h 426"/>
                    <a:gd name="T56" fmla="*/ 4 w 204"/>
                    <a:gd name="T57" fmla="*/ 330 h 426"/>
                    <a:gd name="T58" fmla="*/ 2 w 204"/>
                    <a:gd name="T59" fmla="*/ 308 h 426"/>
                    <a:gd name="T60" fmla="*/ 4 w 204"/>
                    <a:gd name="T61" fmla="*/ 292 h 426"/>
                    <a:gd name="T62" fmla="*/ 4 w 204"/>
                    <a:gd name="T63" fmla="*/ 278 h 426"/>
                    <a:gd name="T64" fmla="*/ 10 w 204"/>
                    <a:gd name="T65" fmla="*/ 262 h 426"/>
                    <a:gd name="T66" fmla="*/ 10 w 204"/>
                    <a:gd name="T67" fmla="*/ 248 h 426"/>
                    <a:gd name="T68" fmla="*/ 14 w 204"/>
                    <a:gd name="T69" fmla="*/ 232 h 426"/>
                    <a:gd name="T70" fmla="*/ 12 w 204"/>
                    <a:gd name="T71" fmla="*/ 224 h 426"/>
                    <a:gd name="T72" fmla="*/ 14 w 204"/>
                    <a:gd name="T73" fmla="*/ 212 h 426"/>
                    <a:gd name="T74" fmla="*/ 12 w 204"/>
                    <a:gd name="T75" fmla="*/ 206 h 426"/>
                    <a:gd name="T76" fmla="*/ 8 w 204"/>
                    <a:gd name="T77" fmla="*/ 196 h 426"/>
                    <a:gd name="T78" fmla="*/ 4 w 204"/>
                    <a:gd name="T79" fmla="*/ 184 h 426"/>
                    <a:gd name="T80" fmla="*/ 16 w 204"/>
                    <a:gd name="T81" fmla="*/ 168 h 426"/>
                    <a:gd name="T82" fmla="*/ 28 w 204"/>
                    <a:gd name="T83" fmla="*/ 158 h 426"/>
                    <a:gd name="T84" fmla="*/ 40 w 204"/>
                    <a:gd name="T85" fmla="*/ 148 h 426"/>
                    <a:gd name="T86" fmla="*/ 42 w 204"/>
                    <a:gd name="T87" fmla="*/ 140 h 426"/>
                    <a:gd name="T88" fmla="*/ 42 w 204"/>
                    <a:gd name="T89" fmla="*/ 128 h 426"/>
                    <a:gd name="T90" fmla="*/ 44 w 204"/>
                    <a:gd name="T91" fmla="*/ 120 h 426"/>
                    <a:gd name="T92" fmla="*/ 40 w 204"/>
                    <a:gd name="T93" fmla="*/ 110 h 426"/>
                    <a:gd name="T94" fmla="*/ 30 w 204"/>
                    <a:gd name="T95" fmla="*/ 98 h 426"/>
                    <a:gd name="T96" fmla="*/ 34 w 204"/>
                    <a:gd name="T97" fmla="*/ 84 h 426"/>
                    <a:gd name="T98" fmla="*/ 38 w 204"/>
                    <a:gd name="T99" fmla="*/ 72 h 426"/>
                    <a:gd name="T100" fmla="*/ 32 w 204"/>
                    <a:gd name="T101" fmla="*/ 62 h 426"/>
                    <a:gd name="T102" fmla="*/ 32 w 204"/>
                    <a:gd name="T103" fmla="*/ 54 h 426"/>
                    <a:gd name="T104" fmla="*/ 32 w 204"/>
                    <a:gd name="T105" fmla="*/ 48 h 426"/>
                    <a:gd name="T106" fmla="*/ 34 w 204"/>
                    <a:gd name="T107" fmla="*/ 34 h 426"/>
                    <a:gd name="T108" fmla="*/ 30 w 204"/>
                    <a:gd name="T109" fmla="*/ 22 h 426"/>
                    <a:gd name="T110" fmla="*/ 36 w 204"/>
                    <a:gd name="T111" fmla="*/ 12 h 426"/>
                    <a:gd name="T112" fmla="*/ 46 w 204"/>
                    <a:gd name="T113" fmla="*/ 10 h 426"/>
                    <a:gd name="T114" fmla="*/ 54 w 204"/>
                    <a:gd name="T115" fmla="*/ 12 h 426"/>
                    <a:gd name="T116" fmla="*/ 64 w 204"/>
                    <a:gd name="T117" fmla="*/ 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4" h="426">
                      <a:moveTo>
                        <a:pt x="64" y="2"/>
                      </a:moveTo>
                      <a:lnTo>
                        <a:pt x="64" y="0"/>
                      </a:lnTo>
                      <a:lnTo>
                        <a:pt x="68" y="10"/>
                      </a:lnTo>
                      <a:lnTo>
                        <a:pt x="98" y="94"/>
                      </a:lnTo>
                      <a:lnTo>
                        <a:pt x="114" y="142"/>
                      </a:lnTo>
                      <a:lnTo>
                        <a:pt x="140" y="222"/>
                      </a:lnTo>
                      <a:lnTo>
                        <a:pt x="152" y="256"/>
                      </a:lnTo>
                      <a:lnTo>
                        <a:pt x="154" y="256"/>
                      </a:lnTo>
                      <a:lnTo>
                        <a:pt x="154" y="258"/>
                      </a:lnTo>
                      <a:lnTo>
                        <a:pt x="154" y="260"/>
                      </a:lnTo>
                      <a:lnTo>
                        <a:pt x="156" y="262"/>
                      </a:lnTo>
                      <a:lnTo>
                        <a:pt x="156" y="264"/>
                      </a:lnTo>
                      <a:lnTo>
                        <a:pt x="156" y="264"/>
                      </a:lnTo>
                      <a:lnTo>
                        <a:pt x="156" y="266"/>
                      </a:lnTo>
                      <a:lnTo>
                        <a:pt x="154" y="270"/>
                      </a:lnTo>
                      <a:lnTo>
                        <a:pt x="156" y="270"/>
                      </a:lnTo>
                      <a:lnTo>
                        <a:pt x="156" y="274"/>
                      </a:lnTo>
                      <a:lnTo>
                        <a:pt x="158" y="274"/>
                      </a:lnTo>
                      <a:lnTo>
                        <a:pt x="158" y="276"/>
                      </a:lnTo>
                      <a:lnTo>
                        <a:pt x="156" y="276"/>
                      </a:lnTo>
                      <a:lnTo>
                        <a:pt x="156" y="278"/>
                      </a:lnTo>
                      <a:lnTo>
                        <a:pt x="158" y="280"/>
                      </a:lnTo>
                      <a:lnTo>
                        <a:pt x="158" y="282"/>
                      </a:lnTo>
                      <a:lnTo>
                        <a:pt x="160" y="286"/>
                      </a:lnTo>
                      <a:lnTo>
                        <a:pt x="160" y="288"/>
                      </a:lnTo>
                      <a:lnTo>
                        <a:pt x="162" y="288"/>
                      </a:lnTo>
                      <a:lnTo>
                        <a:pt x="162" y="288"/>
                      </a:lnTo>
                      <a:lnTo>
                        <a:pt x="164" y="288"/>
                      </a:lnTo>
                      <a:lnTo>
                        <a:pt x="166" y="288"/>
                      </a:lnTo>
                      <a:lnTo>
                        <a:pt x="166" y="288"/>
                      </a:lnTo>
                      <a:lnTo>
                        <a:pt x="168" y="288"/>
                      </a:lnTo>
                      <a:lnTo>
                        <a:pt x="168" y="290"/>
                      </a:lnTo>
                      <a:lnTo>
                        <a:pt x="170" y="290"/>
                      </a:lnTo>
                      <a:lnTo>
                        <a:pt x="170" y="292"/>
                      </a:lnTo>
                      <a:lnTo>
                        <a:pt x="172" y="292"/>
                      </a:lnTo>
                      <a:lnTo>
                        <a:pt x="170" y="292"/>
                      </a:lnTo>
                      <a:lnTo>
                        <a:pt x="172" y="292"/>
                      </a:lnTo>
                      <a:lnTo>
                        <a:pt x="172" y="294"/>
                      </a:lnTo>
                      <a:lnTo>
                        <a:pt x="174" y="294"/>
                      </a:lnTo>
                      <a:lnTo>
                        <a:pt x="176" y="294"/>
                      </a:lnTo>
                      <a:lnTo>
                        <a:pt x="176" y="296"/>
                      </a:lnTo>
                      <a:lnTo>
                        <a:pt x="178" y="296"/>
                      </a:lnTo>
                      <a:lnTo>
                        <a:pt x="180" y="296"/>
                      </a:lnTo>
                      <a:lnTo>
                        <a:pt x="180" y="298"/>
                      </a:lnTo>
                      <a:lnTo>
                        <a:pt x="182" y="298"/>
                      </a:lnTo>
                      <a:lnTo>
                        <a:pt x="184" y="298"/>
                      </a:lnTo>
                      <a:lnTo>
                        <a:pt x="184" y="300"/>
                      </a:lnTo>
                      <a:lnTo>
                        <a:pt x="184" y="302"/>
                      </a:lnTo>
                      <a:lnTo>
                        <a:pt x="184" y="304"/>
                      </a:lnTo>
                      <a:lnTo>
                        <a:pt x="184" y="306"/>
                      </a:lnTo>
                      <a:lnTo>
                        <a:pt x="184" y="308"/>
                      </a:lnTo>
                      <a:lnTo>
                        <a:pt x="184" y="312"/>
                      </a:lnTo>
                      <a:lnTo>
                        <a:pt x="186" y="314"/>
                      </a:lnTo>
                      <a:lnTo>
                        <a:pt x="186" y="316"/>
                      </a:lnTo>
                      <a:lnTo>
                        <a:pt x="184" y="316"/>
                      </a:lnTo>
                      <a:lnTo>
                        <a:pt x="184" y="314"/>
                      </a:lnTo>
                      <a:lnTo>
                        <a:pt x="184" y="312"/>
                      </a:lnTo>
                      <a:lnTo>
                        <a:pt x="182" y="312"/>
                      </a:lnTo>
                      <a:lnTo>
                        <a:pt x="182" y="310"/>
                      </a:lnTo>
                      <a:lnTo>
                        <a:pt x="182" y="312"/>
                      </a:lnTo>
                      <a:lnTo>
                        <a:pt x="184" y="312"/>
                      </a:lnTo>
                      <a:lnTo>
                        <a:pt x="182" y="312"/>
                      </a:lnTo>
                      <a:lnTo>
                        <a:pt x="184" y="312"/>
                      </a:lnTo>
                      <a:lnTo>
                        <a:pt x="184" y="314"/>
                      </a:lnTo>
                      <a:lnTo>
                        <a:pt x="182" y="316"/>
                      </a:lnTo>
                      <a:lnTo>
                        <a:pt x="184" y="316"/>
                      </a:lnTo>
                      <a:lnTo>
                        <a:pt x="182" y="316"/>
                      </a:lnTo>
                      <a:lnTo>
                        <a:pt x="180" y="316"/>
                      </a:lnTo>
                      <a:lnTo>
                        <a:pt x="178" y="316"/>
                      </a:lnTo>
                      <a:lnTo>
                        <a:pt x="176" y="318"/>
                      </a:lnTo>
                      <a:lnTo>
                        <a:pt x="178" y="316"/>
                      </a:lnTo>
                      <a:lnTo>
                        <a:pt x="180" y="316"/>
                      </a:lnTo>
                      <a:lnTo>
                        <a:pt x="180" y="318"/>
                      </a:lnTo>
                      <a:lnTo>
                        <a:pt x="182" y="318"/>
                      </a:lnTo>
                      <a:lnTo>
                        <a:pt x="182" y="320"/>
                      </a:lnTo>
                      <a:lnTo>
                        <a:pt x="184" y="322"/>
                      </a:lnTo>
                      <a:lnTo>
                        <a:pt x="182" y="322"/>
                      </a:lnTo>
                      <a:lnTo>
                        <a:pt x="182" y="324"/>
                      </a:lnTo>
                      <a:lnTo>
                        <a:pt x="180" y="324"/>
                      </a:lnTo>
                      <a:lnTo>
                        <a:pt x="182" y="324"/>
                      </a:lnTo>
                      <a:lnTo>
                        <a:pt x="180" y="326"/>
                      </a:lnTo>
                      <a:lnTo>
                        <a:pt x="180" y="330"/>
                      </a:lnTo>
                      <a:lnTo>
                        <a:pt x="182" y="328"/>
                      </a:lnTo>
                      <a:lnTo>
                        <a:pt x="184" y="328"/>
                      </a:lnTo>
                      <a:lnTo>
                        <a:pt x="184" y="326"/>
                      </a:lnTo>
                      <a:lnTo>
                        <a:pt x="184" y="328"/>
                      </a:lnTo>
                      <a:lnTo>
                        <a:pt x="184" y="326"/>
                      </a:lnTo>
                      <a:lnTo>
                        <a:pt x="186" y="326"/>
                      </a:lnTo>
                      <a:lnTo>
                        <a:pt x="186" y="328"/>
                      </a:lnTo>
                      <a:lnTo>
                        <a:pt x="188" y="328"/>
                      </a:lnTo>
                      <a:lnTo>
                        <a:pt x="190" y="328"/>
                      </a:lnTo>
                      <a:lnTo>
                        <a:pt x="188" y="328"/>
                      </a:lnTo>
                      <a:lnTo>
                        <a:pt x="188" y="326"/>
                      </a:lnTo>
                      <a:lnTo>
                        <a:pt x="190" y="326"/>
                      </a:lnTo>
                      <a:lnTo>
                        <a:pt x="188" y="324"/>
                      </a:lnTo>
                      <a:lnTo>
                        <a:pt x="186" y="324"/>
                      </a:lnTo>
                      <a:lnTo>
                        <a:pt x="188" y="322"/>
                      </a:lnTo>
                      <a:lnTo>
                        <a:pt x="186" y="322"/>
                      </a:lnTo>
                      <a:lnTo>
                        <a:pt x="186" y="324"/>
                      </a:lnTo>
                      <a:lnTo>
                        <a:pt x="186" y="322"/>
                      </a:lnTo>
                      <a:lnTo>
                        <a:pt x="184" y="322"/>
                      </a:lnTo>
                      <a:lnTo>
                        <a:pt x="186" y="322"/>
                      </a:lnTo>
                      <a:lnTo>
                        <a:pt x="184" y="322"/>
                      </a:lnTo>
                      <a:lnTo>
                        <a:pt x="186" y="320"/>
                      </a:lnTo>
                      <a:lnTo>
                        <a:pt x="184" y="320"/>
                      </a:lnTo>
                      <a:lnTo>
                        <a:pt x="186" y="320"/>
                      </a:lnTo>
                      <a:lnTo>
                        <a:pt x="184" y="320"/>
                      </a:lnTo>
                      <a:lnTo>
                        <a:pt x="184" y="318"/>
                      </a:lnTo>
                      <a:lnTo>
                        <a:pt x="184" y="316"/>
                      </a:lnTo>
                      <a:lnTo>
                        <a:pt x="184" y="318"/>
                      </a:lnTo>
                      <a:lnTo>
                        <a:pt x="186" y="318"/>
                      </a:lnTo>
                      <a:lnTo>
                        <a:pt x="186" y="316"/>
                      </a:lnTo>
                      <a:lnTo>
                        <a:pt x="188" y="318"/>
                      </a:lnTo>
                      <a:lnTo>
                        <a:pt x="188" y="316"/>
                      </a:lnTo>
                      <a:lnTo>
                        <a:pt x="194" y="318"/>
                      </a:lnTo>
                      <a:lnTo>
                        <a:pt x="196" y="320"/>
                      </a:lnTo>
                      <a:lnTo>
                        <a:pt x="194" y="320"/>
                      </a:lnTo>
                      <a:lnTo>
                        <a:pt x="196" y="320"/>
                      </a:lnTo>
                      <a:lnTo>
                        <a:pt x="194" y="320"/>
                      </a:lnTo>
                      <a:lnTo>
                        <a:pt x="196" y="320"/>
                      </a:lnTo>
                      <a:lnTo>
                        <a:pt x="196" y="322"/>
                      </a:lnTo>
                      <a:lnTo>
                        <a:pt x="196" y="320"/>
                      </a:lnTo>
                      <a:lnTo>
                        <a:pt x="198" y="320"/>
                      </a:lnTo>
                      <a:lnTo>
                        <a:pt x="198" y="322"/>
                      </a:lnTo>
                      <a:lnTo>
                        <a:pt x="200" y="322"/>
                      </a:lnTo>
                      <a:lnTo>
                        <a:pt x="200" y="324"/>
                      </a:lnTo>
                      <a:lnTo>
                        <a:pt x="198" y="324"/>
                      </a:lnTo>
                      <a:lnTo>
                        <a:pt x="196" y="324"/>
                      </a:lnTo>
                      <a:lnTo>
                        <a:pt x="198" y="324"/>
                      </a:lnTo>
                      <a:lnTo>
                        <a:pt x="200" y="324"/>
                      </a:lnTo>
                      <a:lnTo>
                        <a:pt x="200" y="322"/>
                      </a:lnTo>
                      <a:lnTo>
                        <a:pt x="200" y="324"/>
                      </a:lnTo>
                      <a:lnTo>
                        <a:pt x="202" y="324"/>
                      </a:lnTo>
                      <a:lnTo>
                        <a:pt x="200" y="324"/>
                      </a:lnTo>
                      <a:lnTo>
                        <a:pt x="202" y="322"/>
                      </a:lnTo>
                      <a:lnTo>
                        <a:pt x="202" y="324"/>
                      </a:lnTo>
                      <a:lnTo>
                        <a:pt x="204" y="324"/>
                      </a:lnTo>
                      <a:lnTo>
                        <a:pt x="202" y="324"/>
                      </a:lnTo>
                      <a:lnTo>
                        <a:pt x="202" y="326"/>
                      </a:lnTo>
                      <a:lnTo>
                        <a:pt x="202" y="328"/>
                      </a:lnTo>
                      <a:lnTo>
                        <a:pt x="202" y="330"/>
                      </a:lnTo>
                      <a:lnTo>
                        <a:pt x="202" y="332"/>
                      </a:lnTo>
                      <a:lnTo>
                        <a:pt x="200" y="330"/>
                      </a:lnTo>
                      <a:lnTo>
                        <a:pt x="200" y="332"/>
                      </a:lnTo>
                      <a:lnTo>
                        <a:pt x="202" y="332"/>
                      </a:lnTo>
                      <a:lnTo>
                        <a:pt x="200" y="334"/>
                      </a:lnTo>
                      <a:lnTo>
                        <a:pt x="200" y="336"/>
                      </a:lnTo>
                      <a:lnTo>
                        <a:pt x="200" y="338"/>
                      </a:lnTo>
                      <a:lnTo>
                        <a:pt x="200" y="340"/>
                      </a:lnTo>
                      <a:lnTo>
                        <a:pt x="198" y="340"/>
                      </a:lnTo>
                      <a:lnTo>
                        <a:pt x="200" y="342"/>
                      </a:lnTo>
                      <a:lnTo>
                        <a:pt x="198" y="342"/>
                      </a:lnTo>
                      <a:lnTo>
                        <a:pt x="198" y="344"/>
                      </a:lnTo>
                      <a:lnTo>
                        <a:pt x="200" y="346"/>
                      </a:lnTo>
                      <a:lnTo>
                        <a:pt x="198" y="346"/>
                      </a:lnTo>
                      <a:lnTo>
                        <a:pt x="198" y="348"/>
                      </a:lnTo>
                      <a:lnTo>
                        <a:pt x="194" y="348"/>
                      </a:lnTo>
                      <a:lnTo>
                        <a:pt x="196" y="348"/>
                      </a:lnTo>
                      <a:lnTo>
                        <a:pt x="196" y="350"/>
                      </a:lnTo>
                      <a:lnTo>
                        <a:pt x="196" y="352"/>
                      </a:lnTo>
                      <a:lnTo>
                        <a:pt x="198" y="352"/>
                      </a:lnTo>
                      <a:lnTo>
                        <a:pt x="198" y="354"/>
                      </a:lnTo>
                      <a:lnTo>
                        <a:pt x="196" y="356"/>
                      </a:lnTo>
                      <a:lnTo>
                        <a:pt x="190" y="354"/>
                      </a:lnTo>
                      <a:lnTo>
                        <a:pt x="188" y="354"/>
                      </a:lnTo>
                      <a:lnTo>
                        <a:pt x="186" y="354"/>
                      </a:lnTo>
                      <a:lnTo>
                        <a:pt x="182" y="358"/>
                      </a:lnTo>
                      <a:lnTo>
                        <a:pt x="176" y="362"/>
                      </a:lnTo>
                      <a:lnTo>
                        <a:pt x="176" y="364"/>
                      </a:lnTo>
                      <a:lnTo>
                        <a:pt x="174" y="370"/>
                      </a:lnTo>
                      <a:lnTo>
                        <a:pt x="166" y="370"/>
                      </a:lnTo>
                      <a:lnTo>
                        <a:pt x="164" y="374"/>
                      </a:lnTo>
                      <a:lnTo>
                        <a:pt x="162" y="378"/>
                      </a:lnTo>
                      <a:lnTo>
                        <a:pt x="164" y="384"/>
                      </a:lnTo>
                      <a:lnTo>
                        <a:pt x="160" y="384"/>
                      </a:lnTo>
                      <a:lnTo>
                        <a:pt x="158" y="386"/>
                      </a:lnTo>
                      <a:lnTo>
                        <a:pt x="156" y="390"/>
                      </a:lnTo>
                      <a:lnTo>
                        <a:pt x="154" y="394"/>
                      </a:lnTo>
                      <a:lnTo>
                        <a:pt x="26" y="426"/>
                      </a:lnTo>
                      <a:lnTo>
                        <a:pt x="24" y="426"/>
                      </a:lnTo>
                      <a:lnTo>
                        <a:pt x="24" y="424"/>
                      </a:lnTo>
                      <a:lnTo>
                        <a:pt x="22" y="422"/>
                      </a:lnTo>
                      <a:lnTo>
                        <a:pt x="20" y="420"/>
                      </a:lnTo>
                      <a:lnTo>
                        <a:pt x="20" y="422"/>
                      </a:lnTo>
                      <a:lnTo>
                        <a:pt x="18" y="422"/>
                      </a:lnTo>
                      <a:lnTo>
                        <a:pt x="18" y="420"/>
                      </a:lnTo>
                      <a:lnTo>
                        <a:pt x="16" y="420"/>
                      </a:lnTo>
                      <a:lnTo>
                        <a:pt x="14" y="416"/>
                      </a:lnTo>
                      <a:lnTo>
                        <a:pt x="12" y="412"/>
                      </a:lnTo>
                      <a:lnTo>
                        <a:pt x="10" y="410"/>
                      </a:lnTo>
                      <a:lnTo>
                        <a:pt x="10" y="408"/>
                      </a:lnTo>
                      <a:lnTo>
                        <a:pt x="8" y="406"/>
                      </a:lnTo>
                      <a:lnTo>
                        <a:pt x="10" y="404"/>
                      </a:lnTo>
                      <a:lnTo>
                        <a:pt x="10" y="402"/>
                      </a:lnTo>
                      <a:lnTo>
                        <a:pt x="10" y="400"/>
                      </a:lnTo>
                      <a:lnTo>
                        <a:pt x="10" y="396"/>
                      </a:lnTo>
                      <a:lnTo>
                        <a:pt x="8" y="396"/>
                      </a:lnTo>
                      <a:lnTo>
                        <a:pt x="8" y="394"/>
                      </a:lnTo>
                      <a:lnTo>
                        <a:pt x="10" y="392"/>
                      </a:lnTo>
                      <a:lnTo>
                        <a:pt x="12" y="392"/>
                      </a:lnTo>
                      <a:lnTo>
                        <a:pt x="14" y="390"/>
                      </a:lnTo>
                      <a:lnTo>
                        <a:pt x="14" y="388"/>
                      </a:lnTo>
                      <a:lnTo>
                        <a:pt x="14" y="386"/>
                      </a:lnTo>
                      <a:lnTo>
                        <a:pt x="16" y="386"/>
                      </a:lnTo>
                      <a:lnTo>
                        <a:pt x="16" y="384"/>
                      </a:lnTo>
                      <a:lnTo>
                        <a:pt x="14" y="382"/>
                      </a:lnTo>
                      <a:lnTo>
                        <a:pt x="12" y="380"/>
                      </a:lnTo>
                      <a:lnTo>
                        <a:pt x="12" y="378"/>
                      </a:lnTo>
                      <a:lnTo>
                        <a:pt x="14" y="372"/>
                      </a:lnTo>
                      <a:lnTo>
                        <a:pt x="12" y="370"/>
                      </a:lnTo>
                      <a:lnTo>
                        <a:pt x="12" y="368"/>
                      </a:lnTo>
                      <a:lnTo>
                        <a:pt x="12" y="366"/>
                      </a:lnTo>
                      <a:lnTo>
                        <a:pt x="10" y="366"/>
                      </a:lnTo>
                      <a:lnTo>
                        <a:pt x="10" y="364"/>
                      </a:lnTo>
                      <a:lnTo>
                        <a:pt x="8" y="364"/>
                      </a:lnTo>
                      <a:lnTo>
                        <a:pt x="8" y="362"/>
                      </a:lnTo>
                      <a:lnTo>
                        <a:pt x="8" y="360"/>
                      </a:lnTo>
                      <a:lnTo>
                        <a:pt x="8" y="358"/>
                      </a:lnTo>
                      <a:lnTo>
                        <a:pt x="8" y="356"/>
                      </a:lnTo>
                      <a:lnTo>
                        <a:pt x="8" y="354"/>
                      </a:lnTo>
                      <a:lnTo>
                        <a:pt x="8" y="352"/>
                      </a:lnTo>
                      <a:lnTo>
                        <a:pt x="8" y="350"/>
                      </a:lnTo>
                      <a:lnTo>
                        <a:pt x="6" y="348"/>
                      </a:lnTo>
                      <a:lnTo>
                        <a:pt x="6" y="346"/>
                      </a:lnTo>
                      <a:lnTo>
                        <a:pt x="8" y="344"/>
                      </a:lnTo>
                      <a:lnTo>
                        <a:pt x="8" y="342"/>
                      </a:lnTo>
                      <a:lnTo>
                        <a:pt x="8" y="338"/>
                      </a:lnTo>
                      <a:lnTo>
                        <a:pt x="8" y="336"/>
                      </a:lnTo>
                      <a:lnTo>
                        <a:pt x="6" y="334"/>
                      </a:lnTo>
                      <a:lnTo>
                        <a:pt x="8" y="330"/>
                      </a:lnTo>
                      <a:lnTo>
                        <a:pt x="6" y="330"/>
                      </a:lnTo>
                      <a:lnTo>
                        <a:pt x="4" y="330"/>
                      </a:lnTo>
                      <a:lnTo>
                        <a:pt x="4" y="328"/>
                      </a:lnTo>
                      <a:lnTo>
                        <a:pt x="4" y="326"/>
                      </a:lnTo>
                      <a:lnTo>
                        <a:pt x="4" y="324"/>
                      </a:lnTo>
                      <a:lnTo>
                        <a:pt x="4" y="318"/>
                      </a:lnTo>
                      <a:lnTo>
                        <a:pt x="4" y="316"/>
                      </a:lnTo>
                      <a:lnTo>
                        <a:pt x="2" y="314"/>
                      </a:lnTo>
                      <a:lnTo>
                        <a:pt x="2" y="310"/>
                      </a:lnTo>
                      <a:lnTo>
                        <a:pt x="2" y="308"/>
                      </a:lnTo>
                      <a:lnTo>
                        <a:pt x="0" y="308"/>
                      </a:lnTo>
                      <a:lnTo>
                        <a:pt x="0" y="306"/>
                      </a:lnTo>
                      <a:lnTo>
                        <a:pt x="0" y="304"/>
                      </a:lnTo>
                      <a:lnTo>
                        <a:pt x="0" y="302"/>
                      </a:lnTo>
                      <a:lnTo>
                        <a:pt x="0" y="298"/>
                      </a:lnTo>
                      <a:lnTo>
                        <a:pt x="0" y="296"/>
                      </a:lnTo>
                      <a:lnTo>
                        <a:pt x="2" y="294"/>
                      </a:lnTo>
                      <a:lnTo>
                        <a:pt x="4" y="292"/>
                      </a:lnTo>
                      <a:lnTo>
                        <a:pt x="4" y="290"/>
                      </a:lnTo>
                      <a:lnTo>
                        <a:pt x="2" y="290"/>
                      </a:lnTo>
                      <a:lnTo>
                        <a:pt x="2" y="288"/>
                      </a:lnTo>
                      <a:lnTo>
                        <a:pt x="2" y="288"/>
                      </a:lnTo>
                      <a:lnTo>
                        <a:pt x="4" y="286"/>
                      </a:lnTo>
                      <a:lnTo>
                        <a:pt x="2" y="282"/>
                      </a:lnTo>
                      <a:lnTo>
                        <a:pt x="4" y="280"/>
                      </a:lnTo>
                      <a:lnTo>
                        <a:pt x="4" y="278"/>
                      </a:lnTo>
                      <a:lnTo>
                        <a:pt x="2" y="278"/>
                      </a:lnTo>
                      <a:lnTo>
                        <a:pt x="2" y="276"/>
                      </a:lnTo>
                      <a:lnTo>
                        <a:pt x="4" y="272"/>
                      </a:lnTo>
                      <a:lnTo>
                        <a:pt x="6" y="272"/>
                      </a:lnTo>
                      <a:lnTo>
                        <a:pt x="8" y="266"/>
                      </a:lnTo>
                      <a:lnTo>
                        <a:pt x="8" y="264"/>
                      </a:lnTo>
                      <a:lnTo>
                        <a:pt x="10" y="264"/>
                      </a:lnTo>
                      <a:lnTo>
                        <a:pt x="10" y="262"/>
                      </a:lnTo>
                      <a:lnTo>
                        <a:pt x="10" y="260"/>
                      </a:lnTo>
                      <a:lnTo>
                        <a:pt x="10" y="258"/>
                      </a:lnTo>
                      <a:lnTo>
                        <a:pt x="10" y="256"/>
                      </a:lnTo>
                      <a:lnTo>
                        <a:pt x="10" y="254"/>
                      </a:lnTo>
                      <a:lnTo>
                        <a:pt x="10" y="252"/>
                      </a:lnTo>
                      <a:lnTo>
                        <a:pt x="8" y="250"/>
                      </a:lnTo>
                      <a:lnTo>
                        <a:pt x="8" y="248"/>
                      </a:lnTo>
                      <a:lnTo>
                        <a:pt x="10" y="248"/>
                      </a:lnTo>
                      <a:lnTo>
                        <a:pt x="8" y="246"/>
                      </a:lnTo>
                      <a:lnTo>
                        <a:pt x="10" y="244"/>
                      </a:lnTo>
                      <a:lnTo>
                        <a:pt x="10" y="242"/>
                      </a:lnTo>
                      <a:lnTo>
                        <a:pt x="12" y="238"/>
                      </a:lnTo>
                      <a:lnTo>
                        <a:pt x="12" y="236"/>
                      </a:lnTo>
                      <a:lnTo>
                        <a:pt x="12" y="234"/>
                      </a:lnTo>
                      <a:lnTo>
                        <a:pt x="14" y="234"/>
                      </a:lnTo>
                      <a:lnTo>
                        <a:pt x="14" y="232"/>
                      </a:lnTo>
                      <a:lnTo>
                        <a:pt x="14" y="230"/>
                      </a:lnTo>
                      <a:lnTo>
                        <a:pt x="12" y="230"/>
                      </a:lnTo>
                      <a:lnTo>
                        <a:pt x="12" y="232"/>
                      </a:lnTo>
                      <a:lnTo>
                        <a:pt x="12" y="228"/>
                      </a:lnTo>
                      <a:lnTo>
                        <a:pt x="10" y="228"/>
                      </a:lnTo>
                      <a:lnTo>
                        <a:pt x="12" y="226"/>
                      </a:lnTo>
                      <a:lnTo>
                        <a:pt x="10" y="224"/>
                      </a:lnTo>
                      <a:lnTo>
                        <a:pt x="12" y="224"/>
                      </a:lnTo>
                      <a:lnTo>
                        <a:pt x="12" y="222"/>
                      </a:lnTo>
                      <a:lnTo>
                        <a:pt x="14" y="220"/>
                      </a:lnTo>
                      <a:lnTo>
                        <a:pt x="12" y="220"/>
                      </a:lnTo>
                      <a:lnTo>
                        <a:pt x="14" y="218"/>
                      </a:lnTo>
                      <a:lnTo>
                        <a:pt x="12" y="216"/>
                      </a:lnTo>
                      <a:lnTo>
                        <a:pt x="14" y="216"/>
                      </a:lnTo>
                      <a:lnTo>
                        <a:pt x="14" y="214"/>
                      </a:lnTo>
                      <a:lnTo>
                        <a:pt x="14" y="212"/>
                      </a:lnTo>
                      <a:lnTo>
                        <a:pt x="16" y="212"/>
                      </a:lnTo>
                      <a:lnTo>
                        <a:pt x="14" y="212"/>
                      </a:lnTo>
                      <a:lnTo>
                        <a:pt x="16" y="210"/>
                      </a:lnTo>
                      <a:lnTo>
                        <a:pt x="16" y="208"/>
                      </a:lnTo>
                      <a:lnTo>
                        <a:pt x="14" y="208"/>
                      </a:lnTo>
                      <a:lnTo>
                        <a:pt x="14" y="210"/>
                      </a:lnTo>
                      <a:lnTo>
                        <a:pt x="12" y="208"/>
                      </a:lnTo>
                      <a:lnTo>
                        <a:pt x="12" y="206"/>
                      </a:lnTo>
                      <a:lnTo>
                        <a:pt x="14" y="206"/>
                      </a:lnTo>
                      <a:lnTo>
                        <a:pt x="14" y="204"/>
                      </a:lnTo>
                      <a:lnTo>
                        <a:pt x="12" y="204"/>
                      </a:lnTo>
                      <a:lnTo>
                        <a:pt x="12" y="202"/>
                      </a:lnTo>
                      <a:lnTo>
                        <a:pt x="12" y="200"/>
                      </a:lnTo>
                      <a:lnTo>
                        <a:pt x="10" y="200"/>
                      </a:lnTo>
                      <a:lnTo>
                        <a:pt x="8" y="198"/>
                      </a:lnTo>
                      <a:lnTo>
                        <a:pt x="8" y="196"/>
                      </a:lnTo>
                      <a:lnTo>
                        <a:pt x="8" y="194"/>
                      </a:lnTo>
                      <a:lnTo>
                        <a:pt x="8" y="192"/>
                      </a:lnTo>
                      <a:lnTo>
                        <a:pt x="8" y="190"/>
                      </a:lnTo>
                      <a:lnTo>
                        <a:pt x="8" y="188"/>
                      </a:lnTo>
                      <a:lnTo>
                        <a:pt x="6" y="186"/>
                      </a:lnTo>
                      <a:lnTo>
                        <a:pt x="4" y="186"/>
                      </a:lnTo>
                      <a:lnTo>
                        <a:pt x="6" y="184"/>
                      </a:lnTo>
                      <a:lnTo>
                        <a:pt x="4" y="184"/>
                      </a:lnTo>
                      <a:lnTo>
                        <a:pt x="4" y="182"/>
                      </a:lnTo>
                      <a:lnTo>
                        <a:pt x="6" y="178"/>
                      </a:lnTo>
                      <a:lnTo>
                        <a:pt x="6" y="176"/>
                      </a:lnTo>
                      <a:lnTo>
                        <a:pt x="8" y="174"/>
                      </a:lnTo>
                      <a:lnTo>
                        <a:pt x="10" y="174"/>
                      </a:lnTo>
                      <a:lnTo>
                        <a:pt x="10" y="172"/>
                      </a:lnTo>
                      <a:lnTo>
                        <a:pt x="16" y="170"/>
                      </a:lnTo>
                      <a:lnTo>
                        <a:pt x="16" y="168"/>
                      </a:lnTo>
                      <a:lnTo>
                        <a:pt x="18" y="168"/>
                      </a:lnTo>
                      <a:lnTo>
                        <a:pt x="22" y="168"/>
                      </a:lnTo>
                      <a:lnTo>
                        <a:pt x="28" y="164"/>
                      </a:lnTo>
                      <a:lnTo>
                        <a:pt x="26" y="162"/>
                      </a:lnTo>
                      <a:lnTo>
                        <a:pt x="28" y="162"/>
                      </a:lnTo>
                      <a:lnTo>
                        <a:pt x="26" y="160"/>
                      </a:lnTo>
                      <a:lnTo>
                        <a:pt x="28" y="160"/>
                      </a:lnTo>
                      <a:lnTo>
                        <a:pt x="28" y="158"/>
                      </a:lnTo>
                      <a:lnTo>
                        <a:pt x="28" y="156"/>
                      </a:lnTo>
                      <a:lnTo>
                        <a:pt x="30" y="156"/>
                      </a:lnTo>
                      <a:lnTo>
                        <a:pt x="32" y="154"/>
                      </a:lnTo>
                      <a:lnTo>
                        <a:pt x="34" y="154"/>
                      </a:lnTo>
                      <a:lnTo>
                        <a:pt x="36" y="152"/>
                      </a:lnTo>
                      <a:lnTo>
                        <a:pt x="38" y="152"/>
                      </a:lnTo>
                      <a:lnTo>
                        <a:pt x="38" y="148"/>
                      </a:lnTo>
                      <a:lnTo>
                        <a:pt x="40" y="148"/>
                      </a:lnTo>
                      <a:lnTo>
                        <a:pt x="38" y="148"/>
                      </a:lnTo>
                      <a:lnTo>
                        <a:pt x="40" y="146"/>
                      </a:lnTo>
                      <a:lnTo>
                        <a:pt x="40" y="144"/>
                      </a:lnTo>
                      <a:lnTo>
                        <a:pt x="42" y="142"/>
                      </a:lnTo>
                      <a:lnTo>
                        <a:pt x="40" y="142"/>
                      </a:lnTo>
                      <a:lnTo>
                        <a:pt x="40" y="140"/>
                      </a:lnTo>
                      <a:lnTo>
                        <a:pt x="42" y="138"/>
                      </a:lnTo>
                      <a:lnTo>
                        <a:pt x="42" y="140"/>
                      </a:lnTo>
                      <a:lnTo>
                        <a:pt x="44" y="138"/>
                      </a:lnTo>
                      <a:lnTo>
                        <a:pt x="46" y="138"/>
                      </a:lnTo>
                      <a:lnTo>
                        <a:pt x="46" y="136"/>
                      </a:lnTo>
                      <a:lnTo>
                        <a:pt x="46" y="134"/>
                      </a:lnTo>
                      <a:lnTo>
                        <a:pt x="44" y="132"/>
                      </a:lnTo>
                      <a:lnTo>
                        <a:pt x="46" y="132"/>
                      </a:lnTo>
                      <a:lnTo>
                        <a:pt x="46" y="130"/>
                      </a:lnTo>
                      <a:lnTo>
                        <a:pt x="42" y="128"/>
                      </a:lnTo>
                      <a:lnTo>
                        <a:pt x="42" y="126"/>
                      </a:lnTo>
                      <a:lnTo>
                        <a:pt x="46" y="126"/>
                      </a:lnTo>
                      <a:lnTo>
                        <a:pt x="46" y="124"/>
                      </a:lnTo>
                      <a:lnTo>
                        <a:pt x="46" y="122"/>
                      </a:lnTo>
                      <a:lnTo>
                        <a:pt x="48" y="120"/>
                      </a:lnTo>
                      <a:lnTo>
                        <a:pt x="46" y="120"/>
                      </a:lnTo>
                      <a:lnTo>
                        <a:pt x="46" y="118"/>
                      </a:lnTo>
                      <a:lnTo>
                        <a:pt x="44" y="120"/>
                      </a:lnTo>
                      <a:lnTo>
                        <a:pt x="44" y="118"/>
                      </a:lnTo>
                      <a:lnTo>
                        <a:pt x="44" y="116"/>
                      </a:lnTo>
                      <a:lnTo>
                        <a:pt x="44" y="114"/>
                      </a:lnTo>
                      <a:lnTo>
                        <a:pt x="42" y="114"/>
                      </a:lnTo>
                      <a:lnTo>
                        <a:pt x="42" y="112"/>
                      </a:lnTo>
                      <a:lnTo>
                        <a:pt x="40" y="112"/>
                      </a:lnTo>
                      <a:lnTo>
                        <a:pt x="38" y="110"/>
                      </a:lnTo>
                      <a:lnTo>
                        <a:pt x="40" y="110"/>
                      </a:lnTo>
                      <a:lnTo>
                        <a:pt x="38" y="110"/>
                      </a:lnTo>
                      <a:lnTo>
                        <a:pt x="38" y="108"/>
                      </a:lnTo>
                      <a:lnTo>
                        <a:pt x="36" y="106"/>
                      </a:lnTo>
                      <a:lnTo>
                        <a:pt x="36" y="104"/>
                      </a:lnTo>
                      <a:lnTo>
                        <a:pt x="32" y="102"/>
                      </a:lnTo>
                      <a:lnTo>
                        <a:pt x="32" y="100"/>
                      </a:lnTo>
                      <a:lnTo>
                        <a:pt x="30" y="100"/>
                      </a:lnTo>
                      <a:lnTo>
                        <a:pt x="30" y="98"/>
                      </a:lnTo>
                      <a:lnTo>
                        <a:pt x="32" y="98"/>
                      </a:lnTo>
                      <a:lnTo>
                        <a:pt x="32" y="96"/>
                      </a:lnTo>
                      <a:lnTo>
                        <a:pt x="32" y="94"/>
                      </a:lnTo>
                      <a:lnTo>
                        <a:pt x="34" y="92"/>
                      </a:lnTo>
                      <a:lnTo>
                        <a:pt x="34" y="90"/>
                      </a:lnTo>
                      <a:lnTo>
                        <a:pt x="34" y="88"/>
                      </a:lnTo>
                      <a:lnTo>
                        <a:pt x="34" y="86"/>
                      </a:lnTo>
                      <a:lnTo>
                        <a:pt x="34" y="84"/>
                      </a:lnTo>
                      <a:lnTo>
                        <a:pt x="36" y="84"/>
                      </a:lnTo>
                      <a:lnTo>
                        <a:pt x="34" y="82"/>
                      </a:lnTo>
                      <a:lnTo>
                        <a:pt x="34" y="80"/>
                      </a:lnTo>
                      <a:lnTo>
                        <a:pt x="36" y="78"/>
                      </a:lnTo>
                      <a:lnTo>
                        <a:pt x="36" y="76"/>
                      </a:lnTo>
                      <a:lnTo>
                        <a:pt x="38" y="74"/>
                      </a:lnTo>
                      <a:lnTo>
                        <a:pt x="36" y="74"/>
                      </a:lnTo>
                      <a:lnTo>
                        <a:pt x="38" y="72"/>
                      </a:lnTo>
                      <a:lnTo>
                        <a:pt x="38" y="70"/>
                      </a:lnTo>
                      <a:lnTo>
                        <a:pt x="36" y="70"/>
                      </a:lnTo>
                      <a:lnTo>
                        <a:pt x="36" y="68"/>
                      </a:lnTo>
                      <a:lnTo>
                        <a:pt x="34" y="68"/>
                      </a:lnTo>
                      <a:lnTo>
                        <a:pt x="34" y="66"/>
                      </a:lnTo>
                      <a:lnTo>
                        <a:pt x="34" y="64"/>
                      </a:lnTo>
                      <a:lnTo>
                        <a:pt x="32" y="64"/>
                      </a:lnTo>
                      <a:lnTo>
                        <a:pt x="32" y="62"/>
                      </a:lnTo>
                      <a:lnTo>
                        <a:pt x="30" y="60"/>
                      </a:lnTo>
                      <a:lnTo>
                        <a:pt x="30" y="58"/>
                      </a:lnTo>
                      <a:lnTo>
                        <a:pt x="32" y="56"/>
                      </a:lnTo>
                      <a:lnTo>
                        <a:pt x="34" y="56"/>
                      </a:lnTo>
                      <a:lnTo>
                        <a:pt x="36" y="56"/>
                      </a:lnTo>
                      <a:lnTo>
                        <a:pt x="36" y="54"/>
                      </a:lnTo>
                      <a:lnTo>
                        <a:pt x="32" y="56"/>
                      </a:lnTo>
                      <a:lnTo>
                        <a:pt x="32" y="54"/>
                      </a:lnTo>
                      <a:lnTo>
                        <a:pt x="32" y="52"/>
                      </a:lnTo>
                      <a:lnTo>
                        <a:pt x="32" y="50"/>
                      </a:lnTo>
                      <a:lnTo>
                        <a:pt x="30" y="50"/>
                      </a:lnTo>
                      <a:lnTo>
                        <a:pt x="32" y="48"/>
                      </a:lnTo>
                      <a:lnTo>
                        <a:pt x="30" y="48"/>
                      </a:lnTo>
                      <a:lnTo>
                        <a:pt x="32" y="48"/>
                      </a:lnTo>
                      <a:lnTo>
                        <a:pt x="30" y="48"/>
                      </a:lnTo>
                      <a:lnTo>
                        <a:pt x="32" y="48"/>
                      </a:lnTo>
                      <a:lnTo>
                        <a:pt x="32" y="44"/>
                      </a:lnTo>
                      <a:lnTo>
                        <a:pt x="34" y="44"/>
                      </a:lnTo>
                      <a:lnTo>
                        <a:pt x="34" y="42"/>
                      </a:lnTo>
                      <a:lnTo>
                        <a:pt x="34" y="40"/>
                      </a:lnTo>
                      <a:lnTo>
                        <a:pt x="34" y="38"/>
                      </a:lnTo>
                      <a:lnTo>
                        <a:pt x="36" y="36"/>
                      </a:lnTo>
                      <a:lnTo>
                        <a:pt x="34" y="36"/>
                      </a:lnTo>
                      <a:lnTo>
                        <a:pt x="34" y="34"/>
                      </a:lnTo>
                      <a:lnTo>
                        <a:pt x="34" y="32"/>
                      </a:lnTo>
                      <a:lnTo>
                        <a:pt x="34" y="28"/>
                      </a:lnTo>
                      <a:lnTo>
                        <a:pt x="34" y="26"/>
                      </a:lnTo>
                      <a:lnTo>
                        <a:pt x="36" y="26"/>
                      </a:lnTo>
                      <a:lnTo>
                        <a:pt x="36" y="24"/>
                      </a:lnTo>
                      <a:lnTo>
                        <a:pt x="34" y="24"/>
                      </a:lnTo>
                      <a:lnTo>
                        <a:pt x="32" y="24"/>
                      </a:lnTo>
                      <a:lnTo>
                        <a:pt x="30" y="22"/>
                      </a:lnTo>
                      <a:lnTo>
                        <a:pt x="32" y="22"/>
                      </a:lnTo>
                      <a:lnTo>
                        <a:pt x="32" y="20"/>
                      </a:lnTo>
                      <a:lnTo>
                        <a:pt x="34" y="20"/>
                      </a:lnTo>
                      <a:lnTo>
                        <a:pt x="36" y="20"/>
                      </a:lnTo>
                      <a:lnTo>
                        <a:pt x="36" y="18"/>
                      </a:lnTo>
                      <a:lnTo>
                        <a:pt x="38" y="16"/>
                      </a:lnTo>
                      <a:lnTo>
                        <a:pt x="36" y="16"/>
                      </a:lnTo>
                      <a:lnTo>
                        <a:pt x="36" y="12"/>
                      </a:lnTo>
                      <a:lnTo>
                        <a:pt x="38" y="12"/>
                      </a:lnTo>
                      <a:lnTo>
                        <a:pt x="40" y="12"/>
                      </a:lnTo>
                      <a:lnTo>
                        <a:pt x="40" y="12"/>
                      </a:lnTo>
                      <a:lnTo>
                        <a:pt x="42" y="10"/>
                      </a:lnTo>
                      <a:lnTo>
                        <a:pt x="42" y="8"/>
                      </a:lnTo>
                      <a:lnTo>
                        <a:pt x="44" y="8"/>
                      </a:lnTo>
                      <a:lnTo>
                        <a:pt x="46" y="8"/>
                      </a:lnTo>
                      <a:lnTo>
                        <a:pt x="46" y="10"/>
                      </a:lnTo>
                      <a:lnTo>
                        <a:pt x="48" y="12"/>
                      </a:lnTo>
                      <a:lnTo>
                        <a:pt x="48" y="10"/>
                      </a:lnTo>
                      <a:lnTo>
                        <a:pt x="48" y="12"/>
                      </a:lnTo>
                      <a:lnTo>
                        <a:pt x="50" y="12"/>
                      </a:lnTo>
                      <a:lnTo>
                        <a:pt x="52" y="12"/>
                      </a:lnTo>
                      <a:lnTo>
                        <a:pt x="52" y="12"/>
                      </a:lnTo>
                      <a:lnTo>
                        <a:pt x="52" y="12"/>
                      </a:lnTo>
                      <a:lnTo>
                        <a:pt x="54" y="12"/>
                      </a:lnTo>
                      <a:lnTo>
                        <a:pt x="58" y="12"/>
                      </a:lnTo>
                      <a:lnTo>
                        <a:pt x="58" y="12"/>
                      </a:lnTo>
                      <a:lnTo>
                        <a:pt x="60" y="12"/>
                      </a:lnTo>
                      <a:lnTo>
                        <a:pt x="62" y="12"/>
                      </a:lnTo>
                      <a:lnTo>
                        <a:pt x="62" y="10"/>
                      </a:lnTo>
                      <a:lnTo>
                        <a:pt x="62" y="8"/>
                      </a:lnTo>
                      <a:lnTo>
                        <a:pt x="62" y="6"/>
                      </a:lnTo>
                      <a:lnTo>
                        <a:pt x="64" y="6"/>
                      </a:lnTo>
                      <a:lnTo>
                        <a:pt x="64" y="4"/>
                      </a:lnTo>
                      <a:lnTo>
                        <a:pt x="62" y="4"/>
                      </a:lnTo>
                      <a:lnTo>
                        <a:pt x="62" y="2"/>
                      </a:lnTo>
                      <a:lnTo>
                        <a:pt x="64" y="2"/>
                      </a:lnTo>
                      <a:lnTo>
                        <a:pt x="64" y="2"/>
                      </a:lnTo>
                      <a:close/>
                    </a:path>
                  </a:pathLst>
                </a:custGeom>
                <a:solidFill>
                  <a:srgbClr val="E0E0E0"/>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100" name="Freeform 170">
                  <a:extLst>
                    <a:ext uri="{FF2B5EF4-FFF2-40B4-BE49-F238E27FC236}">
                      <a16:creationId xmlns:a16="http://schemas.microsoft.com/office/drawing/2014/main" id="{43BD0FDD-F169-8505-17EF-0951A61F3A65}"/>
                    </a:ext>
                  </a:extLst>
                </p:cNvPr>
                <p:cNvSpPr>
                  <a:spLocks/>
                </p:cNvSpPr>
                <p:nvPr/>
              </p:nvSpPr>
              <p:spPr bwMode="auto">
                <a:xfrm>
                  <a:off x="8610600" y="1279525"/>
                  <a:ext cx="333375" cy="625475"/>
                </a:xfrm>
                <a:custGeom>
                  <a:avLst/>
                  <a:gdLst>
                    <a:gd name="T0" fmla="*/ 28 w 210"/>
                    <a:gd name="T1" fmla="*/ 188 h 394"/>
                    <a:gd name="T2" fmla="*/ 32 w 210"/>
                    <a:gd name="T3" fmla="*/ 174 h 394"/>
                    <a:gd name="T4" fmla="*/ 30 w 210"/>
                    <a:gd name="T5" fmla="*/ 158 h 394"/>
                    <a:gd name="T6" fmla="*/ 28 w 210"/>
                    <a:gd name="T7" fmla="*/ 144 h 394"/>
                    <a:gd name="T8" fmla="*/ 20 w 210"/>
                    <a:gd name="T9" fmla="*/ 128 h 394"/>
                    <a:gd name="T10" fmla="*/ 12 w 210"/>
                    <a:gd name="T11" fmla="*/ 120 h 394"/>
                    <a:gd name="T12" fmla="*/ 10 w 210"/>
                    <a:gd name="T13" fmla="*/ 110 h 394"/>
                    <a:gd name="T14" fmla="*/ 10 w 210"/>
                    <a:gd name="T15" fmla="*/ 96 h 394"/>
                    <a:gd name="T16" fmla="*/ 2 w 210"/>
                    <a:gd name="T17" fmla="*/ 84 h 394"/>
                    <a:gd name="T18" fmla="*/ 2 w 210"/>
                    <a:gd name="T19" fmla="*/ 64 h 394"/>
                    <a:gd name="T20" fmla="*/ 52 w 210"/>
                    <a:gd name="T21" fmla="*/ 40 h 394"/>
                    <a:gd name="T22" fmla="*/ 194 w 210"/>
                    <a:gd name="T23" fmla="*/ 2 h 394"/>
                    <a:gd name="T24" fmla="*/ 192 w 210"/>
                    <a:gd name="T25" fmla="*/ 6 h 394"/>
                    <a:gd name="T26" fmla="*/ 198 w 210"/>
                    <a:gd name="T27" fmla="*/ 14 h 394"/>
                    <a:gd name="T28" fmla="*/ 198 w 210"/>
                    <a:gd name="T29" fmla="*/ 22 h 394"/>
                    <a:gd name="T30" fmla="*/ 196 w 210"/>
                    <a:gd name="T31" fmla="*/ 32 h 394"/>
                    <a:gd name="T32" fmla="*/ 194 w 210"/>
                    <a:gd name="T33" fmla="*/ 44 h 394"/>
                    <a:gd name="T34" fmla="*/ 198 w 210"/>
                    <a:gd name="T35" fmla="*/ 52 h 394"/>
                    <a:gd name="T36" fmla="*/ 204 w 210"/>
                    <a:gd name="T37" fmla="*/ 58 h 394"/>
                    <a:gd name="T38" fmla="*/ 208 w 210"/>
                    <a:gd name="T39" fmla="*/ 64 h 394"/>
                    <a:gd name="T40" fmla="*/ 204 w 210"/>
                    <a:gd name="T41" fmla="*/ 72 h 394"/>
                    <a:gd name="T42" fmla="*/ 208 w 210"/>
                    <a:gd name="T43" fmla="*/ 82 h 394"/>
                    <a:gd name="T44" fmla="*/ 202 w 210"/>
                    <a:gd name="T45" fmla="*/ 88 h 394"/>
                    <a:gd name="T46" fmla="*/ 200 w 210"/>
                    <a:gd name="T47" fmla="*/ 94 h 394"/>
                    <a:gd name="T48" fmla="*/ 190 w 210"/>
                    <a:gd name="T49" fmla="*/ 102 h 394"/>
                    <a:gd name="T50" fmla="*/ 190 w 210"/>
                    <a:gd name="T51" fmla="*/ 110 h 394"/>
                    <a:gd name="T52" fmla="*/ 172 w 210"/>
                    <a:gd name="T53" fmla="*/ 120 h 394"/>
                    <a:gd name="T54" fmla="*/ 168 w 210"/>
                    <a:gd name="T55" fmla="*/ 130 h 394"/>
                    <a:gd name="T56" fmla="*/ 170 w 210"/>
                    <a:gd name="T57" fmla="*/ 140 h 394"/>
                    <a:gd name="T58" fmla="*/ 174 w 210"/>
                    <a:gd name="T59" fmla="*/ 150 h 394"/>
                    <a:gd name="T60" fmla="*/ 176 w 210"/>
                    <a:gd name="T61" fmla="*/ 154 h 394"/>
                    <a:gd name="T62" fmla="*/ 176 w 210"/>
                    <a:gd name="T63" fmla="*/ 160 h 394"/>
                    <a:gd name="T64" fmla="*/ 174 w 210"/>
                    <a:gd name="T65" fmla="*/ 168 h 394"/>
                    <a:gd name="T66" fmla="*/ 174 w 210"/>
                    <a:gd name="T67" fmla="*/ 178 h 394"/>
                    <a:gd name="T68" fmla="*/ 174 w 210"/>
                    <a:gd name="T69" fmla="*/ 182 h 394"/>
                    <a:gd name="T70" fmla="*/ 170 w 210"/>
                    <a:gd name="T71" fmla="*/ 194 h 394"/>
                    <a:gd name="T72" fmla="*/ 172 w 210"/>
                    <a:gd name="T73" fmla="*/ 206 h 394"/>
                    <a:gd name="T74" fmla="*/ 166 w 210"/>
                    <a:gd name="T75" fmla="*/ 218 h 394"/>
                    <a:gd name="T76" fmla="*/ 166 w 210"/>
                    <a:gd name="T77" fmla="*/ 232 h 394"/>
                    <a:gd name="T78" fmla="*/ 164 w 210"/>
                    <a:gd name="T79" fmla="*/ 240 h 394"/>
                    <a:gd name="T80" fmla="*/ 162 w 210"/>
                    <a:gd name="T81" fmla="*/ 254 h 394"/>
                    <a:gd name="T82" fmla="*/ 166 w 210"/>
                    <a:gd name="T83" fmla="*/ 270 h 394"/>
                    <a:gd name="T84" fmla="*/ 168 w 210"/>
                    <a:gd name="T85" fmla="*/ 280 h 394"/>
                    <a:gd name="T86" fmla="*/ 168 w 210"/>
                    <a:gd name="T87" fmla="*/ 294 h 394"/>
                    <a:gd name="T88" fmla="*/ 170 w 210"/>
                    <a:gd name="T89" fmla="*/ 306 h 394"/>
                    <a:gd name="T90" fmla="*/ 174 w 210"/>
                    <a:gd name="T91" fmla="*/ 314 h 394"/>
                    <a:gd name="T92" fmla="*/ 178 w 210"/>
                    <a:gd name="T93" fmla="*/ 330 h 394"/>
                    <a:gd name="T94" fmla="*/ 172 w 210"/>
                    <a:gd name="T95" fmla="*/ 338 h 394"/>
                    <a:gd name="T96" fmla="*/ 172 w 210"/>
                    <a:gd name="T97" fmla="*/ 350 h 394"/>
                    <a:gd name="T98" fmla="*/ 178 w 210"/>
                    <a:gd name="T99" fmla="*/ 366 h 394"/>
                    <a:gd name="T100" fmla="*/ 186 w 210"/>
                    <a:gd name="T101" fmla="*/ 370 h 394"/>
                    <a:gd name="T102" fmla="*/ 92 w 210"/>
                    <a:gd name="T103" fmla="*/ 384 h 394"/>
                    <a:gd name="T104" fmla="*/ 66 w 210"/>
                    <a:gd name="T105" fmla="*/ 272 h 394"/>
                    <a:gd name="T106" fmla="*/ 62 w 210"/>
                    <a:gd name="T107" fmla="*/ 268 h 394"/>
                    <a:gd name="T108" fmla="*/ 56 w 210"/>
                    <a:gd name="T109" fmla="*/ 264 h 394"/>
                    <a:gd name="T110" fmla="*/ 52 w 210"/>
                    <a:gd name="T111" fmla="*/ 268 h 394"/>
                    <a:gd name="T112" fmla="*/ 50 w 210"/>
                    <a:gd name="T113" fmla="*/ 274 h 394"/>
                    <a:gd name="T114" fmla="*/ 46 w 210"/>
                    <a:gd name="T115" fmla="*/ 262 h 394"/>
                    <a:gd name="T116" fmla="*/ 48 w 210"/>
                    <a:gd name="T117" fmla="*/ 246 h 394"/>
                    <a:gd name="T118" fmla="*/ 40 w 210"/>
                    <a:gd name="T119" fmla="*/ 234 h 394"/>
                    <a:gd name="T120" fmla="*/ 36 w 210"/>
                    <a:gd name="T121" fmla="*/ 222 h 394"/>
                    <a:gd name="T122" fmla="*/ 32 w 210"/>
                    <a:gd name="T123" fmla="*/ 206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0" h="394">
                      <a:moveTo>
                        <a:pt x="28" y="206"/>
                      </a:moveTo>
                      <a:lnTo>
                        <a:pt x="28" y="200"/>
                      </a:lnTo>
                      <a:lnTo>
                        <a:pt x="28" y="196"/>
                      </a:lnTo>
                      <a:lnTo>
                        <a:pt x="28" y="194"/>
                      </a:lnTo>
                      <a:lnTo>
                        <a:pt x="28" y="192"/>
                      </a:lnTo>
                      <a:lnTo>
                        <a:pt x="28" y="188"/>
                      </a:lnTo>
                      <a:lnTo>
                        <a:pt x="28" y="186"/>
                      </a:lnTo>
                      <a:lnTo>
                        <a:pt x="28" y="184"/>
                      </a:lnTo>
                      <a:lnTo>
                        <a:pt x="28" y="182"/>
                      </a:lnTo>
                      <a:lnTo>
                        <a:pt x="30" y="178"/>
                      </a:lnTo>
                      <a:lnTo>
                        <a:pt x="30" y="174"/>
                      </a:lnTo>
                      <a:lnTo>
                        <a:pt x="32" y="174"/>
                      </a:lnTo>
                      <a:lnTo>
                        <a:pt x="30" y="174"/>
                      </a:lnTo>
                      <a:lnTo>
                        <a:pt x="32" y="172"/>
                      </a:lnTo>
                      <a:lnTo>
                        <a:pt x="34" y="168"/>
                      </a:lnTo>
                      <a:lnTo>
                        <a:pt x="32" y="166"/>
                      </a:lnTo>
                      <a:lnTo>
                        <a:pt x="30" y="162"/>
                      </a:lnTo>
                      <a:lnTo>
                        <a:pt x="30" y="158"/>
                      </a:lnTo>
                      <a:lnTo>
                        <a:pt x="28" y="154"/>
                      </a:lnTo>
                      <a:lnTo>
                        <a:pt x="26" y="154"/>
                      </a:lnTo>
                      <a:lnTo>
                        <a:pt x="26" y="152"/>
                      </a:lnTo>
                      <a:lnTo>
                        <a:pt x="28" y="150"/>
                      </a:lnTo>
                      <a:lnTo>
                        <a:pt x="28" y="148"/>
                      </a:lnTo>
                      <a:lnTo>
                        <a:pt x="28" y="144"/>
                      </a:lnTo>
                      <a:lnTo>
                        <a:pt x="28" y="142"/>
                      </a:lnTo>
                      <a:lnTo>
                        <a:pt x="26" y="140"/>
                      </a:lnTo>
                      <a:lnTo>
                        <a:pt x="26" y="136"/>
                      </a:lnTo>
                      <a:lnTo>
                        <a:pt x="24" y="132"/>
                      </a:lnTo>
                      <a:lnTo>
                        <a:pt x="22" y="130"/>
                      </a:lnTo>
                      <a:lnTo>
                        <a:pt x="20" y="128"/>
                      </a:lnTo>
                      <a:lnTo>
                        <a:pt x="20" y="126"/>
                      </a:lnTo>
                      <a:lnTo>
                        <a:pt x="16" y="126"/>
                      </a:lnTo>
                      <a:lnTo>
                        <a:pt x="14" y="124"/>
                      </a:lnTo>
                      <a:lnTo>
                        <a:pt x="14" y="122"/>
                      </a:lnTo>
                      <a:lnTo>
                        <a:pt x="12" y="122"/>
                      </a:lnTo>
                      <a:lnTo>
                        <a:pt x="12" y="120"/>
                      </a:lnTo>
                      <a:lnTo>
                        <a:pt x="12" y="118"/>
                      </a:lnTo>
                      <a:lnTo>
                        <a:pt x="10" y="118"/>
                      </a:lnTo>
                      <a:lnTo>
                        <a:pt x="10" y="116"/>
                      </a:lnTo>
                      <a:lnTo>
                        <a:pt x="10" y="114"/>
                      </a:lnTo>
                      <a:lnTo>
                        <a:pt x="10" y="112"/>
                      </a:lnTo>
                      <a:lnTo>
                        <a:pt x="10" y="110"/>
                      </a:lnTo>
                      <a:lnTo>
                        <a:pt x="12" y="110"/>
                      </a:lnTo>
                      <a:lnTo>
                        <a:pt x="10" y="108"/>
                      </a:lnTo>
                      <a:lnTo>
                        <a:pt x="10" y="106"/>
                      </a:lnTo>
                      <a:lnTo>
                        <a:pt x="10" y="104"/>
                      </a:lnTo>
                      <a:lnTo>
                        <a:pt x="8" y="98"/>
                      </a:lnTo>
                      <a:lnTo>
                        <a:pt x="10" y="96"/>
                      </a:lnTo>
                      <a:lnTo>
                        <a:pt x="10" y="92"/>
                      </a:lnTo>
                      <a:lnTo>
                        <a:pt x="10" y="90"/>
                      </a:lnTo>
                      <a:lnTo>
                        <a:pt x="10" y="88"/>
                      </a:lnTo>
                      <a:lnTo>
                        <a:pt x="6" y="86"/>
                      </a:lnTo>
                      <a:lnTo>
                        <a:pt x="4" y="84"/>
                      </a:lnTo>
                      <a:lnTo>
                        <a:pt x="2" y="84"/>
                      </a:lnTo>
                      <a:lnTo>
                        <a:pt x="2" y="82"/>
                      </a:lnTo>
                      <a:lnTo>
                        <a:pt x="2" y="80"/>
                      </a:lnTo>
                      <a:lnTo>
                        <a:pt x="2" y="78"/>
                      </a:lnTo>
                      <a:lnTo>
                        <a:pt x="2" y="72"/>
                      </a:lnTo>
                      <a:lnTo>
                        <a:pt x="4" y="70"/>
                      </a:lnTo>
                      <a:lnTo>
                        <a:pt x="2" y="64"/>
                      </a:lnTo>
                      <a:lnTo>
                        <a:pt x="0" y="62"/>
                      </a:lnTo>
                      <a:lnTo>
                        <a:pt x="0" y="60"/>
                      </a:lnTo>
                      <a:lnTo>
                        <a:pt x="0" y="56"/>
                      </a:lnTo>
                      <a:lnTo>
                        <a:pt x="26" y="48"/>
                      </a:lnTo>
                      <a:lnTo>
                        <a:pt x="38" y="44"/>
                      </a:lnTo>
                      <a:lnTo>
                        <a:pt x="52" y="40"/>
                      </a:lnTo>
                      <a:lnTo>
                        <a:pt x="66" y="36"/>
                      </a:lnTo>
                      <a:lnTo>
                        <a:pt x="78" y="34"/>
                      </a:lnTo>
                      <a:lnTo>
                        <a:pt x="82" y="34"/>
                      </a:lnTo>
                      <a:lnTo>
                        <a:pt x="92" y="32"/>
                      </a:lnTo>
                      <a:lnTo>
                        <a:pt x="108" y="28"/>
                      </a:lnTo>
                      <a:lnTo>
                        <a:pt x="194" y="2"/>
                      </a:lnTo>
                      <a:lnTo>
                        <a:pt x="198" y="0"/>
                      </a:lnTo>
                      <a:lnTo>
                        <a:pt x="198" y="2"/>
                      </a:lnTo>
                      <a:lnTo>
                        <a:pt x="196" y="2"/>
                      </a:lnTo>
                      <a:lnTo>
                        <a:pt x="194" y="2"/>
                      </a:lnTo>
                      <a:lnTo>
                        <a:pt x="192" y="4"/>
                      </a:lnTo>
                      <a:lnTo>
                        <a:pt x="192" y="6"/>
                      </a:lnTo>
                      <a:lnTo>
                        <a:pt x="194" y="8"/>
                      </a:lnTo>
                      <a:lnTo>
                        <a:pt x="194" y="10"/>
                      </a:lnTo>
                      <a:lnTo>
                        <a:pt x="196" y="10"/>
                      </a:lnTo>
                      <a:lnTo>
                        <a:pt x="196" y="12"/>
                      </a:lnTo>
                      <a:lnTo>
                        <a:pt x="196" y="14"/>
                      </a:lnTo>
                      <a:lnTo>
                        <a:pt x="198" y="14"/>
                      </a:lnTo>
                      <a:lnTo>
                        <a:pt x="198" y="16"/>
                      </a:lnTo>
                      <a:lnTo>
                        <a:pt x="200" y="16"/>
                      </a:lnTo>
                      <a:lnTo>
                        <a:pt x="200" y="18"/>
                      </a:lnTo>
                      <a:lnTo>
                        <a:pt x="198" y="20"/>
                      </a:lnTo>
                      <a:lnTo>
                        <a:pt x="200" y="20"/>
                      </a:lnTo>
                      <a:lnTo>
                        <a:pt x="198" y="22"/>
                      </a:lnTo>
                      <a:lnTo>
                        <a:pt x="198" y="24"/>
                      </a:lnTo>
                      <a:lnTo>
                        <a:pt x="196" y="26"/>
                      </a:lnTo>
                      <a:lnTo>
                        <a:pt x="196" y="28"/>
                      </a:lnTo>
                      <a:lnTo>
                        <a:pt x="198" y="30"/>
                      </a:lnTo>
                      <a:lnTo>
                        <a:pt x="196" y="30"/>
                      </a:lnTo>
                      <a:lnTo>
                        <a:pt x="196" y="32"/>
                      </a:lnTo>
                      <a:lnTo>
                        <a:pt x="196" y="34"/>
                      </a:lnTo>
                      <a:lnTo>
                        <a:pt x="196" y="36"/>
                      </a:lnTo>
                      <a:lnTo>
                        <a:pt x="196" y="38"/>
                      </a:lnTo>
                      <a:lnTo>
                        <a:pt x="194" y="40"/>
                      </a:lnTo>
                      <a:lnTo>
                        <a:pt x="194" y="42"/>
                      </a:lnTo>
                      <a:lnTo>
                        <a:pt x="194" y="44"/>
                      </a:lnTo>
                      <a:lnTo>
                        <a:pt x="192" y="44"/>
                      </a:lnTo>
                      <a:lnTo>
                        <a:pt x="192" y="46"/>
                      </a:lnTo>
                      <a:lnTo>
                        <a:pt x="194" y="46"/>
                      </a:lnTo>
                      <a:lnTo>
                        <a:pt x="194" y="48"/>
                      </a:lnTo>
                      <a:lnTo>
                        <a:pt x="198" y="50"/>
                      </a:lnTo>
                      <a:lnTo>
                        <a:pt x="198" y="52"/>
                      </a:lnTo>
                      <a:lnTo>
                        <a:pt x="200" y="54"/>
                      </a:lnTo>
                      <a:lnTo>
                        <a:pt x="200" y="56"/>
                      </a:lnTo>
                      <a:lnTo>
                        <a:pt x="202" y="56"/>
                      </a:lnTo>
                      <a:lnTo>
                        <a:pt x="200" y="56"/>
                      </a:lnTo>
                      <a:lnTo>
                        <a:pt x="202" y="58"/>
                      </a:lnTo>
                      <a:lnTo>
                        <a:pt x="204" y="58"/>
                      </a:lnTo>
                      <a:lnTo>
                        <a:pt x="204" y="60"/>
                      </a:lnTo>
                      <a:lnTo>
                        <a:pt x="206" y="60"/>
                      </a:lnTo>
                      <a:lnTo>
                        <a:pt x="206" y="62"/>
                      </a:lnTo>
                      <a:lnTo>
                        <a:pt x="206" y="64"/>
                      </a:lnTo>
                      <a:lnTo>
                        <a:pt x="206" y="66"/>
                      </a:lnTo>
                      <a:lnTo>
                        <a:pt x="208" y="64"/>
                      </a:lnTo>
                      <a:lnTo>
                        <a:pt x="208" y="66"/>
                      </a:lnTo>
                      <a:lnTo>
                        <a:pt x="210" y="66"/>
                      </a:lnTo>
                      <a:lnTo>
                        <a:pt x="208" y="68"/>
                      </a:lnTo>
                      <a:lnTo>
                        <a:pt x="208" y="70"/>
                      </a:lnTo>
                      <a:lnTo>
                        <a:pt x="208" y="72"/>
                      </a:lnTo>
                      <a:lnTo>
                        <a:pt x="204" y="72"/>
                      </a:lnTo>
                      <a:lnTo>
                        <a:pt x="204" y="74"/>
                      </a:lnTo>
                      <a:lnTo>
                        <a:pt x="208" y="76"/>
                      </a:lnTo>
                      <a:lnTo>
                        <a:pt x="208" y="78"/>
                      </a:lnTo>
                      <a:lnTo>
                        <a:pt x="206" y="78"/>
                      </a:lnTo>
                      <a:lnTo>
                        <a:pt x="208" y="80"/>
                      </a:lnTo>
                      <a:lnTo>
                        <a:pt x="208" y="82"/>
                      </a:lnTo>
                      <a:lnTo>
                        <a:pt x="208" y="84"/>
                      </a:lnTo>
                      <a:lnTo>
                        <a:pt x="206" y="84"/>
                      </a:lnTo>
                      <a:lnTo>
                        <a:pt x="204" y="86"/>
                      </a:lnTo>
                      <a:lnTo>
                        <a:pt x="204" y="84"/>
                      </a:lnTo>
                      <a:lnTo>
                        <a:pt x="202" y="86"/>
                      </a:lnTo>
                      <a:lnTo>
                        <a:pt x="202" y="88"/>
                      </a:lnTo>
                      <a:lnTo>
                        <a:pt x="204" y="88"/>
                      </a:lnTo>
                      <a:lnTo>
                        <a:pt x="202" y="90"/>
                      </a:lnTo>
                      <a:lnTo>
                        <a:pt x="202" y="92"/>
                      </a:lnTo>
                      <a:lnTo>
                        <a:pt x="200" y="94"/>
                      </a:lnTo>
                      <a:lnTo>
                        <a:pt x="202" y="94"/>
                      </a:lnTo>
                      <a:lnTo>
                        <a:pt x="200" y="94"/>
                      </a:lnTo>
                      <a:lnTo>
                        <a:pt x="200" y="98"/>
                      </a:lnTo>
                      <a:lnTo>
                        <a:pt x="198" y="98"/>
                      </a:lnTo>
                      <a:lnTo>
                        <a:pt x="196" y="100"/>
                      </a:lnTo>
                      <a:lnTo>
                        <a:pt x="194" y="100"/>
                      </a:lnTo>
                      <a:lnTo>
                        <a:pt x="192" y="102"/>
                      </a:lnTo>
                      <a:lnTo>
                        <a:pt x="190" y="102"/>
                      </a:lnTo>
                      <a:lnTo>
                        <a:pt x="190" y="104"/>
                      </a:lnTo>
                      <a:lnTo>
                        <a:pt x="190" y="106"/>
                      </a:lnTo>
                      <a:lnTo>
                        <a:pt x="188" y="106"/>
                      </a:lnTo>
                      <a:lnTo>
                        <a:pt x="190" y="108"/>
                      </a:lnTo>
                      <a:lnTo>
                        <a:pt x="188" y="108"/>
                      </a:lnTo>
                      <a:lnTo>
                        <a:pt x="190" y="110"/>
                      </a:lnTo>
                      <a:lnTo>
                        <a:pt x="184" y="114"/>
                      </a:lnTo>
                      <a:lnTo>
                        <a:pt x="180" y="114"/>
                      </a:lnTo>
                      <a:lnTo>
                        <a:pt x="178" y="114"/>
                      </a:lnTo>
                      <a:lnTo>
                        <a:pt x="178" y="116"/>
                      </a:lnTo>
                      <a:lnTo>
                        <a:pt x="172" y="118"/>
                      </a:lnTo>
                      <a:lnTo>
                        <a:pt x="172" y="120"/>
                      </a:lnTo>
                      <a:lnTo>
                        <a:pt x="170" y="120"/>
                      </a:lnTo>
                      <a:lnTo>
                        <a:pt x="168" y="122"/>
                      </a:lnTo>
                      <a:lnTo>
                        <a:pt x="168" y="124"/>
                      </a:lnTo>
                      <a:lnTo>
                        <a:pt x="166" y="128"/>
                      </a:lnTo>
                      <a:lnTo>
                        <a:pt x="166" y="130"/>
                      </a:lnTo>
                      <a:lnTo>
                        <a:pt x="168" y="130"/>
                      </a:lnTo>
                      <a:lnTo>
                        <a:pt x="166" y="132"/>
                      </a:lnTo>
                      <a:lnTo>
                        <a:pt x="168" y="132"/>
                      </a:lnTo>
                      <a:lnTo>
                        <a:pt x="170" y="134"/>
                      </a:lnTo>
                      <a:lnTo>
                        <a:pt x="170" y="136"/>
                      </a:lnTo>
                      <a:lnTo>
                        <a:pt x="170" y="138"/>
                      </a:lnTo>
                      <a:lnTo>
                        <a:pt x="170" y="140"/>
                      </a:lnTo>
                      <a:lnTo>
                        <a:pt x="170" y="142"/>
                      </a:lnTo>
                      <a:lnTo>
                        <a:pt x="170" y="144"/>
                      </a:lnTo>
                      <a:lnTo>
                        <a:pt x="172" y="146"/>
                      </a:lnTo>
                      <a:lnTo>
                        <a:pt x="174" y="146"/>
                      </a:lnTo>
                      <a:lnTo>
                        <a:pt x="174" y="148"/>
                      </a:lnTo>
                      <a:lnTo>
                        <a:pt x="174" y="150"/>
                      </a:lnTo>
                      <a:lnTo>
                        <a:pt x="176" y="150"/>
                      </a:lnTo>
                      <a:lnTo>
                        <a:pt x="176" y="152"/>
                      </a:lnTo>
                      <a:lnTo>
                        <a:pt x="174" y="152"/>
                      </a:lnTo>
                      <a:lnTo>
                        <a:pt x="174" y="154"/>
                      </a:lnTo>
                      <a:lnTo>
                        <a:pt x="176" y="156"/>
                      </a:lnTo>
                      <a:lnTo>
                        <a:pt x="176" y="154"/>
                      </a:lnTo>
                      <a:lnTo>
                        <a:pt x="178" y="154"/>
                      </a:lnTo>
                      <a:lnTo>
                        <a:pt x="178" y="156"/>
                      </a:lnTo>
                      <a:lnTo>
                        <a:pt x="176" y="158"/>
                      </a:lnTo>
                      <a:lnTo>
                        <a:pt x="178" y="158"/>
                      </a:lnTo>
                      <a:lnTo>
                        <a:pt x="176" y="158"/>
                      </a:lnTo>
                      <a:lnTo>
                        <a:pt x="176" y="160"/>
                      </a:lnTo>
                      <a:lnTo>
                        <a:pt x="176" y="162"/>
                      </a:lnTo>
                      <a:lnTo>
                        <a:pt x="174" y="162"/>
                      </a:lnTo>
                      <a:lnTo>
                        <a:pt x="176" y="164"/>
                      </a:lnTo>
                      <a:lnTo>
                        <a:pt x="174" y="166"/>
                      </a:lnTo>
                      <a:lnTo>
                        <a:pt x="176" y="166"/>
                      </a:lnTo>
                      <a:lnTo>
                        <a:pt x="174" y="168"/>
                      </a:lnTo>
                      <a:lnTo>
                        <a:pt x="174" y="170"/>
                      </a:lnTo>
                      <a:lnTo>
                        <a:pt x="172" y="170"/>
                      </a:lnTo>
                      <a:lnTo>
                        <a:pt x="174" y="172"/>
                      </a:lnTo>
                      <a:lnTo>
                        <a:pt x="172" y="174"/>
                      </a:lnTo>
                      <a:lnTo>
                        <a:pt x="174" y="174"/>
                      </a:lnTo>
                      <a:lnTo>
                        <a:pt x="174" y="178"/>
                      </a:lnTo>
                      <a:lnTo>
                        <a:pt x="174" y="176"/>
                      </a:lnTo>
                      <a:lnTo>
                        <a:pt x="176" y="176"/>
                      </a:lnTo>
                      <a:lnTo>
                        <a:pt x="176" y="178"/>
                      </a:lnTo>
                      <a:lnTo>
                        <a:pt x="176" y="180"/>
                      </a:lnTo>
                      <a:lnTo>
                        <a:pt x="174" y="180"/>
                      </a:lnTo>
                      <a:lnTo>
                        <a:pt x="174" y="182"/>
                      </a:lnTo>
                      <a:lnTo>
                        <a:pt x="174" y="184"/>
                      </a:lnTo>
                      <a:lnTo>
                        <a:pt x="172" y="188"/>
                      </a:lnTo>
                      <a:lnTo>
                        <a:pt x="172" y="190"/>
                      </a:lnTo>
                      <a:lnTo>
                        <a:pt x="170" y="192"/>
                      </a:lnTo>
                      <a:lnTo>
                        <a:pt x="172" y="194"/>
                      </a:lnTo>
                      <a:lnTo>
                        <a:pt x="170" y="194"/>
                      </a:lnTo>
                      <a:lnTo>
                        <a:pt x="170" y="196"/>
                      </a:lnTo>
                      <a:lnTo>
                        <a:pt x="172" y="198"/>
                      </a:lnTo>
                      <a:lnTo>
                        <a:pt x="172" y="200"/>
                      </a:lnTo>
                      <a:lnTo>
                        <a:pt x="172" y="202"/>
                      </a:lnTo>
                      <a:lnTo>
                        <a:pt x="172" y="204"/>
                      </a:lnTo>
                      <a:lnTo>
                        <a:pt x="172" y="206"/>
                      </a:lnTo>
                      <a:lnTo>
                        <a:pt x="172" y="208"/>
                      </a:lnTo>
                      <a:lnTo>
                        <a:pt x="172" y="210"/>
                      </a:lnTo>
                      <a:lnTo>
                        <a:pt x="170" y="210"/>
                      </a:lnTo>
                      <a:lnTo>
                        <a:pt x="170" y="212"/>
                      </a:lnTo>
                      <a:lnTo>
                        <a:pt x="168" y="218"/>
                      </a:lnTo>
                      <a:lnTo>
                        <a:pt x="166" y="218"/>
                      </a:lnTo>
                      <a:lnTo>
                        <a:pt x="164" y="222"/>
                      </a:lnTo>
                      <a:lnTo>
                        <a:pt x="164" y="224"/>
                      </a:lnTo>
                      <a:lnTo>
                        <a:pt x="166" y="224"/>
                      </a:lnTo>
                      <a:lnTo>
                        <a:pt x="166" y="226"/>
                      </a:lnTo>
                      <a:lnTo>
                        <a:pt x="164" y="228"/>
                      </a:lnTo>
                      <a:lnTo>
                        <a:pt x="166" y="232"/>
                      </a:lnTo>
                      <a:lnTo>
                        <a:pt x="164" y="234"/>
                      </a:lnTo>
                      <a:lnTo>
                        <a:pt x="164" y="234"/>
                      </a:lnTo>
                      <a:lnTo>
                        <a:pt x="164" y="236"/>
                      </a:lnTo>
                      <a:lnTo>
                        <a:pt x="166" y="236"/>
                      </a:lnTo>
                      <a:lnTo>
                        <a:pt x="166" y="238"/>
                      </a:lnTo>
                      <a:lnTo>
                        <a:pt x="164" y="240"/>
                      </a:lnTo>
                      <a:lnTo>
                        <a:pt x="162" y="242"/>
                      </a:lnTo>
                      <a:lnTo>
                        <a:pt x="162" y="244"/>
                      </a:lnTo>
                      <a:lnTo>
                        <a:pt x="162" y="248"/>
                      </a:lnTo>
                      <a:lnTo>
                        <a:pt x="162" y="250"/>
                      </a:lnTo>
                      <a:lnTo>
                        <a:pt x="162" y="252"/>
                      </a:lnTo>
                      <a:lnTo>
                        <a:pt x="162" y="254"/>
                      </a:lnTo>
                      <a:lnTo>
                        <a:pt x="164" y="254"/>
                      </a:lnTo>
                      <a:lnTo>
                        <a:pt x="164" y="256"/>
                      </a:lnTo>
                      <a:lnTo>
                        <a:pt x="164" y="260"/>
                      </a:lnTo>
                      <a:lnTo>
                        <a:pt x="166" y="262"/>
                      </a:lnTo>
                      <a:lnTo>
                        <a:pt x="166" y="264"/>
                      </a:lnTo>
                      <a:lnTo>
                        <a:pt x="166" y="270"/>
                      </a:lnTo>
                      <a:lnTo>
                        <a:pt x="166" y="272"/>
                      </a:lnTo>
                      <a:lnTo>
                        <a:pt x="166" y="274"/>
                      </a:lnTo>
                      <a:lnTo>
                        <a:pt x="166" y="276"/>
                      </a:lnTo>
                      <a:lnTo>
                        <a:pt x="168" y="276"/>
                      </a:lnTo>
                      <a:lnTo>
                        <a:pt x="170" y="276"/>
                      </a:lnTo>
                      <a:lnTo>
                        <a:pt x="168" y="280"/>
                      </a:lnTo>
                      <a:lnTo>
                        <a:pt x="170" y="282"/>
                      </a:lnTo>
                      <a:lnTo>
                        <a:pt x="170" y="284"/>
                      </a:lnTo>
                      <a:lnTo>
                        <a:pt x="170" y="288"/>
                      </a:lnTo>
                      <a:lnTo>
                        <a:pt x="170" y="290"/>
                      </a:lnTo>
                      <a:lnTo>
                        <a:pt x="168" y="292"/>
                      </a:lnTo>
                      <a:lnTo>
                        <a:pt x="168" y="294"/>
                      </a:lnTo>
                      <a:lnTo>
                        <a:pt x="170" y="296"/>
                      </a:lnTo>
                      <a:lnTo>
                        <a:pt x="170" y="298"/>
                      </a:lnTo>
                      <a:lnTo>
                        <a:pt x="170" y="300"/>
                      </a:lnTo>
                      <a:lnTo>
                        <a:pt x="170" y="302"/>
                      </a:lnTo>
                      <a:lnTo>
                        <a:pt x="170" y="304"/>
                      </a:lnTo>
                      <a:lnTo>
                        <a:pt x="170" y="306"/>
                      </a:lnTo>
                      <a:lnTo>
                        <a:pt x="170" y="308"/>
                      </a:lnTo>
                      <a:lnTo>
                        <a:pt x="170" y="310"/>
                      </a:lnTo>
                      <a:lnTo>
                        <a:pt x="172" y="310"/>
                      </a:lnTo>
                      <a:lnTo>
                        <a:pt x="172" y="312"/>
                      </a:lnTo>
                      <a:lnTo>
                        <a:pt x="174" y="312"/>
                      </a:lnTo>
                      <a:lnTo>
                        <a:pt x="174" y="314"/>
                      </a:lnTo>
                      <a:lnTo>
                        <a:pt x="174" y="316"/>
                      </a:lnTo>
                      <a:lnTo>
                        <a:pt x="176" y="318"/>
                      </a:lnTo>
                      <a:lnTo>
                        <a:pt x="174" y="324"/>
                      </a:lnTo>
                      <a:lnTo>
                        <a:pt x="174" y="326"/>
                      </a:lnTo>
                      <a:lnTo>
                        <a:pt x="176" y="328"/>
                      </a:lnTo>
                      <a:lnTo>
                        <a:pt x="178" y="330"/>
                      </a:lnTo>
                      <a:lnTo>
                        <a:pt x="178" y="332"/>
                      </a:lnTo>
                      <a:lnTo>
                        <a:pt x="176" y="332"/>
                      </a:lnTo>
                      <a:lnTo>
                        <a:pt x="176" y="334"/>
                      </a:lnTo>
                      <a:lnTo>
                        <a:pt x="176" y="336"/>
                      </a:lnTo>
                      <a:lnTo>
                        <a:pt x="174" y="338"/>
                      </a:lnTo>
                      <a:lnTo>
                        <a:pt x="172" y="338"/>
                      </a:lnTo>
                      <a:lnTo>
                        <a:pt x="170" y="340"/>
                      </a:lnTo>
                      <a:lnTo>
                        <a:pt x="170" y="342"/>
                      </a:lnTo>
                      <a:lnTo>
                        <a:pt x="172" y="342"/>
                      </a:lnTo>
                      <a:lnTo>
                        <a:pt x="172" y="346"/>
                      </a:lnTo>
                      <a:lnTo>
                        <a:pt x="172" y="348"/>
                      </a:lnTo>
                      <a:lnTo>
                        <a:pt x="172" y="350"/>
                      </a:lnTo>
                      <a:lnTo>
                        <a:pt x="170" y="352"/>
                      </a:lnTo>
                      <a:lnTo>
                        <a:pt x="172" y="354"/>
                      </a:lnTo>
                      <a:lnTo>
                        <a:pt x="172" y="356"/>
                      </a:lnTo>
                      <a:lnTo>
                        <a:pt x="174" y="358"/>
                      </a:lnTo>
                      <a:lnTo>
                        <a:pt x="176" y="362"/>
                      </a:lnTo>
                      <a:lnTo>
                        <a:pt x="178" y="366"/>
                      </a:lnTo>
                      <a:lnTo>
                        <a:pt x="180" y="366"/>
                      </a:lnTo>
                      <a:lnTo>
                        <a:pt x="180" y="368"/>
                      </a:lnTo>
                      <a:lnTo>
                        <a:pt x="182" y="368"/>
                      </a:lnTo>
                      <a:lnTo>
                        <a:pt x="182" y="366"/>
                      </a:lnTo>
                      <a:lnTo>
                        <a:pt x="184" y="368"/>
                      </a:lnTo>
                      <a:lnTo>
                        <a:pt x="186" y="370"/>
                      </a:lnTo>
                      <a:lnTo>
                        <a:pt x="186" y="372"/>
                      </a:lnTo>
                      <a:lnTo>
                        <a:pt x="188" y="372"/>
                      </a:lnTo>
                      <a:lnTo>
                        <a:pt x="98" y="394"/>
                      </a:lnTo>
                      <a:lnTo>
                        <a:pt x="96" y="394"/>
                      </a:lnTo>
                      <a:lnTo>
                        <a:pt x="92" y="386"/>
                      </a:lnTo>
                      <a:lnTo>
                        <a:pt x="92" y="384"/>
                      </a:lnTo>
                      <a:lnTo>
                        <a:pt x="92" y="382"/>
                      </a:lnTo>
                      <a:lnTo>
                        <a:pt x="92" y="380"/>
                      </a:lnTo>
                      <a:lnTo>
                        <a:pt x="78" y="316"/>
                      </a:lnTo>
                      <a:lnTo>
                        <a:pt x="68" y="276"/>
                      </a:lnTo>
                      <a:lnTo>
                        <a:pt x="68" y="274"/>
                      </a:lnTo>
                      <a:lnTo>
                        <a:pt x="66" y="272"/>
                      </a:lnTo>
                      <a:lnTo>
                        <a:pt x="66" y="270"/>
                      </a:lnTo>
                      <a:lnTo>
                        <a:pt x="64" y="270"/>
                      </a:lnTo>
                      <a:lnTo>
                        <a:pt x="62" y="270"/>
                      </a:lnTo>
                      <a:lnTo>
                        <a:pt x="62" y="268"/>
                      </a:lnTo>
                      <a:lnTo>
                        <a:pt x="62" y="270"/>
                      </a:lnTo>
                      <a:lnTo>
                        <a:pt x="62" y="268"/>
                      </a:lnTo>
                      <a:lnTo>
                        <a:pt x="62" y="266"/>
                      </a:lnTo>
                      <a:lnTo>
                        <a:pt x="62" y="264"/>
                      </a:lnTo>
                      <a:lnTo>
                        <a:pt x="60" y="264"/>
                      </a:lnTo>
                      <a:lnTo>
                        <a:pt x="60" y="262"/>
                      </a:lnTo>
                      <a:lnTo>
                        <a:pt x="56" y="262"/>
                      </a:lnTo>
                      <a:lnTo>
                        <a:pt x="56" y="264"/>
                      </a:lnTo>
                      <a:lnTo>
                        <a:pt x="54" y="264"/>
                      </a:lnTo>
                      <a:lnTo>
                        <a:pt x="52" y="264"/>
                      </a:lnTo>
                      <a:lnTo>
                        <a:pt x="50" y="264"/>
                      </a:lnTo>
                      <a:lnTo>
                        <a:pt x="50" y="266"/>
                      </a:lnTo>
                      <a:lnTo>
                        <a:pt x="50" y="268"/>
                      </a:lnTo>
                      <a:lnTo>
                        <a:pt x="52" y="268"/>
                      </a:lnTo>
                      <a:lnTo>
                        <a:pt x="50" y="268"/>
                      </a:lnTo>
                      <a:lnTo>
                        <a:pt x="50" y="270"/>
                      </a:lnTo>
                      <a:lnTo>
                        <a:pt x="50" y="272"/>
                      </a:lnTo>
                      <a:lnTo>
                        <a:pt x="52" y="272"/>
                      </a:lnTo>
                      <a:lnTo>
                        <a:pt x="50" y="272"/>
                      </a:lnTo>
                      <a:lnTo>
                        <a:pt x="50" y="274"/>
                      </a:lnTo>
                      <a:lnTo>
                        <a:pt x="48" y="272"/>
                      </a:lnTo>
                      <a:lnTo>
                        <a:pt x="48" y="270"/>
                      </a:lnTo>
                      <a:lnTo>
                        <a:pt x="48" y="268"/>
                      </a:lnTo>
                      <a:lnTo>
                        <a:pt x="48" y="266"/>
                      </a:lnTo>
                      <a:lnTo>
                        <a:pt x="46" y="264"/>
                      </a:lnTo>
                      <a:lnTo>
                        <a:pt x="46" y="262"/>
                      </a:lnTo>
                      <a:lnTo>
                        <a:pt x="46" y="258"/>
                      </a:lnTo>
                      <a:lnTo>
                        <a:pt x="46" y="256"/>
                      </a:lnTo>
                      <a:lnTo>
                        <a:pt x="46" y="254"/>
                      </a:lnTo>
                      <a:lnTo>
                        <a:pt x="48" y="252"/>
                      </a:lnTo>
                      <a:lnTo>
                        <a:pt x="48" y="250"/>
                      </a:lnTo>
                      <a:lnTo>
                        <a:pt x="48" y="246"/>
                      </a:lnTo>
                      <a:lnTo>
                        <a:pt x="48" y="242"/>
                      </a:lnTo>
                      <a:lnTo>
                        <a:pt x="48" y="240"/>
                      </a:lnTo>
                      <a:lnTo>
                        <a:pt x="44" y="238"/>
                      </a:lnTo>
                      <a:lnTo>
                        <a:pt x="44" y="236"/>
                      </a:lnTo>
                      <a:lnTo>
                        <a:pt x="40" y="236"/>
                      </a:lnTo>
                      <a:lnTo>
                        <a:pt x="40" y="234"/>
                      </a:lnTo>
                      <a:lnTo>
                        <a:pt x="44" y="234"/>
                      </a:lnTo>
                      <a:lnTo>
                        <a:pt x="40" y="232"/>
                      </a:lnTo>
                      <a:lnTo>
                        <a:pt x="40" y="226"/>
                      </a:lnTo>
                      <a:lnTo>
                        <a:pt x="38" y="224"/>
                      </a:lnTo>
                      <a:lnTo>
                        <a:pt x="38" y="224"/>
                      </a:lnTo>
                      <a:lnTo>
                        <a:pt x="36" y="222"/>
                      </a:lnTo>
                      <a:lnTo>
                        <a:pt x="36" y="218"/>
                      </a:lnTo>
                      <a:lnTo>
                        <a:pt x="34" y="216"/>
                      </a:lnTo>
                      <a:lnTo>
                        <a:pt x="34" y="212"/>
                      </a:lnTo>
                      <a:lnTo>
                        <a:pt x="34" y="210"/>
                      </a:lnTo>
                      <a:lnTo>
                        <a:pt x="32" y="208"/>
                      </a:lnTo>
                      <a:lnTo>
                        <a:pt x="32" y="206"/>
                      </a:lnTo>
                      <a:lnTo>
                        <a:pt x="30" y="206"/>
                      </a:lnTo>
                      <a:lnTo>
                        <a:pt x="28" y="206"/>
                      </a:lnTo>
                      <a:lnTo>
                        <a:pt x="28" y="206"/>
                      </a:lnTo>
                      <a:close/>
                    </a:path>
                  </a:pathLst>
                </a:custGeom>
                <a:solidFill>
                  <a:srgbClr val="E0E0E0"/>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101" name="Freeform 171">
                  <a:extLst>
                    <a:ext uri="{FF2B5EF4-FFF2-40B4-BE49-F238E27FC236}">
                      <a16:creationId xmlns:a16="http://schemas.microsoft.com/office/drawing/2014/main" id="{174B6045-A684-7C55-4B29-154886645150}"/>
                    </a:ext>
                  </a:extLst>
                </p:cNvPr>
                <p:cNvSpPr>
                  <a:spLocks noEditPoints="1"/>
                </p:cNvSpPr>
                <p:nvPr/>
              </p:nvSpPr>
              <p:spPr bwMode="auto">
                <a:xfrm>
                  <a:off x="8769350" y="2006600"/>
                  <a:ext cx="342900" cy="336550"/>
                </a:xfrm>
                <a:custGeom>
                  <a:avLst/>
                  <a:gdLst>
                    <a:gd name="T0" fmla="*/ 8 w 216"/>
                    <a:gd name="T1" fmla="*/ 44 h 212"/>
                    <a:gd name="T2" fmla="*/ 84 w 216"/>
                    <a:gd name="T3" fmla="*/ 30 h 212"/>
                    <a:gd name="T4" fmla="*/ 104 w 216"/>
                    <a:gd name="T5" fmla="*/ 22 h 212"/>
                    <a:gd name="T6" fmla="*/ 198 w 216"/>
                    <a:gd name="T7" fmla="*/ 30 h 212"/>
                    <a:gd name="T8" fmla="*/ 210 w 216"/>
                    <a:gd name="T9" fmla="*/ 92 h 212"/>
                    <a:gd name="T10" fmla="*/ 212 w 216"/>
                    <a:gd name="T11" fmla="*/ 106 h 212"/>
                    <a:gd name="T12" fmla="*/ 210 w 216"/>
                    <a:gd name="T13" fmla="*/ 104 h 212"/>
                    <a:gd name="T14" fmla="*/ 204 w 216"/>
                    <a:gd name="T15" fmla="*/ 104 h 212"/>
                    <a:gd name="T16" fmla="*/ 204 w 216"/>
                    <a:gd name="T17" fmla="*/ 106 h 212"/>
                    <a:gd name="T18" fmla="*/ 198 w 216"/>
                    <a:gd name="T19" fmla="*/ 108 h 212"/>
                    <a:gd name="T20" fmla="*/ 198 w 216"/>
                    <a:gd name="T21" fmla="*/ 104 h 212"/>
                    <a:gd name="T22" fmla="*/ 198 w 216"/>
                    <a:gd name="T23" fmla="*/ 108 h 212"/>
                    <a:gd name="T24" fmla="*/ 194 w 216"/>
                    <a:gd name="T25" fmla="*/ 112 h 212"/>
                    <a:gd name="T26" fmla="*/ 192 w 216"/>
                    <a:gd name="T27" fmla="*/ 112 h 212"/>
                    <a:gd name="T28" fmla="*/ 192 w 216"/>
                    <a:gd name="T29" fmla="*/ 108 h 212"/>
                    <a:gd name="T30" fmla="*/ 190 w 216"/>
                    <a:gd name="T31" fmla="*/ 112 h 212"/>
                    <a:gd name="T32" fmla="*/ 182 w 216"/>
                    <a:gd name="T33" fmla="*/ 118 h 212"/>
                    <a:gd name="T34" fmla="*/ 178 w 216"/>
                    <a:gd name="T35" fmla="*/ 116 h 212"/>
                    <a:gd name="T36" fmla="*/ 178 w 216"/>
                    <a:gd name="T37" fmla="*/ 116 h 212"/>
                    <a:gd name="T38" fmla="*/ 174 w 216"/>
                    <a:gd name="T39" fmla="*/ 120 h 212"/>
                    <a:gd name="T40" fmla="*/ 168 w 216"/>
                    <a:gd name="T41" fmla="*/ 120 h 212"/>
                    <a:gd name="T42" fmla="*/ 164 w 216"/>
                    <a:gd name="T43" fmla="*/ 124 h 212"/>
                    <a:gd name="T44" fmla="*/ 158 w 216"/>
                    <a:gd name="T45" fmla="*/ 126 h 212"/>
                    <a:gd name="T46" fmla="*/ 160 w 216"/>
                    <a:gd name="T47" fmla="*/ 128 h 212"/>
                    <a:gd name="T48" fmla="*/ 154 w 216"/>
                    <a:gd name="T49" fmla="*/ 128 h 212"/>
                    <a:gd name="T50" fmla="*/ 144 w 216"/>
                    <a:gd name="T51" fmla="*/ 134 h 212"/>
                    <a:gd name="T52" fmla="*/ 138 w 216"/>
                    <a:gd name="T53" fmla="*/ 134 h 212"/>
                    <a:gd name="T54" fmla="*/ 132 w 216"/>
                    <a:gd name="T55" fmla="*/ 136 h 212"/>
                    <a:gd name="T56" fmla="*/ 124 w 216"/>
                    <a:gd name="T57" fmla="*/ 142 h 212"/>
                    <a:gd name="T58" fmla="*/ 122 w 216"/>
                    <a:gd name="T59" fmla="*/ 142 h 212"/>
                    <a:gd name="T60" fmla="*/ 120 w 216"/>
                    <a:gd name="T61" fmla="*/ 140 h 212"/>
                    <a:gd name="T62" fmla="*/ 112 w 216"/>
                    <a:gd name="T63" fmla="*/ 144 h 212"/>
                    <a:gd name="T64" fmla="*/ 106 w 216"/>
                    <a:gd name="T65" fmla="*/ 146 h 212"/>
                    <a:gd name="T66" fmla="*/ 98 w 216"/>
                    <a:gd name="T67" fmla="*/ 150 h 212"/>
                    <a:gd name="T68" fmla="*/ 96 w 216"/>
                    <a:gd name="T69" fmla="*/ 144 h 212"/>
                    <a:gd name="T70" fmla="*/ 96 w 216"/>
                    <a:gd name="T71" fmla="*/ 142 h 212"/>
                    <a:gd name="T72" fmla="*/ 92 w 216"/>
                    <a:gd name="T73" fmla="*/ 154 h 212"/>
                    <a:gd name="T74" fmla="*/ 88 w 216"/>
                    <a:gd name="T75" fmla="*/ 158 h 212"/>
                    <a:gd name="T76" fmla="*/ 84 w 216"/>
                    <a:gd name="T77" fmla="*/ 158 h 212"/>
                    <a:gd name="T78" fmla="*/ 82 w 216"/>
                    <a:gd name="T79" fmla="*/ 162 h 212"/>
                    <a:gd name="T80" fmla="*/ 80 w 216"/>
                    <a:gd name="T81" fmla="*/ 170 h 212"/>
                    <a:gd name="T82" fmla="*/ 74 w 216"/>
                    <a:gd name="T83" fmla="*/ 170 h 212"/>
                    <a:gd name="T84" fmla="*/ 70 w 216"/>
                    <a:gd name="T85" fmla="*/ 166 h 212"/>
                    <a:gd name="T86" fmla="*/ 68 w 216"/>
                    <a:gd name="T87" fmla="*/ 172 h 212"/>
                    <a:gd name="T88" fmla="*/ 68 w 216"/>
                    <a:gd name="T89" fmla="*/ 172 h 212"/>
                    <a:gd name="T90" fmla="*/ 62 w 216"/>
                    <a:gd name="T91" fmla="*/ 178 h 212"/>
                    <a:gd name="T92" fmla="*/ 54 w 216"/>
                    <a:gd name="T93" fmla="*/ 182 h 212"/>
                    <a:gd name="T94" fmla="*/ 50 w 216"/>
                    <a:gd name="T95" fmla="*/ 182 h 212"/>
                    <a:gd name="T96" fmla="*/ 50 w 216"/>
                    <a:gd name="T97" fmla="*/ 186 h 212"/>
                    <a:gd name="T98" fmla="*/ 48 w 216"/>
                    <a:gd name="T99" fmla="*/ 188 h 212"/>
                    <a:gd name="T100" fmla="*/ 48 w 216"/>
                    <a:gd name="T101" fmla="*/ 192 h 212"/>
                    <a:gd name="T102" fmla="*/ 46 w 216"/>
                    <a:gd name="T103" fmla="*/ 194 h 212"/>
                    <a:gd name="T104" fmla="*/ 42 w 216"/>
                    <a:gd name="T105" fmla="*/ 194 h 212"/>
                    <a:gd name="T106" fmla="*/ 40 w 216"/>
                    <a:gd name="T107" fmla="*/ 198 h 212"/>
                    <a:gd name="T108" fmla="*/ 36 w 216"/>
                    <a:gd name="T109" fmla="*/ 198 h 212"/>
                    <a:gd name="T110" fmla="*/ 36 w 216"/>
                    <a:gd name="T111" fmla="*/ 200 h 212"/>
                    <a:gd name="T112" fmla="*/ 30 w 216"/>
                    <a:gd name="T113" fmla="*/ 206 h 212"/>
                    <a:gd name="T114" fmla="*/ 32 w 216"/>
                    <a:gd name="T115" fmla="*/ 204 h 212"/>
                    <a:gd name="T116" fmla="*/ 28 w 216"/>
                    <a:gd name="T117" fmla="*/ 202 h 212"/>
                    <a:gd name="T118" fmla="*/ 24 w 216"/>
                    <a:gd name="T119" fmla="*/ 208 h 212"/>
                    <a:gd name="T120" fmla="*/ 22 w 216"/>
                    <a:gd name="T121" fmla="*/ 210 h 212"/>
                    <a:gd name="T122" fmla="*/ 40 w 216"/>
                    <a:gd name="T123" fmla="*/ 196 h 212"/>
                    <a:gd name="T124" fmla="*/ 162 w 216"/>
                    <a:gd name="T125" fmla="*/ 12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6" h="212">
                      <a:moveTo>
                        <a:pt x="10" y="196"/>
                      </a:moveTo>
                      <a:lnTo>
                        <a:pt x="34" y="172"/>
                      </a:lnTo>
                      <a:lnTo>
                        <a:pt x="24" y="162"/>
                      </a:lnTo>
                      <a:lnTo>
                        <a:pt x="14" y="112"/>
                      </a:lnTo>
                      <a:lnTo>
                        <a:pt x="0" y="46"/>
                      </a:lnTo>
                      <a:lnTo>
                        <a:pt x="8" y="44"/>
                      </a:lnTo>
                      <a:lnTo>
                        <a:pt x="52" y="34"/>
                      </a:lnTo>
                      <a:lnTo>
                        <a:pt x="76" y="30"/>
                      </a:lnTo>
                      <a:lnTo>
                        <a:pt x="78" y="34"/>
                      </a:lnTo>
                      <a:lnTo>
                        <a:pt x="84" y="32"/>
                      </a:lnTo>
                      <a:lnTo>
                        <a:pt x="84" y="30"/>
                      </a:lnTo>
                      <a:lnTo>
                        <a:pt x="84" y="30"/>
                      </a:lnTo>
                      <a:lnTo>
                        <a:pt x="82" y="30"/>
                      </a:lnTo>
                      <a:lnTo>
                        <a:pt x="84" y="30"/>
                      </a:lnTo>
                      <a:lnTo>
                        <a:pt x="84" y="28"/>
                      </a:lnTo>
                      <a:lnTo>
                        <a:pt x="90" y="24"/>
                      </a:lnTo>
                      <a:lnTo>
                        <a:pt x="100" y="22"/>
                      </a:lnTo>
                      <a:lnTo>
                        <a:pt x="104" y="22"/>
                      </a:lnTo>
                      <a:lnTo>
                        <a:pt x="104" y="20"/>
                      </a:lnTo>
                      <a:lnTo>
                        <a:pt x="110" y="18"/>
                      </a:lnTo>
                      <a:lnTo>
                        <a:pt x="152" y="8"/>
                      </a:lnTo>
                      <a:lnTo>
                        <a:pt x="190" y="0"/>
                      </a:lnTo>
                      <a:lnTo>
                        <a:pt x="192" y="6"/>
                      </a:lnTo>
                      <a:lnTo>
                        <a:pt x="198" y="30"/>
                      </a:lnTo>
                      <a:lnTo>
                        <a:pt x="206" y="52"/>
                      </a:lnTo>
                      <a:lnTo>
                        <a:pt x="216" y="88"/>
                      </a:lnTo>
                      <a:lnTo>
                        <a:pt x="214" y="88"/>
                      </a:lnTo>
                      <a:lnTo>
                        <a:pt x="212" y="88"/>
                      </a:lnTo>
                      <a:lnTo>
                        <a:pt x="212" y="90"/>
                      </a:lnTo>
                      <a:lnTo>
                        <a:pt x="210" y="92"/>
                      </a:lnTo>
                      <a:lnTo>
                        <a:pt x="212" y="94"/>
                      </a:lnTo>
                      <a:lnTo>
                        <a:pt x="214" y="96"/>
                      </a:lnTo>
                      <a:lnTo>
                        <a:pt x="212" y="98"/>
                      </a:lnTo>
                      <a:lnTo>
                        <a:pt x="214" y="98"/>
                      </a:lnTo>
                      <a:lnTo>
                        <a:pt x="214" y="100"/>
                      </a:lnTo>
                      <a:lnTo>
                        <a:pt x="212" y="106"/>
                      </a:lnTo>
                      <a:lnTo>
                        <a:pt x="212" y="104"/>
                      </a:lnTo>
                      <a:lnTo>
                        <a:pt x="210" y="104"/>
                      </a:lnTo>
                      <a:lnTo>
                        <a:pt x="212" y="104"/>
                      </a:lnTo>
                      <a:lnTo>
                        <a:pt x="210" y="104"/>
                      </a:lnTo>
                      <a:lnTo>
                        <a:pt x="210" y="102"/>
                      </a:lnTo>
                      <a:lnTo>
                        <a:pt x="210" y="104"/>
                      </a:lnTo>
                      <a:lnTo>
                        <a:pt x="208" y="102"/>
                      </a:lnTo>
                      <a:lnTo>
                        <a:pt x="208" y="104"/>
                      </a:lnTo>
                      <a:lnTo>
                        <a:pt x="206" y="104"/>
                      </a:lnTo>
                      <a:lnTo>
                        <a:pt x="206" y="106"/>
                      </a:lnTo>
                      <a:lnTo>
                        <a:pt x="206" y="104"/>
                      </a:lnTo>
                      <a:lnTo>
                        <a:pt x="204" y="104"/>
                      </a:lnTo>
                      <a:lnTo>
                        <a:pt x="204" y="102"/>
                      </a:lnTo>
                      <a:lnTo>
                        <a:pt x="204" y="104"/>
                      </a:lnTo>
                      <a:lnTo>
                        <a:pt x="206" y="104"/>
                      </a:lnTo>
                      <a:lnTo>
                        <a:pt x="204" y="104"/>
                      </a:lnTo>
                      <a:lnTo>
                        <a:pt x="206" y="106"/>
                      </a:lnTo>
                      <a:lnTo>
                        <a:pt x="204" y="106"/>
                      </a:lnTo>
                      <a:lnTo>
                        <a:pt x="202" y="104"/>
                      </a:lnTo>
                      <a:lnTo>
                        <a:pt x="202" y="106"/>
                      </a:lnTo>
                      <a:lnTo>
                        <a:pt x="200" y="104"/>
                      </a:lnTo>
                      <a:lnTo>
                        <a:pt x="200" y="106"/>
                      </a:lnTo>
                      <a:lnTo>
                        <a:pt x="200" y="108"/>
                      </a:lnTo>
                      <a:lnTo>
                        <a:pt x="198" y="108"/>
                      </a:lnTo>
                      <a:lnTo>
                        <a:pt x="200" y="106"/>
                      </a:lnTo>
                      <a:lnTo>
                        <a:pt x="198" y="108"/>
                      </a:lnTo>
                      <a:lnTo>
                        <a:pt x="198" y="106"/>
                      </a:lnTo>
                      <a:lnTo>
                        <a:pt x="200" y="106"/>
                      </a:lnTo>
                      <a:lnTo>
                        <a:pt x="200" y="104"/>
                      </a:lnTo>
                      <a:lnTo>
                        <a:pt x="198" y="104"/>
                      </a:lnTo>
                      <a:lnTo>
                        <a:pt x="200" y="104"/>
                      </a:lnTo>
                      <a:lnTo>
                        <a:pt x="198" y="104"/>
                      </a:lnTo>
                      <a:lnTo>
                        <a:pt x="198" y="106"/>
                      </a:lnTo>
                      <a:lnTo>
                        <a:pt x="198" y="108"/>
                      </a:lnTo>
                      <a:lnTo>
                        <a:pt x="198" y="106"/>
                      </a:lnTo>
                      <a:lnTo>
                        <a:pt x="198" y="108"/>
                      </a:lnTo>
                      <a:lnTo>
                        <a:pt x="198" y="110"/>
                      </a:lnTo>
                      <a:lnTo>
                        <a:pt x="196" y="110"/>
                      </a:lnTo>
                      <a:lnTo>
                        <a:pt x="196" y="108"/>
                      </a:lnTo>
                      <a:lnTo>
                        <a:pt x="196" y="110"/>
                      </a:lnTo>
                      <a:lnTo>
                        <a:pt x="196" y="112"/>
                      </a:lnTo>
                      <a:lnTo>
                        <a:pt x="194" y="112"/>
                      </a:lnTo>
                      <a:lnTo>
                        <a:pt x="196" y="110"/>
                      </a:lnTo>
                      <a:lnTo>
                        <a:pt x="194" y="110"/>
                      </a:lnTo>
                      <a:lnTo>
                        <a:pt x="194" y="108"/>
                      </a:lnTo>
                      <a:lnTo>
                        <a:pt x="194" y="110"/>
                      </a:lnTo>
                      <a:lnTo>
                        <a:pt x="194" y="112"/>
                      </a:lnTo>
                      <a:lnTo>
                        <a:pt x="192" y="112"/>
                      </a:lnTo>
                      <a:lnTo>
                        <a:pt x="190" y="112"/>
                      </a:lnTo>
                      <a:lnTo>
                        <a:pt x="192" y="112"/>
                      </a:lnTo>
                      <a:lnTo>
                        <a:pt x="192" y="110"/>
                      </a:lnTo>
                      <a:lnTo>
                        <a:pt x="192" y="108"/>
                      </a:lnTo>
                      <a:lnTo>
                        <a:pt x="190" y="106"/>
                      </a:lnTo>
                      <a:lnTo>
                        <a:pt x="192" y="108"/>
                      </a:lnTo>
                      <a:lnTo>
                        <a:pt x="192" y="110"/>
                      </a:lnTo>
                      <a:lnTo>
                        <a:pt x="190" y="112"/>
                      </a:lnTo>
                      <a:lnTo>
                        <a:pt x="190" y="110"/>
                      </a:lnTo>
                      <a:lnTo>
                        <a:pt x="190" y="112"/>
                      </a:lnTo>
                      <a:lnTo>
                        <a:pt x="190" y="110"/>
                      </a:lnTo>
                      <a:lnTo>
                        <a:pt x="190" y="112"/>
                      </a:lnTo>
                      <a:lnTo>
                        <a:pt x="190" y="112"/>
                      </a:lnTo>
                      <a:lnTo>
                        <a:pt x="188" y="112"/>
                      </a:lnTo>
                      <a:lnTo>
                        <a:pt x="188" y="114"/>
                      </a:lnTo>
                      <a:lnTo>
                        <a:pt x="184" y="116"/>
                      </a:lnTo>
                      <a:lnTo>
                        <a:pt x="182" y="116"/>
                      </a:lnTo>
                      <a:lnTo>
                        <a:pt x="182" y="118"/>
                      </a:lnTo>
                      <a:lnTo>
                        <a:pt x="180" y="116"/>
                      </a:lnTo>
                      <a:lnTo>
                        <a:pt x="178" y="116"/>
                      </a:lnTo>
                      <a:lnTo>
                        <a:pt x="180" y="116"/>
                      </a:lnTo>
                      <a:lnTo>
                        <a:pt x="180" y="114"/>
                      </a:lnTo>
                      <a:lnTo>
                        <a:pt x="178" y="114"/>
                      </a:lnTo>
                      <a:lnTo>
                        <a:pt x="178" y="116"/>
                      </a:lnTo>
                      <a:lnTo>
                        <a:pt x="178" y="118"/>
                      </a:lnTo>
                      <a:lnTo>
                        <a:pt x="178" y="116"/>
                      </a:lnTo>
                      <a:lnTo>
                        <a:pt x="178" y="118"/>
                      </a:lnTo>
                      <a:lnTo>
                        <a:pt x="178" y="116"/>
                      </a:lnTo>
                      <a:lnTo>
                        <a:pt x="178" y="114"/>
                      </a:lnTo>
                      <a:lnTo>
                        <a:pt x="178" y="116"/>
                      </a:lnTo>
                      <a:lnTo>
                        <a:pt x="176" y="116"/>
                      </a:lnTo>
                      <a:lnTo>
                        <a:pt x="176" y="118"/>
                      </a:lnTo>
                      <a:lnTo>
                        <a:pt x="176" y="120"/>
                      </a:lnTo>
                      <a:lnTo>
                        <a:pt x="176" y="122"/>
                      </a:lnTo>
                      <a:lnTo>
                        <a:pt x="176" y="120"/>
                      </a:lnTo>
                      <a:lnTo>
                        <a:pt x="174" y="120"/>
                      </a:lnTo>
                      <a:lnTo>
                        <a:pt x="176" y="120"/>
                      </a:lnTo>
                      <a:lnTo>
                        <a:pt x="174" y="118"/>
                      </a:lnTo>
                      <a:lnTo>
                        <a:pt x="174" y="120"/>
                      </a:lnTo>
                      <a:lnTo>
                        <a:pt x="172" y="120"/>
                      </a:lnTo>
                      <a:lnTo>
                        <a:pt x="172" y="122"/>
                      </a:lnTo>
                      <a:lnTo>
                        <a:pt x="168" y="120"/>
                      </a:lnTo>
                      <a:lnTo>
                        <a:pt x="172" y="122"/>
                      </a:lnTo>
                      <a:lnTo>
                        <a:pt x="168" y="124"/>
                      </a:lnTo>
                      <a:lnTo>
                        <a:pt x="164" y="126"/>
                      </a:lnTo>
                      <a:lnTo>
                        <a:pt x="162" y="126"/>
                      </a:lnTo>
                      <a:lnTo>
                        <a:pt x="164" y="126"/>
                      </a:lnTo>
                      <a:lnTo>
                        <a:pt x="164" y="124"/>
                      </a:lnTo>
                      <a:lnTo>
                        <a:pt x="164" y="126"/>
                      </a:lnTo>
                      <a:lnTo>
                        <a:pt x="162" y="124"/>
                      </a:lnTo>
                      <a:lnTo>
                        <a:pt x="160" y="124"/>
                      </a:lnTo>
                      <a:lnTo>
                        <a:pt x="160" y="122"/>
                      </a:lnTo>
                      <a:lnTo>
                        <a:pt x="158" y="122"/>
                      </a:lnTo>
                      <a:lnTo>
                        <a:pt x="158" y="126"/>
                      </a:lnTo>
                      <a:lnTo>
                        <a:pt x="160" y="126"/>
                      </a:lnTo>
                      <a:lnTo>
                        <a:pt x="158" y="126"/>
                      </a:lnTo>
                      <a:lnTo>
                        <a:pt x="158" y="124"/>
                      </a:lnTo>
                      <a:lnTo>
                        <a:pt x="158" y="126"/>
                      </a:lnTo>
                      <a:lnTo>
                        <a:pt x="160" y="126"/>
                      </a:lnTo>
                      <a:lnTo>
                        <a:pt x="160" y="128"/>
                      </a:lnTo>
                      <a:lnTo>
                        <a:pt x="162" y="128"/>
                      </a:lnTo>
                      <a:lnTo>
                        <a:pt x="160" y="128"/>
                      </a:lnTo>
                      <a:lnTo>
                        <a:pt x="160" y="130"/>
                      </a:lnTo>
                      <a:lnTo>
                        <a:pt x="158" y="130"/>
                      </a:lnTo>
                      <a:lnTo>
                        <a:pt x="156" y="130"/>
                      </a:lnTo>
                      <a:lnTo>
                        <a:pt x="154" y="128"/>
                      </a:lnTo>
                      <a:lnTo>
                        <a:pt x="154" y="130"/>
                      </a:lnTo>
                      <a:lnTo>
                        <a:pt x="152" y="130"/>
                      </a:lnTo>
                      <a:lnTo>
                        <a:pt x="148" y="130"/>
                      </a:lnTo>
                      <a:lnTo>
                        <a:pt x="148" y="132"/>
                      </a:lnTo>
                      <a:lnTo>
                        <a:pt x="146" y="132"/>
                      </a:lnTo>
                      <a:lnTo>
                        <a:pt x="144" y="134"/>
                      </a:lnTo>
                      <a:lnTo>
                        <a:pt x="144" y="136"/>
                      </a:lnTo>
                      <a:lnTo>
                        <a:pt x="142" y="136"/>
                      </a:lnTo>
                      <a:lnTo>
                        <a:pt x="142" y="134"/>
                      </a:lnTo>
                      <a:lnTo>
                        <a:pt x="140" y="134"/>
                      </a:lnTo>
                      <a:lnTo>
                        <a:pt x="138" y="136"/>
                      </a:lnTo>
                      <a:lnTo>
                        <a:pt x="138" y="134"/>
                      </a:lnTo>
                      <a:lnTo>
                        <a:pt x="138" y="136"/>
                      </a:lnTo>
                      <a:lnTo>
                        <a:pt x="140" y="136"/>
                      </a:lnTo>
                      <a:lnTo>
                        <a:pt x="140" y="138"/>
                      </a:lnTo>
                      <a:lnTo>
                        <a:pt x="138" y="136"/>
                      </a:lnTo>
                      <a:lnTo>
                        <a:pt x="134" y="136"/>
                      </a:lnTo>
                      <a:lnTo>
                        <a:pt x="132" y="136"/>
                      </a:lnTo>
                      <a:lnTo>
                        <a:pt x="130" y="136"/>
                      </a:lnTo>
                      <a:lnTo>
                        <a:pt x="128" y="138"/>
                      </a:lnTo>
                      <a:lnTo>
                        <a:pt x="126" y="138"/>
                      </a:lnTo>
                      <a:lnTo>
                        <a:pt x="124" y="138"/>
                      </a:lnTo>
                      <a:lnTo>
                        <a:pt x="124" y="140"/>
                      </a:lnTo>
                      <a:lnTo>
                        <a:pt x="124" y="142"/>
                      </a:lnTo>
                      <a:lnTo>
                        <a:pt x="122" y="144"/>
                      </a:lnTo>
                      <a:lnTo>
                        <a:pt x="122" y="142"/>
                      </a:lnTo>
                      <a:lnTo>
                        <a:pt x="122" y="144"/>
                      </a:lnTo>
                      <a:lnTo>
                        <a:pt x="120" y="144"/>
                      </a:lnTo>
                      <a:lnTo>
                        <a:pt x="122" y="144"/>
                      </a:lnTo>
                      <a:lnTo>
                        <a:pt x="122" y="142"/>
                      </a:lnTo>
                      <a:lnTo>
                        <a:pt x="120" y="144"/>
                      </a:lnTo>
                      <a:lnTo>
                        <a:pt x="120" y="142"/>
                      </a:lnTo>
                      <a:lnTo>
                        <a:pt x="122" y="142"/>
                      </a:lnTo>
                      <a:lnTo>
                        <a:pt x="120" y="140"/>
                      </a:lnTo>
                      <a:lnTo>
                        <a:pt x="120" y="142"/>
                      </a:lnTo>
                      <a:lnTo>
                        <a:pt x="120" y="140"/>
                      </a:lnTo>
                      <a:lnTo>
                        <a:pt x="118" y="142"/>
                      </a:lnTo>
                      <a:lnTo>
                        <a:pt x="116" y="142"/>
                      </a:lnTo>
                      <a:lnTo>
                        <a:pt x="114" y="140"/>
                      </a:lnTo>
                      <a:lnTo>
                        <a:pt x="114" y="142"/>
                      </a:lnTo>
                      <a:lnTo>
                        <a:pt x="112" y="142"/>
                      </a:lnTo>
                      <a:lnTo>
                        <a:pt x="112" y="144"/>
                      </a:lnTo>
                      <a:lnTo>
                        <a:pt x="110" y="144"/>
                      </a:lnTo>
                      <a:lnTo>
                        <a:pt x="110" y="146"/>
                      </a:lnTo>
                      <a:lnTo>
                        <a:pt x="108" y="146"/>
                      </a:lnTo>
                      <a:lnTo>
                        <a:pt x="108" y="144"/>
                      </a:lnTo>
                      <a:lnTo>
                        <a:pt x="106" y="144"/>
                      </a:lnTo>
                      <a:lnTo>
                        <a:pt x="106" y="146"/>
                      </a:lnTo>
                      <a:lnTo>
                        <a:pt x="104" y="146"/>
                      </a:lnTo>
                      <a:lnTo>
                        <a:pt x="104" y="148"/>
                      </a:lnTo>
                      <a:lnTo>
                        <a:pt x="102" y="150"/>
                      </a:lnTo>
                      <a:lnTo>
                        <a:pt x="100" y="148"/>
                      </a:lnTo>
                      <a:lnTo>
                        <a:pt x="100" y="150"/>
                      </a:lnTo>
                      <a:lnTo>
                        <a:pt x="98" y="150"/>
                      </a:lnTo>
                      <a:lnTo>
                        <a:pt x="98" y="148"/>
                      </a:lnTo>
                      <a:lnTo>
                        <a:pt x="100" y="148"/>
                      </a:lnTo>
                      <a:lnTo>
                        <a:pt x="100" y="146"/>
                      </a:lnTo>
                      <a:lnTo>
                        <a:pt x="98" y="146"/>
                      </a:lnTo>
                      <a:lnTo>
                        <a:pt x="98" y="144"/>
                      </a:lnTo>
                      <a:lnTo>
                        <a:pt x="96" y="144"/>
                      </a:lnTo>
                      <a:lnTo>
                        <a:pt x="98" y="142"/>
                      </a:lnTo>
                      <a:lnTo>
                        <a:pt x="96" y="144"/>
                      </a:lnTo>
                      <a:lnTo>
                        <a:pt x="98" y="142"/>
                      </a:lnTo>
                      <a:lnTo>
                        <a:pt x="96" y="142"/>
                      </a:lnTo>
                      <a:lnTo>
                        <a:pt x="98" y="142"/>
                      </a:lnTo>
                      <a:lnTo>
                        <a:pt x="96" y="142"/>
                      </a:lnTo>
                      <a:lnTo>
                        <a:pt x="94" y="144"/>
                      </a:lnTo>
                      <a:lnTo>
                        <a:pt x="94" y="146"/>
                      </a:lnTo>
                      <a:lnTo>
                        <a:pt x="96" y="146"/>
                      </a:lnTo>
                      <a:lnTo>
                        <a:pt x="96" y="148"/>
                      </a:lnTo>
                      <a:lnTo>
                        <a:pt x="92" y="150"/>
                      </a:lnTo>
                      <a:lnTo>
                        <a:pt x="92" y="154"/>
                      </a:lnTo>
                      <a:lnTo>
                        <a:pt x="90" y="154"/>
                      </a:lnTo>
                      <a:lnTo>
                        <a:pt x="90" y="156"/>
                      </a:lnTo>
                      <a:lnTo>
                        <a:pt x="88" y="156"/>
                      </a:lnTo>
                      <a:lnTo>
                        <a:pt x="88" y="158"/>
                      </a:lnTo>
                      <a:lnTo>
                        <a:pt x="88" y="160"/>
                      </a:lnTo>
                      <a:lnTo>
                        <a:pt x="88" y="158"/>
                      </a:lnTo>
                      <a:lnTo>
                        <a:pt x="86" y="158"/>
                      </a:lnTo>
                      <a:lnTo>
                        <a:pt x="86" y="160"/>
                      </a:lnTo>
                      <a:lnTo>
                        <a:pt x="84" y="160"/>
                      </a:lnTo>
                      <a:lnTo>
                        <a:pt x="84" y="158"/>
                      </a:lnTo>
                      <a:lnTo>
                        <a:pt x="84" y="156"/>
                      </a:lnTo>
                      <a:lnTo>
                        <a:pt x="84" y="158"/>
                      </a:lnTo>
                      <a:lnTo>
                        <a:pt x="82" y="158"/>
                      </a:lnTo>
                      <a:lnTo>
                        <a:pt x="84" y="158"/>
                      </a:lnTo>
                      <a:lnTo>
                        <a:pt x="82" y="158"/>
                      </a:lnTo>
                      <a:lnTo>
                        <a:pt x="84" y="160"/>
                      </a:lnTo>
                      <a:lnTo>
                        <a:pt x="82" y="160"/>
                      </a:lnTo>
                      <a:lnTo>
                        <a:pt x="82" y="162"/>
                      </a:lnTo>
                      <a:lnTo>
                        <a:pt x="80" y="162"/>
                      </a:lnTo>
                      <a:lnTo>
                        <a:pt x="80" y="166"/>
                      </a:lnTo>
                      <a:lnTo>
                        <a:pt x="78" y="166"/>
                      </a:lnTo>
                      <a:lnTo>
                        <a:pt x="78" y="168"/>
                      </a:lnTo>
                      <a:lnTo>
                        <a:pt x="80" y="168"/>
                      </a:lnTo>
                      <a:lnTo>
                        <a:pt x="80" y="170"/>
                      </a:lnTo>
                      <a:lnTo>
                        <a:pt x="78" y="170"/>
                      </a:lnTo>
                      <a:lnTo>
                        <a:pt x="78" y="172"/>
                      </a:lnTo>
                      <a:lnTo>
                        <a:pt x="72" y="170"/>
                      </a:lnTo>
                      <a:lnTo>
                        <a:pt x="74" y="170"/>
                      </a:lnTo>
                      <a:lnTo>
                        <a:pt x="76" y="170"/>
                      </a:lnTo>
                      <a:lnTo>
                        <a:pt x="74" y="170"/>
                      </a:lnTo>
                      <a:lnTo>
                        <a:pt x="72" y="170"/>
                      </a:lnTo>
                      <a:lnTo>
                        <a:pt x="74" y="170"/>
                      </a:lnTo>
                      <a:lnTo>
                        <a:pt x="72" y="168"/>
                      </a:lnTo>
                      <a:lnTo>
                        <a:pt x="72" y="170"/>
                      </a:lnTo>
                      <a:lnTo>
                        <a:pt x="70" y="168"/>
                      </a:lnTo>
                      <a:lnTo>
                        <a:pt x="70" y="166"/>
                      </a:lnTo>
                      <a:lnTo>
                        <a:pt x="70" y="168"/>
                      </a:lnTo>
                      <a:lnTo>
                        <a:pt x="68" y="166"/>
                      </a:lnTo>
                      <a:lnTo>
                        <a:pt x="70" y="168"/>
                      </a:lnTo>
                      <a:lnTo>
                        <a:pt x="72" y="170"/>
                      </a:lnTo>
                      <a:lnTo>
                        <a:pt x="70" y="170"/>
                      </a:lnTo>
                      <a:lnTo>
                        <a:pt x="68" y="172"/>
                      </a:lnTo>
                      <a:lnTo>
                        <a:pt x="68" y="174"/>
                      </a:lnTo>
                      <a:lnTo>
                        <a:pt x="68" y="172"/>
                      </a:lnTo>
                      <a:lnTo>
                        <a:pt x="68" y="170"/>
                      </a:lnTo>
                      <a:lnTo>
                        <a:pt x="68" y="172"/>
                      </a:lnTo>
                      <a:lnTo>
                        <a:pt x="66" y="172"/>
                      </a:lnTo>
                      <a:lnTo>
                        <a:pt x="68" y="172"/>
                      </a:lnTo>
                      <a:lnTo>
                        <a:pt x="66" y="174"/>
                      </a:lnTo>
                      <a:lnTo>
                        <a:pt x="66" y="178"/>
                      </a:lnTo>
                      <a:lnTo>
                        <a:pt x="64" y="178"/>
                      </a:lnTo>
                      <a:lnTo>
                        <a:pt x="64" y="180"/>
                      </a:lnTo>
                      <a:lnTo>
                        <a:pt x="62" y="180"/>
                      </a:lnTo>
                      <a:lnTo>
                        <a:pt x="62" y="178"/>
                      </a:lnTo>
                      <a:lnTo>
                        <a:pt x="60" y="178"/>
                      </a:lnTo>
                      <a:lnTo>
                        <a:pt x="58" y="180"/>
                      </a:lnTo>
                      <a:lnTo>
                        <a:pt x="60" y="180"/>
                      </a:lnTo>
                      <a:lnTo>
                        <a:pt x="58" y="182"/>
                      </a:lnTo>
                      <a:lnTo>
                        <a:pt x="56" y="182"/>
                      </a:lnTo>
                      <a:lnTo>
                        <a:pt x="54" y="182"/>
                      </a:lnTo>
                      <a:lnTo>
                        <a:pt x="56" y="182"/>
                      </a:lnTo>
                      <a:lnTo>
                        <a:pt x="54" y="182"/>
                      </a:lnTo>
                      <a:lnTo>
                        <a:pt x="54" y="184"/>
                      </a:lnTo>
                      <a:lnTo>
                        <a:pt x="52" y="184"/>
                      </a:lnTo>
                      <a:lnTo>
                        <a:pt x="52" y="182"/>
                      </a:lnTo>
                      <a:lnTo>
                        <a:pt x="50" y="182"/>
                      </a:lnTo>
                      <a:lnTo>
                        <a:pt x="52" y="182"/>
                      </a:lnTo>
                      <a:lnTo>
                        <a:pt x="50" y="184"/>
                      </a:lnTo>
                      <a:lnTo>
                        <a:pt x="52" y="186"/>
                      </a:lnTo>
                      <a:lnTo>
                        <a:pt x="50" y="186"/>
                      </a:lnTo>
                      <a:lnTo>
                        <a:pt x="52" y="186"/>
                      </a:lnTo>
                      <a:lnTo>
                        <a:pt x="50" y="186"/>
                      </a:lnTo>
                      <a:lnTo>
                        <a:pt x="50" y="188"/>
                      </a:lnTo>
                      <a:lnTo>
                        <a:pt x="48" y="188"/>
                      </a:lnTo>
                      <a:lnTo>
                        <a:pt x="50" y="188"/>
                      </a:lnTo>
                      <a:lnTo>
                        <a:pt x="48" y="188"/>
                      </a:lnTo>
                      <a:lnTo>
                        <a:pt x="48" y="186"/>
                      </a:lnTo>
                      <a:lnTo>
                        <a:pt x="48" y="188"/>
                      </a:lnTo>
                      <a:lnTo>
                        <a:pt x="46" y="186"/>
                      </a:lnTo>
                      <a:lnTo>
                        <a:pt x="48" y="188"/>
                      </a:lnTo>
                      <a:lnTo>
                        <a:pt x="48" y="190"/>
                      </a:lnTo>
                      <a:lnTo>
                        <a:pt x="48" y="188"/>
                      </a:lnTo>
                      <a:lnTo>
                        <a:pt x="48" y="190"/>
                      </a:lnTo>
                      <a:lnTo>
                        <a:pt x="48" y="192"/>
                      </a:lnTo>
                      <a:lnTo>
                        <a:pt x="48" y="190"/>
                      </a:lnTo>
                      <a:lnTo>
                        <a:pt x="46" y="190"/>
                      </a:lnTo>
                      <a:lnTo>
                        <a:pt x="46" y="192"/>
                      </a:lnTo>
                      <a:lnTo>
                        <a:pt x="46" y="194"/>
                      </a:lnTo>
                      <a:lnTo>
                        <a:pt x="46" y="192"/>
                      </a:lnTo>
                      <a:lnTo>
                        <a:pt x="46" y="194"/>
                      </a:lnTo>
                      <a:lnTo>
                        <a:pt x="44" y="194"/>
                      </a:lnTo>
                      <a:lnTo>
                        <a:pt x="44" y="192"/>
                      </a:lnTo>
                      <a:lnTo>
                        <a:pt x="44" y="194"/>
                      </a:lnTo>
                      <a:lnTo>
                        <a:pt x="44" y="196"/>
                      </a:lnTo>
                      <a:lnTo>
                        <a:pt x="44" y="194"/>
                      </a:lnTo>
                      <a:lnTo>
                        <a:pt x="42" y="194"/>
                      </a:lnTo>
                      <a:lnTo>
                        <a:pt x="42" y="196"/>
                      </a:lnTo>
                      <a:lnTo>
                        <a:pt x="42" y="198"/>
                      </a:lnTo>
                      <a:lnTo>
                        <a:pt x="42" y="196"/>
                      </a:lnTo>
                      <a:lnTo>
                        <a:pt x="42" y="198"/>
                      </a:lnTo>
                      <a:lnTo>
                        <a:pt x="40" y="196"/>
                      </a:lnTo>
                      <a:lnTo>
                        <a:pt x="40" y="198"/>
                      </a:lnTo>
                      <a:lnTo>
                        <a:pt x="40" y="196"/>
                      </a:lnTo>
                      <a:lnTo>
                        <a:pt x="38" y="196"/>
                      </a:lnTo>
                      <a:lnTo>
                        <a:pt x="38" y="198"/>
                      </a:lnTo>
                      <a:lnTo>
                        <a:pt x="38" y="200"/>
                      </a:lnTo>
                      <a:lnTo>
                        <a:pt x="38" y="198"/>
                      </a:lnTo>
                      <a:lnTo>
                        <a:pt x="36" y="198"/>
                      </a:lnTo>
                      <a:lnTo>
                        <a:pt x="38" y="200"/>
                      </a:lnTo>
                      <a:lnTo>
                        <a:pt x="38" y="202"/>
                      </a:lnTo>
                      <a:lnTo>
                        <a:pt x="36" y="202"/>
                      </a:lnTo>
                      <a:lnTo>
                        <a:pt x="36" y="200"/>
                      </a:lnTo>
                      <a:lnTo>
                        <a:pt x="36" y="198"/>
                      </a:lnTo>
                      <a:lnTo>
                        <a:pt x="36" y="200"/>
                      </a:lnTo>
                      <a:lnTo>
                        <a:pt x="34" y="200"/>
                      </a:lnTo>
                      <a:lnTo>
                        <a:pt x="34" y="202"/>
                      </a:lnTo>
                      <a:lnTo>
                        <a:pt x="34" y="204"/>
                      </a:lnTo>
                      <a:lnTo>
                        <a:pt x="32" y="204"/>
                      </a:lnTo>
                      <a:lnTo>
                        <a:pt x="32" y="206"/>
                      </a:lnTo>
                      <a:lnTo>
                        <a:pt x="30" y="206"/>
                      </a:lnTo>
                      <a:lnTo>
                        <a:pt x="32" y="206"/>
                      </a:lnTo>
                      <a:lnTo>
                        <a:pt x="32" y="204"/>
                      </a:lnTo>
                      <a:lnTo>
                        <a:pt x="32" y="202"/>
                      </a:lnTo>
                      <a:lnTo>
                        <a:pt x="32" y="204"/>
                      </a:lnTo>
                      <a:lnTo>
                        <a:pt x="32" y="202"/>
                      </a:lnTo>
                      <a:lnTo>
                        <a:pt x="32" y="204"/>
                      </a:lnTo>
                      <a:lnTo>
                        <a:pt x="30" y="204"/>
                      </a:lnTo>
                      <a:lnTo>
                        <a:pt x="30" y="206"/>
                      </a:lnTo>
                      <a:lnTo>
                        <a:pt x="30" y="204"/>
                      </a:lnTo>
                      <a:lnTo>
                        <a:pt x="30" y="202"/>
                      </a:lnTo>
                      <a:lnTo>
                        <a:pt x="30" y="200"/>
                      </a:lnTo>
                      <a:lnTo>
                        <a:pt x="28" y="202"/>
                      </a:lnTo>
                      <a:lnTo>
                        <a:pt x="28" y="204"/>
                      </a:lnTo>
                      <a:lnTo>
                        <a:pt x="28" y="206"/>
                      </a:lnTo>
                      <a:lnTo>
                        <a:pt x="28" y="204"/>
                      </a:lnTo>
                      <a:lnTo>
                        <a:pt x="26" y="206"/>
                      </a:lnTo>
                      <a:lnTo>
                        <a:pt x="26" y="208"/>
                      </a:lnTo>
                      <a:lnTo>
                        <a:pt x="24" y="208"/>
                      </a:lnTo>
                      <a:lnTo>
                        <a:pt x="24" y="206"/>
                      </a:lnTo>
                      <a:lnTo>
                        <a:pt x="24" y="208"/>
                      </a:lnTo>
                      <a:lnTo>
                        <a:pt x="24" y="210"/>
                      </a:lnTo>
                      <a:lnTo>
                        <a:pt x="24" y="212"/>
                      </a:lnTo>
                      <a:lnTo>
                        <a:pt x="24" y="210"/>
                      </a:lnTo>
                      <a:lnTo>
                        <a:pt x="22" y="210"/>
                      </a:lnTo>
                      <a:lnTo>
                        <a:pt x="22" y="208"/>
                      </a:lnTo>
                      <a:lnTo>
                        <a:pt x="10" y="196"/>
                      </a:lnTo>
                      <a:lnTo>
                        <a:pt x="10" y="196"/>
                      </a:lnTo>
                      <a:close/>
                      <a:moveTo>
                        <a:pt x="42" y="194"/>
                      </a:moveTo>
                      <a:lnTo>
                        <a:pt x="42" y="196"/>
                      </a:lnTo>
                      <a:lnTo>
                        <a:pt x="40" y="196"/>
                      </a:lnTo>
                      <a:lnTo>
                        <a:pt x="42" y="194"/>
                      </a:lnTo>
                      <a:lnTo>
                        <a:pt x="42" y="194"/>
                      </a:lnTo>
                      <a:close/>
                      <a:moveTo>
                        <a:pt x="162" y="124"/>
                      </a:moveTo>
                      <a:lnTo>
                        <a:pt x="160" y="122"/>
                      </a:lnTo>
                      <a:lnTo>
                        <a:pt x="162" y="122"/>
                      </a:lnTo>
                      <a:lnTo>
                        <a:pt x="162" y="124"/>
                      </a:lnTo>
                      <a:lnTo>
                        <a:pt x="162" y="124"/>
                      </a:lnTo>
                      <a:close/>
                    </a:path>
                  </a:pathLst>
                </a:custGeom>
                <a:solidFill>
                  <a:srgbClr val="E0E0E0"/>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102" name="Freeform 172">
                  <a:extLst>
                    <a:ext uri="{FF2B5EF4-FFF2-40B4-BE49-F238E27FC236}">
                      <a16:creationId xmlns:a16="http://schemas.microsoft.com/office/drawing/2014/main" id="{39D77CDC-3E5D-488B-09C1-0DDB2EFDC3EF}"/>
                    </a:ext>
                  </a:extLst>
                </p:cNvPr>
                <p:cNvSpPr>
                  <a:spLocks/>
                </p:cNvSpPr>
                <p:nvPr/>
              </p:nvSpPr>
              <p:spPr bwMode="auto">
                <a:xfrm>
                  <a:off x="8759825" y="2228850"/>
                  <a:ext cx="365125" cy="228600"/>
                </a:xfrm>
                <a:custGeom>
                  <a:avLst/>
                  <a:gdLst>
                    <a:gd name="T0" fmla="*/ 2 w 230"/>
                    <a:gd name="T1" fmla="*/ 128 h 144"/>
                    <a:gd name="T2" fmla="*/ 4 w 230"/>
                    <a:gd name="T3" fmla="*/ 120 h 144"/>
                    <a:gd name="T4" fmla="*/ 12 w 230"/>
                    <a:gd name="T5" fmla="*/ 106 h 144"/>
                    <a:gd name="T6" fmla="*/ 16 w 230"/>
                    <a:gd name="T7" fmla="*/ 106 h 144"/>
                    <a:gd name="T8" fmla="*/ 24 w 230"/>
                    <a:gd name="T9" fmla="*/ 100 h 144"/>
                    <a:gd name="T10" fmla="*/ 30 w 230"/>
                    <a:gd name="T11" fmla="*/ 94 h 144"/>
                    <a:gd name="T12" fmla="*/ 38 w 230"/>
                    <a:gd name="T13" fmla="*/ 98 h 144"/>
                    <a:gd name="T14" fmla="*/ 46 w 230"/>
                    <a:gd name="T15" fmla="*/ 80 h 144"/>
                    <a:gd name="T16" fmla="*/ 42 w 230"/>
                    <a:gd name="T17" fmla="*/ 82 h 144"/>
                    <a:gd name="T18" fmla="*/ 56 w 230"/>
                    <a:gd name="T19" fmla="*/ 84 h 144"/>
                    <a:gd name="T20" fmla="*/ 58 w 230"/>
                    <a:gd name="T21" fmla="*/ 76 h 144"/>
                    <a:gd name="T22" fmla="*/ 58 w 230"/>
                    <a:gd name="T23" fmla="*/ 78 h 144"/>
                    <a:gd name="T24" fmla="*/ 66 w 230"/>
                    <a:gd name="T25" fmla="*/ 72 h 144"/>
                    <a:gd name="T26" fmla="*/ 60 w 230"/>
                    <a:gd name="T27" fmla="*/ 68 h 144"/>
                    <a:gd name="T28" fmla="*/ 90 w 230"/>
                    <a:gd name="T29" fmla="*/ 64 h 144"/>
                    <a:gd name="T30" fmla="*/ 90 w 230"/>
                    <a:gd name="T31" fmla="*/ 60 h 144"/>
                    <a:gd name="T32" fmla="*/ 96 w 230"/>
                    <a:gd name="T33" fmla="*/ 58 h 144"/>
                    <a:gd name="T34" fmla="*/ 120 w 230"/>
                    <a:gd name="T35" fmla="*/ 50 h 144"/>
                    <a:gd name="T36" fmla="*/ 170 w 230"/>
                    <a:gd name="T37" fmla="*/ 14 h 144"/>
                    <a:gd name="T38" fmla="*/ 184 w 230"/>
                    <a:gd name="T39" fmla="*/ 4 h 144"/>
                    <a:gd name="T40" fmla="*/ 180 w 230"/>
                    <a:gd name="T41" fmla="*/ 8 h 144"/>
                    <a:gd name="T42" fmla="*/ 170 w 230"/>
                    <a:gd name="T43" fmla="*/ 16 h 144"/>
                    <a:gd name="T44" fmla="*/ 168 w 230"/>
                    <a:gd name="T45" fmla="*/ 34 h 144"/>
                    <a:gd name="T46" fmla="*/ 152 w 230"/>
                    <a:gd name="T47" fmla="*/ 46 h 144"/>
                    <a:gd name="T48" fmla="*/ 154 w 230"/>
                    <a:gd name="T49" fmla="*/ 52 h 144"/>
                    <a:gd name="T50" fmla="*/ 172 w 230"/>
                    <a:gd name="T51" fmla="*/ 38 h 144"/>
                    <a:gd name="T52" fmla="*/ 178 w 230"/>
                    <a:gd name="T53" fmla="*/ 24 h 144"/>
                    <a:gd name="T54" fmla="*/ 186 w 230"/>
                    <a:gd name="T55" fmla="*/ 26 h 144"/>
                    <a:gd name="T56" fmla="*/ 198 w 230"/>
                    <a:gd name="T57" fmla="*/ 16 h 144"/>
                    <a:gd name="T58" fmla="*/ 208 w 230"/>
                    <a:gd name="T59" fmla="*/ 16 h 144"/>
                    <a:gd name="T60" fmla="*/ 224 w 230"/>
                    <a:gd name="T61" fmla="*/ 10 h 144"/>
                    <a:gd name="T62" fmla="*/ 174 w 230"/>
                    <a:gd name="T63" fmla="*/ 52 h 144"/>
                    <a:gd name="T64" fmla="*/ 166 w 230"/>
                    <a:gd name="T65" fmla="*/ 58 h 144"/>
                    <a:gd name="T66" fmla="*/ 160 w 230"/>
                    <a:gd name="T67" fmla="*/ 58 h 144"/>
                    <a:gd name="T68" fmla="*/ 156 w 230"/>
                    <a:gd name="T69" fmla="*/ 66 h 144"/>
                    <a:gd name="T70" fmla="*/ 148 w 230"/>
                    <a:gd name="T71" fmla="*/ 70 h 144"/>
                    <a:gd name="T72" fmla="*/ 140 w 230"/>
                    <a:gd name="T73" fmla="*/ 72 h 144"/>
                    <a:gd name="T74" fmla="*/ 134 w 230"/>
                    <a:gd name="T75" fmla="*/ 76 h 144"/>
                    <a:gd name="T76" fmla="*/ 136 w 230"/>
                    <a:gd name="T77" fmla="*/ 78 h 144"/>
                    <a:gd name="T78" fmla="*/ 128 w 230"/>
                    <a:gd name="T79" fmla="*/ 84 h 144"/>
                    <a:gd name="T80" fmla="*/ 110 w 230"/>
                    <a:gd name="T81" fmla="*/ 90 h 144"/>
                    <a:gd name="T82" fmla="*/ 98 w 230"/>
                    <a:gd name="T83" fmla="*/ 94 h 144"/>
                    <a:gd name="T84" fmla="*/ 96 w 230"/>
                    <a:gd name="T85" fmla="*/ 98 h 144"/>
                    <a:gd name="T86" fmla="*/ 88 w 230"/>
                    <a:gd name="T87" fmla="*/ 100 h 144"/>
                    <a:gd name="T88" fmla="*/ 86 w 230"/>
                    <a:gd name="T89" fmla="*/ 104 h 144"/>
                    <a:gd name="T90" fmla="*/ 82 w 230"/>
                    <a:gd name="T91" fmla="*/ 106 h 144"/>
                    <a:gd name="T92" fmla="*/ 78 w 230"/>
                    <a:gd name="T93" fmla="*/ 110 h 144"/>
                    <a:gd name="T94" fmla="*/ 70 w 230"/>
                    <a:gd name="T95" fmla="*/ 114 h 144"/>
                    <a:gd name="T96" fmla="*/ 60 w 230"/>
                    <a:gd name="T97" fmla="*/ 118 h 144"/>
                    <a:gd name="T98" fmla="*/ 54 w 230"/>
                    <a:gd name="T99" fmla="*/ 120 h 144"/>
                    <a:gd name="T100" fmla="*/ 44 w 230"/>
                    <a:gd name="T101" fmla="*/ 130 h 144"/>
                    <a:gd name="T102" fmla="*/ 42 w 230"/>
                    <a:gd name="T103" fmla="*/ 126 h 144"/>
                    <a:gd name="T104" fmla="*/ 38 w 230"/>
                    <a:gd name="T105" fmla="*/ 130 h 144"/>
                    <a:gd name="T106" fmla="*/ 14 w 230"/>
                    <a:gd name="T107" fmla="*/ 142 h 144"/>
                    <a:gd name="T108" fmla="*/ 32 w 230"/>
                    <a:gd name="T109" fmla="*/ 130 h 144"/>
                    <a:gd name="T110" fmla="*/ 32 w 230"/>
                    <a:gd name="T111" fmla="*/ 126 h 144"/>
                    <a:gd name="T112" fmla="*/ 22 w 230"/>
                    <a:gd name="T113" fmla="*/ 128 h 144"/>
                    <a:gd name="T114" fmla="*/ 16 w 230"/>
                    <a:gd name="T115" fmla="*/ 132 h 144"/>
                    <a:gd name="T116" fmla="*/ 18 w 230"/>
                    <a:gd name="T117" fmla="*/ 138 h 144"/>
                    <a:gd name="T118" fmla="*/ 6 w 230"/>
                    <a:gd name="T119" fmla="*/ 14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0" h="144">
                      <a:moveTo>
                        <a:pt x="0" y="136"/>
                      </a:moveTo>
                      <a:lnTo>
                        <a:pt x="0" y="134"/>
                      </a:lnTo>
                      <a:lnTo>
                        <a:pt x="0" y="132"/>
                      </a:lnTo>
                      <a:lnTo>
                        <a:pt x="0" y="130"/>
                      </a:lnTo>
                      <a:lnTo>
                        <a:pt x="2" y="130"/>
                      </a:lnTo>
                      <a:lnTo>
                        <a:pt x="0" y="130"/>
                      </a:lnTo>
                      <a:lnTo>
                        <a:pt x="2" y="130"/>
                      </a:lnTo>
                      <a:lnTo>
                        <a:pt x="0" y="130"/>
                      </a:lnTo>
                      <a:lnTo>
                        <a:pt x="2" y="130"/>
                      </a:lnTo>
                      <a:lnTo>
                        <a:pt x="0" y="130"/>
                      </a:lnTo>
                      <a:lnTo>
                        <a:pt x="2" y="130"/>
                      </a:lnTo>
                      <a:lnTo>
                        <a:pt x="2" y="130"/>
                      </a:lnTo>
                      <a:lnTo>
                        <a:pt x="2" y="128"/>
                      </a:lnTo>
                      <a:lnTo>
                        <a:pt x="2" y="130"/>
                      </a:lnTo>
                      <a:lnTo>
                        <a:pt x="0" y="130"/>
                      </a:lnTo>
                      <a:lnTo>
                        <a:pt x="2" y="130"/>
                      </a:lnTo>
                      <a:lnTo>
                        <a:pt x="0" y="130"/>
                      </a:lnTo>
                      <a:lnTo>
                        <a:pt x="2" y="130"/>
                      </a:lnTo>
                      <a:lnTo>
                        <a:pt x="0" y="130"/>
                      </a:lnTo>
                      <a:lnTo>
                        <a:pt x="0" y="128"/>
                      </a:lnTo>
                      <a:lnTo>
                        <a:pt x="0" y="130"/>
                      </a:lnTo>
                      <a:lnTo>
                        <a:pt x="0" y="128"/>
                      </a:lnTo>
                      <a:lnTo>
                        <a:pt x="2" y="126"/>
                      </a:lnTo>
                      <a:lnTo>
                        <a:pt x="2" y="122"/>
                      </a:lnTo>
                      <a:lnTo>
                        <a:pt x="4" y="122"/>
                      </a:lnTo>
                      <a:lnTo>
                        <a:pt x="4" y="120"/>
                      </a:lnTo>
                      <a:lnTo>
                        <a:pt x="4" y="118"/>
                      </a:lnTo>
                      <a:lnTo>
                        <a:pt x="6" y="118"/>
                      </a:lnTo>
                      <a:lnTo>
                        <a:pt x="4" y="118"/>
                      </a:lnTo>
                      <a:lnTo>
                        <a:pt x="4" y="118"/>
                      </a:lnTo>
                      <a:lnTo>
                        <a:pt x="4" y="116"/>
                      </a:lnTo>
                      <a:lnTo>
                        <a:pt x="6" y="112"/>
                      </a:lnTo>
                      <a:lnTo>
                        <a:pt x="8" y="106"/>
                      </a:lnTo>
                      <a:lnTo>
                        <a:pt x="10" y="106"/>
                      </a:lnTo>
                      <a:lnTo>
                        <a:pt x="10" y="110"/>
                      </a:lnTo>
                      <a:lnTo>
                        <a:pt x="12" y="110"/>
                      </a:lnTo>
                      <a:lnTo>
                        <a:pt x="12" y="106"/>
                      </a:lnTo>
                      <a:lnTo>
                        <a:pt x="14" y="106"/>
                      </a:lnTo>
                      <a:lnTo>
                        <a:pt x="12" y="106"/>
                      </a:lnTo>
                      <a:lnTo>
                        <a:pt x="16" y="110"/>
                      </a:lnTo>
                      <a:lnTo>
                        <a:pt x="14" y="110"/>
                      </a:lnTo>
                      <a:lnTo>
                        <a:pt x="16" y="110"/>
                      </a:lnTo>
                      <a:lnTo>
                        <a:pt x="14" y="110"/>
                      </a:lnTo>
                      <a:lnTo>
                        <a:pt x="16" y="112"/>
                      </a:lnTo>
                      <a:lnTo>
                        <a:pt x="18" y="110"/>
                      </a:lnTo>
                      <a:lnTo>
                        <a:pt x="16" y="110"/>
                      </a:lnTo>
                      <a:lnTo>
                        <a:pt x="16" y="106"/>
                      </a:lnTo>
                      <a:lnTo>
                        <a:pt x="14" y="106"/>
                      </a:lnTo>
                      <a:lnTo>
                        <a:pt x="14" y="106"/>
                      </a:lnTo>
                      <a:lnTo>
                        <a:pt x="14" y="106"/>
                      </a:lnTo>
                      <a:lnTo>
                        <a:pt x="14" y="106"/>
                      </a:lnTo>
                      <a:lnTo>
                        <a:pt x="16" y="106"/>
                      </a:lnTo>
                      <a:lnTo>
                        <a:pt x="18" y="106"/>
                      </a:lnTo>
                      <a:lnTo>
                        <a:pt x="18" y="104"/>
                      </a:lnTo>
                      <a:lnTo>
                        <a:pt x="20" y="104"/>
                      </a:lnTo>
                      <a:lnTo>
                        <a:pt x="22" y="104"/>
                      </a:lnTo>
                      <a:lnTo>
                        <a:pt x="24" y="104"/>
                      </a:lnTo>
                      <a:lnTo>
                        <a:pt x="26" y="106"/>
                      </a:lnTo>
                      <a:lnTo>
                        <a:pt x="28" y="106"/>
                      </a:lnTo>
                      <a:lnTo>
                        <a:pt x="26" y="106"/>
                      </a:lnTo>
                      <a:lnTo>
                        <a:pt x="26" y="104"/>
                      </a:lnTo>
                      <a:lnTo>
                        <a:pt x="28" y="104"/>
                      </a:lnTo>
                      <a:lnTo>
                        <a:pt x="26" y="104"/>
                      </a:lnTo>
                      <a:lnTo>
                        <a:pt x="26" y="102"/>
                      </a:lnTo>
                      <a:lnTo>
                        <a:pt x="24" y="100"/>
                      </a:lnTo>
                      <a:lnTo>
                        <a:pt x="26" y="98"/>
                      </a:lnTo>
                      <a:lnTo>
                        <a:pt x="24" y="98"/>
                      </a:lnTo>
                      <a:lnTo>
                        <a:pt x="24" y="96"/>
                      </a:lnTo>
                      <a:lnTo>
                        <a:pt x="26" y="98"/>
                      </a:lnTo>
                      <a:lnTo>
                        <a:pt x="28" y="98"/>
                      </a:lnTo>
                      <a:lnTo>
                        <a:pt x="30" y="98"/>
                      </a:lnTo>
                      <a:lnTo>
                        <a:pt x="30" y="100"/>
                      </a:lnTo>
                      <a:lnTo>
                        <a:pt x="32" y="102"/>
                      </a:lnTo>
                      <a:lnTo>
                        <a:pt x="30" y="100"/>
                      </a:lnTo>
                      <a:lnTo>
                        <a:pt x="30" y="98"/>
                      </a:lnTo>
                      <a:lnTo>
                        <a:pt x="32" y="98"/>
                      </a:lnTo>
                      <a:lnTo>
                        <a:pt x="30" y="96"/>
                      </a:lnTo>
                      <a:lnTo>
                        <a:pt x="30" y="94"/>
                      </a:lnTo>
                      <a:lnTo>
                        <a:pt x="30" y="96"/>
                      </a:lnTo>
                      <a:lnTo>
                        <a:pt x="28" y="96"/>
                      </a:lnTo>
                      <a:lnTo>
                        <a:pt x="30" y="94"/>
                      </a:lnTo>
                      <a:lnTo>
                        <a:pt x="28" y="96"/>
                      </a:lnTo>
                      <a:lnTo>
                        <a:pt x="26" y="96"/>
                      </a:lnTo>
                      <a:lnTo>
                        <a:pt x="26" y="94"/>
                      </a:lnTo>
                      <a:lnTo>
                        <a:pt x="26" y="92"/>
                      </a:lnTo>
                      <a:lnTo>
                        <a:pt x="28" y="90"/>
                      </a:lnTo>
                      <a:lnTo>
                        <a:pt x="32" y="92"/>
                      </a:lnTo>
                      <a:lnTo>
                        <a:pt x="34" y="94"/>
                      </a:lnTo>
                      <a:lnTo>
                        <a:pt x="36" y="94"/>
                      </a:lnTo>
                      <a:lnTo>
                        <a:pt x="36" y="96"/>
                      </a:lnTo>
                      <a:lnTo>
                        <a:pt x="38" y="98"/>
                      </a:lnTo>
                      <a:lnTo>
                        <a:pt x="38" y="100"/>
                      </a:lnTo>
                      <a:lnTo>
                        <a:pt x="38" y="96"/>
                      </a:lnTo>
                      <a:lnTo>
                        <a:pt x="36" y="92"/>
                      </a:lnTo>
                      <a:lnTo>
                        <a:pt x="36" y="90"/>
                      </a:lnTo>
                      <a:lnTo>
                        <a:pt x="34" y="90"/>
                      </a:lnTo>
                      <a:lnTo>
                        <a:pt x="34" y="88"/>
                      </a:lnTo>
                      <a:lnTo>
                        <a:pt x="36" y="86"/>
                      </a:lnTo>
                      <a:lnTo>
                        <a:pt x="36" y="84"/>
                      </a:lnTo>
                      <a:lnTo>
                        <a:pt x="38" y="84"/>
                      </a:lnTo>
                      <a:lnTo>
                        <a:pt x="38" y="82"/>
                      </a:lnTo>
                      <a:lnTo>
                        <a:pt x="40" y="82"/>
                      </a:lnTo>
                      <a:lnTo>
                        <a:pt x="42" y="80"/>
                      </a:lnTo>
                      <a:lnTo>
                        <a:pt x="46" y="80"/>
                      </a:lnTo>
                      <a:lnTo>
                        <a:pt x="48" y="78"/>
                      </a:lnTo>
                      <a:lnTo>
                        <a:pt x="50" y="78"/>
                      </a:lnTo>
                      <a:lnTo>
                        <a:pt x="50" y="80"/>
                      </a:lnTo>
                      <a:lnTo>
                        <a:pt x="48" y="80"/>
                      </a:lnTo>
                      <a:lnTo>
                        <a:pt x="48" y="82"/>
                      </a:lnTo>
                      <a:lnTo>
                        <a:pt x="50" y="82"/>
                      </a:lnTo>
                      <a:lnTo>
                        <a:pt x="48" y="82"/>
                      </a:lnTo>
                      <a:lnTo>
                        <a:pt x="48" y="80"/>
                      </a:lnTo>
                      <a:lnTo>
                        <a:pt x="48" y="78"/>
                      </a:lnTo>
                      <a:lnTo>
                        <a:pt x="46" y="80"/>
                      </a:lnTo>
                      <a:lnTo>
                        <a:pt x="44" y="80"/>
                      </a:lnTo>
                      <a:lnTo>
                        <a:pt x="44" y="82"/>
                      </a:lnTo>
                      <a:lnTo>
                        <a:pt x="42" y="82"/>
                      </a:lnTo>
                      <a:lnTo>
                        <a:pt x="44" y="82"/>
                      </a:lnTo>
                      <a:lnTo>
                        <a:pt x="44" y="84"/>
                      </a:lnTo>
                      <a:lnTo>
                        <a:pt x="44" y="82"/>
                      </a:lnTo>
                      <a:lnTo>
                        <a:pt x="46" y="80"/>
                      </a:lnTo>
                      <a:lnTo>
                        <a:pt x="46" y="84"/>
                      </a:lnTo>
                      <a:lnTo>
                        <a:pt x="48" y="84"/>
                      </a:lnTo>
                      <a:lnTo>
                        <a:pt x="50" y="84"/>
                      </a:lnTo>
                      <a:lnTo>
                        <a:pt x="52" y="84"/>
                      </a:lnTo>
                      <a:lnTo>
                        <a:pt x="50" y="82"/>
                      </a:lnTo>
                      <a:lnTo>
                        <a:pt x="50" y="80"/>
                      </a:lnTo>
                      <a:lnTo>
                        <a:pt x="52" y="80"/>
                      </a:lnTo>
                      <a:lnTo>
                        <a:pt x="54" y="82"/>
                      </a:lnTo>
                      <a:lnTo>
                        <a:pt x="56" y="84"/>
                      </a:lnTo>
                      <a:lnTo>
                        <a:pt x="56" y="82"/>
                      </a:lnTo>
                      <a:lnTo>
                        <a:pt x="54" y="80"/>
                      </a:lnTo>
                      <a:lnTo>
                        <a:pt x="54" y="78"/>
                      </a:lnTo>
                      <a:lnTo>
                        <a:pt x="52" y="76"/>
                      </a:lnTo>
                      <a:lnTo>
                        <a:pt x="50" y="76"/>
                      </a:lnTo>
                      <a:lnTo>
                        <a:pt x="50" y="74"/>
                      </a:lnTo>
                      <a:lnTo>
                        <a:pt x="50" y="72"/>
                      </a:lnTo>
                      <a:lnTo>
                        <a:pt x="50" y="74"/>
                      </a:lnTo>
                      <a:lnTo>
                        <a:pt x="50" y="72"/>
                      </a:lnTo>
                      <a:lnTo>
                        <a:pt x="54" y="72"/>
                      </a:lnTo>
                      <a:lnTo>
                        <a:pt x="56" y="72"/>
                      </a:lnTo>
                      <a:lnTo>
                        <a:pt x="58" y="74"/>
                      </a:lnTo>
                      <a:lnTo>
                        <a:pt x="58" y="76"/>
                      </a:lnTo>
                      <a:lnTo>
                        <a:pt x="58" y="74"/>
                      </a:lnTo>
                      <a:lnTo>
                        <a:pt x="56" y="76"/>
                      </a:lnTo>
                      <a:lnTo>
                        <a:pt x="54" y="76"/>
                      </a:lnTo>
                      <a:lnTo>
                        <a:pt x="52" y="78"/>
                      </a:lnTo>
                      <a:lnTo>
                        <a:pt x="54" y="78"/>
                      </a:lnTo>
                      <a:lnTo>
                        <a:pt x="56" y="76"/>
                      </a:lnTo>
                      <a:lnTo>
                        <a:pt x="58" y="76"/>
                      </a:lnTo>
                      <a:lnTo>
                        <a:pt x="58" y="78"/>
                      </a:lnTo>
                      <a:lnTo>
                        <a:pt x="56" y="78"/>
                      </a:lnTo>
                      <a:lnTo>
                        <a:pt x="60" y="78"/>
                      </a:lnTo>
                      <a:lnTo>
                        <a:pt x="60" y="80"/>
                      </a:lnTo>
                      <a:lnTo>
                        <a:pt x="60" y="78"/>
                      </a:lnTo>
                      <a:lnTo>
                        <a:pt x="58" y="78"/>
                      </a:lnTo>
                      <a:lnTo>
                        <a:pt x="58" y="76"/>
                      </a:lnTo>
                      <a:lnTo>
                        <a:pt x="62" y="76"/>
                      </a:lnTo>
                      <a:lnTo>
                        <a:pt x="64" y="76"/>
                      </a:lnTo>
                      <a:lnTo>
                        <a:pt x="66" y="76"/>
                      </a:lnTo>
                      <a:lnTo>
                        <a:pt x="64" y="76"/>
                      </a:lnTo>
                      <a:lnTo>
                        <a:pt x="64" y="74"/>
                      </a:lnTo>
                      <a:lnTo>
                        <a:pt x="68" y="76"/>
                      </a:lnTo>
                      <a:lnTo>
                        <a:pt x="66" y="76"/>
                      </a:lnTo>
                      <a:lnTo>
                        <a:pt x="68" y="78"/>
                      </a:lnTo>
                      <a:lnTo>
                        <a:pt x="68" y="76"/>
                      </a:lnTo>
                      <a:lnTo>
                        <a:pt x="66" y="74"/>
                      </a:lnTo>
                      <a:lnTo>
                        <a:pt x="68" y="74"/>
                      </a:lnTo>
                      <a:lnTo>
                        <a:pt x="66" y="72"/>
                      </a:lnTo>
                      <a:lnTo>
                        <a:pt x="64" y="72"/>
                      </a:lnTo>
                      <a:lnTo>
                        <a:pt x="64" y="70"/>
                      </a:lnTo>
                      <a:lnTo>
                        <a:pt x="62" y="70"/>
                      </a:lnTo>
                      <a:lnTo>
                        <a:pt x="64" y="70"/>
                      </a:lnTo>
                      <a:lnTo>
                        <a:pt x="62" y="70"/>
                      </a:lnTo>
                      <a:lnTo>
                        <a:pt x="64" y="72"/>
                      </a:lnTo>
                      <a:lnTo>
                        <a:pt x="62" y="72"/>
                      </a:lnTo>
                      <a:lnTo>
                        <a:pt x="60" y="72"/>
                      </a:lnTo>
                      <a:lnTo>
                        <a:pt x="62" y="74"/>
                      </a:lnTo>
                      <a:lnTo>
                        <a:pt x="60" y="74"/>
                      </a:lnTo>
                      <a:lnTo>
                        <a:pt x="60" y="72"/>
                      </a:lnTo>
                      <a:lnTo>
                        <a:pt x="60" y="70"/>
                      </a:lnTo>
                      <a:lnTo>
                        <a:pt x="60" y="68"/>
                      </a:lnTo>
                      <a:lnTo>
                        <a:pt x="60" y="70"/>
                      </a:lnTo>
                      <a:lnTo>
                        <a:pt x="60" y="68"/>
                      </a:lnTo>
                      <a:lnTo>
                        <a:pt x="64" y="70"/>
                      </a:lnTo>
                      <a:lnTo>
                        <a:pt x="68" y="72"/>
                      </a:lnTo>
                      <a:lnTo>
                        <a:pt x="68" y="70"/>
                      </a:lnTo>
                      <a:lnTo>
                        <a:pt x="70" y="70"/>
                      </a:lnTo>
                      <a:lnTo>
                        <a:pt x="74" y="70"/>
                      </a:lnTo>
                      <a:lnTo>
                        <a:pt x="78" y="70"/>
                      </a:lnTo>
                      <a:lnTo>
                        <a:pt x="80" y="70"/>
                      </a:lnTo>
                      <a:lnTo>
                        <a:pt x="82" y="70"/>
                      </a:lnTo>
                      <a:lnTo>
                        <a:pt x="80" y="70"/>
                      </a:lnTo>
                      <a:lnTo>
                        <a:pt x="82" y="70"/>
                      </a:lnTo>
                      <a:lnTo>
                        <a:pt x="90" y="64"/>
                      </a:lnTo>
                      <a:lnTo>
                        <a:pt x="90" y="66"/>
                      </a:lnTo>
                      <a:lnTo>
                        <a:pt x="88" y="66"/>
                      </a:lnTo>
                      <a:lnTo>
                        <a:pt x="88" y="68"/>
                      </a:lnTo>
                      <a:lnTo>
                        <a:pt x="88" y="66"/>
                      </a:lnTo>
                      <a:lnTo>
                        <a:pt x="86" y="68"/>
                      </a:lnTo>
                      <a:lnTo>
                        <a:pt x="88" y="68"/>
                      </a:lnTo>
                      <a:lnTo>
                        <a:pt x="86" y="68"/>
                      </a:lnTo>
                      <a:lnTo>
                        <a:pt x="88" y="70"/>
                      </a:lnTo>
                      <a:lnTo>
                        <a:pt x="88" y="68"/>
                      </a:lnTo>
                      <a:lnTo>
                        <a:pt x="90" y="68"/>
                      </a:lnTo>
                      <a:lnTo>
                        <a:pt x="90" y="66"/>
                      </a:lnTo>
                      <a:lnTo>
                        <a:pt x="90" y="64"/>
                      </a:lnTo>
                      <a:lnTo>
                        <a:pt x="90" y="60"/>
                      </a:lnTo>
                      <a:lnTo>
                        <a:pt x="88" y="60"/>
                      </a:lnTo>
                      <a:lnTo>
                        <a:pt x="90" y="58"/>
                      </a:lnTo>
                      <a:lnTo>
                        <a:pt x="92" y="56"/>
                      </a:lnTo>
                      <a:lnTo>
                        <a:pt x="94" y="58"/>
                      </a:lnTo>
                      <a:lnTo>
                        <a:pt x="94" y="56"/>
                      </a:lnTo>
                      <a:lnTo>
                        <a:pt x="96" y="58"/>
                      </a:lnTo>
                      <a:lnTo>
                        <a:pt x="94" y="58"/>
                      </a:lnTo>
                      <a:lnTo>
                        <a:pt x="92" y="56"/>
                      </a:lnTo>
                      <a:lnTo>
                        <a:pt x="92" y="58"/>
                      </a:lnTo>
                      <a:lnTo>
                        <a:pt x="92" y="60"/>
                      </a:lnTo>
                      <a:lnTo>
                        <a:pt x="92" y="58"/>
                      </a:lnTo>
                      <a:lnTo>
                        <a:pt x="94" y="58"/>
                      </a:lnTo>
                      <a:lnTo>
                        <a:pt x="96" y="58"/>
                      </a:lnTo>
                      <a:lnTo>
                        <a:pt x="98" y="60"/>
                      </a:lnTo>
                      <a:lnTo>
                        <a:pt x="98" y="58"/>
                      </a:lnTo>
                      <a:lnTo>
                        <a:pt x="96" y="56"/>
                      </a:lnTo>
                      <a:lnTo>
                        <a:pt x="94" y="56"/>
                      </a:lnTo>
                      <a:lnTo>
                        <a:pt x="96" y="56"/>
                      </a:lnTo>
                      <a:lnTo>
                        <a:pt x="100" y="56"/>
                      </a:lnTo>
                      <a:lnTo>
                        <a:pt x="102" y="56"/>
                      </a:lnTo>
                      <a:lnTo>
                        <a:pt x="102" y="58"/>
                      </a:lnTo>
                      <a:lnTo>
                        <a:pt x="104" y="56"/>
                      </a:lnTo>
                      <a:lnTo>
                        <a:pt x="100" y="56"/>
                      </a:lnTo>
                      <a:lnTo>
                        <a:pt x="110" y="52"/>
                      </a:lnTo>
                      <a:lnTo>
                        <a:pt x="116" y="52"/>
                      </a:lnTo>
                      <a:lnTo>
                        <a:pt x="120" y="50"/>
                      </a:lnTo>
                      <a:lnTo>
                        <a:pt x="124" y="48"/>
                      </a:lnTo>
                      <a:lnTo>
                        <a:pt x="132" y="48"/>
                      </a:lnTo>
                      <a:lnTo>
                        <a:pt x="140" y="42"/>
                      </a:lnTo>
                      <a:lnTo>
                        <a:pt x="146" y="40"/>
                      </a:lnTo>
                      <a:lnTo>
                        <a:pt x="152" y="36"/>
                      </a:lnTo>
                      <a:lnTo>
                        <a:pt x="154" y="34"/>
                      </a:lnTo>
                      <a:lnTo>
                        <a:pt x="158" y="28"/>
                      </a:lnTo>
                      <a:lnTo>
                        <a:pt x="162" y="26"/>
                      </a:lnTo>
                      <a:lnTo>
                        <a:pt x="162" y="22"/>
                      </a:lnTo>
                      <a:lnTo>
                        <a:pt x="164" y="18"/>
                      </a:lnTo>
                      <a:lnTo>
                        <a:pt x="166" y="18"/>
                      </a:lnTo>
                      <a:lnTo>
                        <a:pt x="168" y="16"/>
                      </a:lnTo>
                      <a:lnTo>
                        <a:pt x="170" y="14"/>
                      </a:lnTo>
                      <a:lnTo>
                        <a:pt x="170" y="12"/>
                      </a:lnTo>
                      <a:lnTo>
                        <a:pt x="172" y="10"/>
                      </a:lnTo>
                      <a:lnTo>
                        <a:pt x="172" y="8"/>
                      </a:lnTo>
                      <a:lnTo>
                        <a:pt x="172" y="8"/>
                      </a:lnTo>
                      <a:lnTo>
                        <a:pt x="174" y="8"/>
                      </a:lnTo>
                      <a:lnTo>
                        <a:pt x="174" y="6"/>
                      </a:lnTo>
                      <a:lnTo>
                        <a:pt x="178" y="4"/>
                      </a:lnTo>
                      <a:lnTo>
                        <a:pt x="180" y="2"/>
                      </a:lnTo>
                      <a:lnTo>
                        <a:pt x="180" y="4"/>
                      </a:lnTo>
                      <a:lnTo>
                        <a:pt x="182" y="2"/>
                      </a:lnTo>
                      <a:lnTo>
                        <a:pt x="184" y="0"/>
                      </a:lnTo>
                      <a:lnTo>
                        <a:pt x="184" y="2"/>
                      </a:lnTo>
                      <a:lnTo>
                        <a:pt x="184" y="4"/>
                      </a:lnTo>
                      <a:lnTo>
                        <a:pt x="184" y="6"/>
                      </a:lnTo>
                      <a:lnTo>
                        <a:pt x="182" y="6"/>
                      </a:lnTo>
                      <a:lnTo>
                        <a:pt x="182" y="8"/>
                      </a:lnTo>
                      <a:lnTo>
                        <a:pt x="178" y="12"/>
                      </a:lnTo>
                      <a:lnTo>
                        <a:pt x="180" y="10"/>
                      </a:lnTo>
                      <a:lnTo>
                        <a:pt x="180" y="8"/>
                      </a:lnTo>
                      <a:lnTo>
                        <a:pt x="182" y="6"/>
                      </a:lnTo>
                      <a:lnTo>
                        <a:pt x="180" y="6"/>
                      </a:lnTo>
                      <a:lnTo>
                        <a:pt x="180" y="4"/>
                      </a:lnTo>
                      <a:lnTo>
                        <a:pt x="180" y="6"/>
                      </a:lnTo>
                      <a:lnTo>
                        <a:pt x="180" y="8"/>
                      </a:lnTo>
                      <a:lnTo>
                        <a:pt x="180" y="6"/>
                      </a:lnTo>
                      <a:lnTo>
                        <a:pt x="180" y="8"/>
                      </a:lnTo>
                      <a:lnTo>
                        <a:pt x="180" y="6"/>
                      </a:lnTo>
                      <a:lnTo>
                        <a:pt x="180" y="8"/>
                      </a:lnTo>
                      <a:lnTo>
                        <a:pt x="178" y="8"/>
                      </a:lnTo>
                      <a:lnTo>
                        <a:pt x="178" y="6"/>
                      </a:lnTo>
                      <a:lnTo>
                        <a:pt x="174" y="6"/>
                      </a:lnTo>
                      <a:lnTo>
                        <a:pt x="174" y="8"/>
                      </a:lnTo>
                      <a:lnTo>
                        <a:pt x="172" y="12"/>
                      </a:lnTo>
                      <a:lnTo>
                        <a:pt x="172" y="14"/>
                      </a:lnTo>
                      <a:lnTo>
                        <a:pt x="172" y="12"/>
                      </a:lnTo>
                      <a:lnTo>
                        <a:pt x="172" y="14"/>
                      </a:lnTo>
                      <a:lnTo>
                        <a:pt x="172" y="14"/>
                      </a:lnTo>
                      <a:lnTo>
                        <a:pt x="172" y="16"/>
                      </a:lnTo>
                      <a:lnTo>
                        <a:pt x="170" y="16"/>
                      </a:lnTo>
                      <a:lnTo>
                        <a:pt x="172" y="18"/>
                      </a:lnTo>
                      <a:lnTo>
                        <a:pt x="170" y="18"/>
                      </a:lnTo>
                      <a:lnTo>
                        <a:pt x="168" y="20"/>
                      </a:lnTo>
                      <a:lnTo>
                        <a:pt x="168" y="22"/>
                      </a:lnTo>
                      <a:lnTo>
                        <a:pt x="168" y="24"/>
                      </a:lnTo>
                      <a:lnTo>
                        <a:pt x="172" y="22"/>
                      </a:lnTo>
                      <a:lnTo>
                        <a:pt x="172" y="24"/>
                      </a:lnTo>
                      <a:lnTo>
                        <a:pt x="172" y="26"/>
                      </a:lnTo>
                      <a:lnTo>
                        <a:pt x="168" y="26"/>
                      </a:lnTo>
                      <a:lnTo>
                        <a:pt x="166" y="28"/>
                      </a:lnTo>
                      <a:lnTo>
                        <a:pt x="166" y="30"/>
                      </a:lnTo>
                      <a:lnTo>
                        <a:pt x="170" y="34"/>
                      </a:lnTo>
                      <a:lnTo>
                        <a:pt x="168" y="34"/>
                      </a:lnTo>
                      <a:lnTo>
                        <a:pt x="166" y="32"/>
                      </a:lnTo>
                      <a:lnTo>
                        <a:pt x="164" y="32"/>
                      </a:lnTo>
                      <a:lnTo>
                        <a:pt x="164" y="34"/>
                      </a:lnTo>
                      <a:lnTo>
                        <a:pt x="162" y="34"/>
                      </a:lnTo>
                      <a:lnTo>
                        <a:pt x="158" y="38"/>
                      </a:lnTo>
                      <a:lnTo>
                        <a:pt x="158" y="42"/>
                      </a:lnTo>
                      <a:lnTo>
                        <a:pt x="156" y="44"/>
                      </a:lnTo>
                      <a:lnTo>
                        <a:pt x="156" y="46"/>
                      </a:lnTo>
                      <a:lnTo>
                        <a:pt x="154" y="46"/>
                      </a:lnTo>
                      <a:lnTo>
                        <a:pt x="154" y="48"/>
                      </a:lnTo>
                      <a:lnTo>
                        <a:pt x="152" y="46"/>
                      </a:lnTo>
                      <a:lnTo>
                        <a:pt x="152" y="48"/>
                      </a:lnTo>
                      <a:lnTo>
                        <a:pt x="152" y="46"/>
                      </a:lnTo>
                      <a:lnTo>
                        <a:pt x="150" y="48"/>
                      </a:lnTo>
                      <a:lnTo>
                        <a:pt x="150" y="46"/>
                      </a:lnTo>
                      <a:lnTo>
                        <a:pt x="150" y="48"/>
                      </a:lnTo>
                      <a:lnTo>
                        <a:pt x="148" y="48"/>
                      </a:lnTo>
                      <a:lnTo>
                        <a:pt x="150" y="48"/>
                      </a:lnTo>
                      <a:lnTo>
                        <a:pt x="148" y="50"/>
                      </a:lnTo>
                      <a:lnTo>
                        <a:pt x="150" y="50"/>
                      </a:lnTo>
                      <a:lnTo>
                        <a:pt x="152" y="50"/>
                      </a:lnTo>
                      <a:lnTo>
                        <a:pt x="150" y="52"/>
                      </a:lnTo>
                      <a:lnTo>
                        <a:pt x="152" y="50"/>
                      </a:lnTo>
                      <a:lnTo>
                        <a:pt x="152" y="52"/>
                      </a:lnTo>
                      <a:lnTo>
                        <a:pt x="152" y="50"/>
                      </a:lnTo>
                      <a:lnTo>
                        <a:pt x="154" y="52"/>
                      </a:lnTo>
                      <a:lnTo>
                        <a:pt x="154" y="50"/>
                      </a:lnTo>
                      <a:lnTo>
                        <a:pt x="156" y="50"/>
                      </a:lnTo>
                      <a:lnTo>
                        <a:pt x="156" y="52"/>
                      </a:lnTo>
                      <a:lnTo>
                        <a:pt x="156" y="50"/>
                      </a:lnTo>
                      <a:lnTo>
                        <a:pt x="158" y="48"/>
                      </a:lnTo>
                      <a:lnTo>
                        <a:pt x="156" y="48"/>
                      </a:lnTo>
                      <a:lnTo>
                        <a:pt x="160" y="48"/>
                      </a:lnTo>
                      <a:lnTo>
                        <a:pt x="164" y="50"/>
                      </a:lnTo>
                      <a:lnTo>
                        <a:pt x="166" y="50"/>
                      </a:lnTo>
                      <a:lnTo>
                        <a:pt x="168" y="48"/>
                      </a:lnTo>
                      <a:lnTo>
                        <a:pt x="170" y="44"/>
                      </a:lnTo>
                      <a:lnTo>
                        <a:pt x="170" y="40"/>
                      </a:lnTo>
                      <a:lnTo>
                        <a:pt x="172" y="38"/>
                      </a:lnTo>
                      <a:lnTo>
                        <a:pt x="172" y="38"/>
                      </a:lnTo>
                      <a:lnTo>
                        <a:pt x="174" y="32"/>
                      </a:lnTo>
                      <a:lnTo>
                        <a:pt x="174" y="30"/>
                      </a:lnTo>
                      <a:lnTo>
                        <a:pt x="172" y="26"/>
                      </a:lnTo>
                      <a:lnTo>
                        <a:pt x="174" y="28"/>
                      </a:lnTo>
                      <a:lnTo>
                        <a:pt x="174" y="30"/>
                      </a:lnTo>
                      <a:lnTo>
                        <a:pt x="178" y="30"/>
                      </a:lnTo>
                      <a:lnTo>
                        <a:pt x="178" y="28"/>
                      </a:lnTo>
                      <a:lnTo>
                        <a:pt x="180" y="30"/>
                      </a:lnTo>
                      <a:lnTo>
                        <a:pt x="182" y="28"/>
                      </a:lnTo>
                      <a:lnTo>
                        <a:pt x="182" y="26"/>
                      </a:lnTo>
                      <a:lnTo>
                        <a:pt x="180" y="24"/>
                      </a:lnTo>
                      <a:lnTo>
                        <a:pt x="178" y="24"/>
                      </a:lnTo>
                      <a:lnTo>
                        <a:pt x="180" y="22"/>
                      </a:lnTo>
                      <a:lnTo>
                        <a:pt x="180" y="24"/>
                      </a:lnTo>
                      <a:lnTo>
                        <a:pt x="180" y="22"/>
                      </a:lnTo>
                      <a:lnTo>
                        <a:pt x="180" y="24"/>
                      </a:lnTo>
                      <a:lnTo>
                        <a:pt x="180" y="22"/>
                      </a:lnTo>
                      <a:lnTo>
                        <a:pt x="182" y="22"/>
                      </a:lnTo>
                      <a:lnTo>
                        <a:pt x="182" y="24"/>
                      </a:lnTo>
                      <a:lnTo>
                        <a:pt x="184" y="24"/>
                      </a:lnTo>
                      <a:lnTo>
                        <a:pt x="184" y="26"/>
                      </a:lnTo>
                      <a:lnTo>
                        <a:pt x="184" y="26"/>
                      </a:lnTo>
                      <a:lnTo>
                        <a:pt x="186" y="26"/>
                      </a:lnTo>
                      <a:lnTo>
                        <a:pt x="186" y="24"/>
                      </a:lnTo>
                      <a:lnTo>
                        <a:pt x="186" y="26"/>
                      </a:lnTo>
                      <a:lnTo>
                        <a:pt x="188" y="26"/>
                      </a:lnTo>
                      <a:lnTo>
                        <a:pt x="188" y="24"/>
                      </a:lnTo>
                      <a:lnTo>
                        <a:pt x="188" y="22"/>
                      </a:lnTo>
                      <a:lnTo>
                        <a:pt x="188" y="20"/>
                      </a:lnTo>
                      <a:lnTo>
                        <a:pt x="186" y="20"/>
                      </a:lnTo>
                      <a:lnTo>
                        <a:pt x="184" y="20"/>
                      </a:lnTo>
                      <a:lnTo>
                        <a:pt x="188" y="18"/>
                      </a:lnTo>
                      <a:lnTo>
                        <a:pt x="194" y="20"/>
                      </a:lnTo>
                      <a:lnTo>
                        <a:pt x="194" y="18"/>
                      </a:lnTo>
                      <a:lnTo>
                        <a:pt x="196" y="18"/>
                      </a:lnTo>
                      <a:lnTo>
                        <a:pt x="196" y="16"/>
                      </a:lnTo>
                      <a:lnTo>
                        <a:pt x="196" y="14"/>
                      </a:lnTo>
                      <a:lnTo>
                        <a:pt x="198" y="16"/>
                      </a:lnTo>
                      <a:lnTo>
                        <a:pt x="200" y="18"/>
                      </a:lnTo>
                      <a:lnTo>
                        <a:pt x="200" y="20"/>
                      </a:lnTo>
                      <a:lnTo>
                        <a:pt x="202" y="22"/>
                      </a:lnTo>
                      <a:lnTo>
                        <a:pt x="204" y="22"/>
                      </a:lnTo>
                      <a:lnTo>
                        <a:pt x="206" y="22"/>
                      </a:lnTo>
                      <a:lnTo>
                        <a:pt x="206" y="20"/>
                      </a:lnTo>
                      <a:lnTo>
                        <a:pt x="206" y="18"/>
                      </a:lnTo>
                      <a:lnTo>
                        <a:pt x="208" y="18"/>
                      </a:lnTo>
                      <a:lnTo>
                        <a:pt x="210" y="18"/>
                      </a:lnTo>
                      <a:lnTo>
                        <a:pt x="208" y="20"/>
                      </a:lnTo>
                      <a:lnTo>
                        <a:pt x="212" y="18"/>
                      </a:lnTo>
                      <a:lnTo>
                        <a:pt x="210" y="16"/>
                      </a:lnTo>
                      <a:lnTo>
                        <a:pt x="208" y="16"/>
                      </a:lnTo>
                      <a:lnTo>
                        <a:pt x="210" y="16"/>
                      </a:lnTo>
                      <a:lnTo>
                        <a:pt x="212" y="16"/>
                      </a:lnTo>
                      <a:lnTo>
                        <a:pt x="214" y="10"/>
                      </a:lnTo>
                      <a:lnTo>
                        <a:pt x="216" y="10"/>
                      </a:lnTo>
                      <a:lnTo>
                        <a:pt x="218" y="10"/>
                      </a:lnTo>
                      <a:lnTo>
                        <a:pt x="218" y="8"/>
                      </a:lnTo>
                      <a:lnTo>
                        <a:pt x="218" y="6"/>
                      </a:lnTo>
                      <a:lnTo>
                        <a:pt x="224" y="2"/>
                      </a:lnTo>
                      <a:lnTo>
                        <a:pt x="228" y="2"/>
                      </a:lnTo>
                      <a:lnTo>
                        <a:pt x="230" y="2"/>
                      </a:lnTo>
                      <a:lnTo>
                        <a:pt x="228" y="6"/>
                      </a:lnTo>
                      <a:lnTo>
                        <a:pt x="226" y="8"/>
                      </a:lnTo>
                      <a:lnTo>
                        <a:pt x="224" y="10"/>
                      </a:lnTo>
                      <a:lnTo>
                        <a:pt x="220" y="12"/>
                      </a:lnTo>
                      <a:lnTo>
                        <a:pt x="212" y="18"/>
                      </a:lnTo>
                      <a:lnTo>
                        <a:pt x="204" y="26"/>
                      </a:lnTo>
                      <a:lnTo>
                        <a:pt x="170" y="58"/>
                      </a:lnTo>
                      <a:lnTo>
                        <a:pt x="170" y="56"/>
                      </a:lnTo>
                      <a:lnTo>
                        <a:pt x="172" y="54"/>
                      </a:lnTo>
                      <a:lnTo>
                        <a:pt x="174" y="52"/>
                      </a:lnTo>
                      <a:lnTo>
                        <a:pt x="174" y="50"/>
                      </a:lnTo>
                      <a:lnTo>
                        <a:pt x="174" y="52"/>
                      </a:lnTo>
                      <a:lnTo>
                        <a:pt x="174" y="50"/>
                      </a:lnTo>
                      <a:lnTo>
                        <a:pt x="172" y="50"/>
                      </a:lnTo>
                      <a:lnTo>
                        <a:pt x="174" y="50"/>
                      </a:lnTo>
                      <a:lnTo>
                        <a:pt x="174" y="52"/>
                      </a:lnTo>
                      <a:lnTo>
                        <a:pt x="172" y="52"/>
                      </a:lnTo>
                      <a:lnTo>
                        <a:pt x="172" y="50"/>
                      </a:lnTo>
                      <a:lnTo>
                        <a:pt x="172" y="48"/>
                      </a:lnTo>
                      <a:lnTo>
                        <a:pt x="172" y="50"/>
                      </a:lnTo>
                      <a:lnTo>
                        <a:pt x="170" y="50"/>
                      </a:lnTo>
                      <a:lnTo>
                        <a:pt x="168" y="50"/>
                      </a:lnTo>
                      <a:lnTo>
                        <a:pt x="166" y="52"/>
                      </a:lnTo>
                      <a:lnTo>
                        <a:pt x="168" y="52"/>
                      </a:lnTo>
                      <a:lnTo>
                        <a:pt x="166" y="56"/>
                      </a:lnTo>
                      <a:lnTo>
                        <a:pt x="168" y="56"/>
                      </a:lnTo>
                      <a:lnTo>
                        <a:pt x="166" y="56"/>
                      </a:lnTo>
                      <a:lnTo>
                        <a:pt x="164" y="56"/>
                      </a:lnTo>
                      <a:lnTo>
                        <a:pt x="166" y="58"/>
                      </a:lnTo>
                      <a:lnTo>
                        <a:pt x="164" y="58"/>
                      </a:lnTo>
                      <a:lnTo>
                        <a:pt x="164" y="56"/>
                      </a:lnTo>
                      <a:lnTo>
                        <a:pt x="162" y="54"/>
                      </a:lnTo>
                      <a:lnTo>
                        <a:pt x="162" y="56"/>
                      </a:lnTo>
                      <a:lnTo>
                        <a:pt x="162" y="58"/>
                      </a:lnTo>
                      <a:lnTo>
                        <a:pt x="162" y="60"/>
                      </a:lnTo>
                      <a:lnTo>
                        <a:pt x="162" y="58"/>
                      </a:lnTo>
                      <a:lnTo>
                        <a:pt x="162" y="60"/>
                      </a:lnTo>
                      <a:lnTo>
                        <a:pt x="162" y="58"/>
                      </a:lnTo>
                      <a:lnTo>
                        <a:pt x="162" y="60"/>
                      </a:lnTo>
                      <a:lnTo>
                        <a:pt x="162" y="58"/>
                      </a:lnTo>
                      <a:lnTo>
                        <a:pt x="162" y="60"/>
                      </a:lnTo>
                      <a:lnTo>
                        <a:pt x="160" y="58"/>
                      </a:lnTo>
                      <a:lnTo>
                        <a:pt x="162" y="60"/>
                      </a:lnTo>
                      <a:lnTo>
                        <a:pt x="160" y="60"/>
                      </a:lnTo>
                      <a:lnTo>
                        <a:pt x="160" y="58"/>
                      </a:lnTo>
                      <a:lnTo>
                        <a:pt x="158" y="60"/>
                      </a:lnTo>
                      <a:lnTo>
                        <a:pt x="160" y="60"/>
                      </a:lnTo>
                      <a:lnTo>
                        <a:pt x="160" y="62"/>
                      </a:lnTo>
                      <a:lnTo>
                        <a:pt x="158" y="62"/>
                      </a:lnTo>
                      <a:lnTo>
                        <a:pt x="160" y="62"/>
                      </a:lnTo>
                      <a:lnTo>
                        <a:pt x="158" y="64"/>
                      </a:lnTo>
                      <a:lnTo>
                        <a:pt x="160" y="64"/>
                      </a:lnTo>
                      <a:lnTo>
                        <a:pt x="158" y="64"/>
                      </a:lnTo>
                      <a:lnTo>
                        <a:pt x="158" y="66"/>
                      </a:lnTo>
                      <a:lnTo>
                        <a:pt x="156" y="66"/>
                      </a:lnTo>
                      <a:lnTo>
                        <a:pt x="154" y="66"/>
                      </a:lnTo>
                      <a:lnTo>
                        <a:pt x="156" y="64"/>
                      </a:lnTo>
                      <a:lnTo>
                        <a:pt x="154" y="64"/>
                      </a:lnTo>
                      <a:lnTo>
                        <a:pt x="154" y="66"/>
                      </a:lnTo>
                      <a:lnTo>
                        <a:pt x="154" y="68"/>
                      </a:lnTo>
                      <a:lnTo>
                        <a:pt x="152" y="68"/>
                      </a:lnTo>
                      <a:lnTo>
                        <a:pt x="150" y="68"/>
                      </a:lnTo>
                      <a:lnTo>
                        <a:pt x="150" y="70"/>
                      </a:lnTo>
                      <a:lnTo>
                        <a:pt x="148" y="70"/>
                      </a:lnTo>
                      <a:lnTo>
                        <a:pt x="148" y="68"/>
                      </a:lnTo>
                      <a:lnTo>
                        <a:pt x="148" y="70"/>
                      </a:lnTo>
                      <a:lnTo>
                        <a:pt x="146" y="70"/>
                      </a:lnTo>
                      <a:lnTo>
                        <a:pt x="148" y="70"/>
                      </a:lnTo>
                      <a:lnTo>
                        <a:pt x="146" y="70"/>
                      </a:lnTo>
                      <a:lnTo>
                        <a:pt x="144" y="70"/>
                      </a:lnTo>
                      <a:lnTo>
                        <a:pt x="144" y="68"/>
                      </a:lnTo>
                      <a:lnTo>
                        <a:pt x="142" y="68"/>
                      </a:lnTo>
                      <a:lnTo>
                        <a:pt x="142" y="70"/>
                      </a:lnTo>
                      <a:lnTo>
                        <a:pt x="142" y="72"/>
                      </a:lnTo>
                      <a:lnTo>
                        <a:pt x="142" y="70"/>
                      </a:lnTo>
                      <a:lnTo>
                        <a:pt x="140" y="72"/>
                      </a:lnTo>
                      <a:lnTo>
                        <a:pt x="142" y="72"/>
                      </a:lnTo>
                      <a:lnTo>
                        <a:pt x="142" y="74"/>
                      </a:lnTo>
                      <a:lnTo>
                        <a:pt x="142" y="72"/>
                      </a:lnTo>
                      <a:lnTo>
                        <a:pt x="142" y="74"/>
                      </a:lnTo>
                      <a:lnTo>
                        <a:pt x="140" y="72"/>
                      </a:lnTo>
                      <a:lnTo>
                        <a:pt x="140" y="74"/>
                      </a:lnTo>
                      <a:lnTo>
                        <a:pt x="140" y="72"/>
                      </a:lnTo>
                      <a:lnTo>
                        <a:pt x="140" y="74"/>
                      </a:lnTo>
                      <a:lnTo>
                        <a:pt x="142" y="74"/>
                      </a:lnTo>
                      <a:lnTo>
                        <a:pt x="136" y="76"/>
                      </a:lnTo>
                      <a:lnTo>
                        <a:pt x="136" y="74"/>
                      </a:lnTo>
                      <a:lnTo>
                        <a:pt x="136" y="76"/>
                      </a:lnTo>
                      <a:lnTo>
                        <a:pt x="136" y="74"/>
                      </a:lnTo>
                      <a:lnTo>
                        <a:pt x="136" y="76"/>
                      </a:lnTo>
                      <a:lnTo>
                        <a:pt x="136" y="74"/>
                      </a:lnTo>
                      <a:lnTo>
                        <a:pt x="134" y="76"/>
                      </a:lnTo>
                      <a:lnTo>
                        <a:pt x="134" y="74"/>
                      </a:lnTo>
                      <a:lnTo>
                        <a:pt x="134" y="76"/>
                      </a:lnTo>
                      <a:lnTo>
                        <a:pt x="136" y="76"/>
                      </a:lnTo>
                      <a:lnTo>
                        <a:pt x="134" y="76"/>
                      </a:lnTo>
                      <a:lnTo>
                        <a:pt x="134" y="74"/>
                      </a:lnTo>
                      <a:lnTo>
                        <a:pt x="134" y="76"/>
                      </a:lnTo>
                      <a:lnTo>
                        <a:pt x="132" y="76"/>
                      </a:lnTo>
                      <a:lnTo>
                        <a:pt x="132" y="74"/>
                      </a:lnTo>
                      <a:lnTo>
                        <a:pt x="130" y="74"/>
                      </a:lnTo>
                      <a:lnTo>
                        <a:pt x="132" y="74"/>
                      </a:lnTo>
                      <a:lnTo>
                        <a:pt x="132" y="76"/>
                      </a:lnTo>
                      <a:lnTo>
                        <a:pt x="134" y="76"/>
                      </a:lnTo>
                      <a:lnTo>
                        <a:pt x="134" y="78"/>
                      </a:lnTo>
                      <a:lnTo>
                        <a:pt x="134" y="76"/>
                      </a:lnTo>
                      <a:lnTo>
                        <a:pt x="136" y="78"/>
                      </a:lnTo>
                      <a:lnTo>
                        <a:pt x="134" y="80"/>
                      </a:lnTo>
                      <a:lnTo>
                        <a:pt x="132" y="80"/>
                      </a:lnTo>
                      <a:lnTo>
                        <a:pt x="132" y="82"/>
                      </a:lnTo>
                      <a:lnTo>
                        <a:pt x="130" y="80"/>
                      </a:lnTo>
                      <a:lnTo>
                        <a:pt x="132" y="82"/>
                      </a:lnTo>
                      <a:lnTo>
                        <a:pt x="130" y="84"/>
                      </a:lnTo>
                      <a:lnTo>
                        <a:pt x="130" y="82"/>
                      </a:lnTo>
                      <a:lnTo>
                        <a:pt x="130" y="84"/>
                      </a:lnTo>
                      <a:lnTo>
                        <a:pt x="130" y="82"/>
                      </a:lnTo>
                      <a:lnTo>
                        <a:pt x="130" y="84"/>
                      </a:lnTo>
                      <a:lnTo>
                        <a:pt x="128" y="84"/>
                      </a:lnTo>
                      <a:lnTo>
                        <a:pt x="130" y="84"/>
                      </a:lnTo>
                      <a:lnTo>
                        <a:pt x="128" y="84"/>
                      </a:lnTo>
                      <a:lnTo>
                        <a:pt x="128" y="82"/>
                      </a:lnTo>
                      <a:lnTo>
                        <a:pt x="126" y="82"/>
                      </a:lnTo>
                      <a:lnTo>
                        <a:pt x="124" y="82"/>
                      </a:lnTo>
                      <a:lnTo>
                        <a:pt x="122" y="82"/>
                      </a:lnTo>
                      <a:lnTo>
                        <a:pt x="120" y="86"/>
                      </a:lnTo>
                      <a:lnTo>
                        <a:pt x="116" y="86"/>
                      </a:lnTo>
                      <a:lnTo>
                        <a:pt x="114" y="88"/>
                      </a:lnTo>
                      <a:lnTo>
                        <a:pt x="114" y="86"/>
                      </a:lnTo>
                      <a:lnTo>
                        <a:pt x="114" y="88"/>
                      </a:lnTo>
                      <a:lnTo>
                        <a:pt x="112" y="88"/>
                      </a:lnTo>
                      <a:lnTo>
                        <a:pt x="112" y="86"/>
                      </a:lnTo>
                      <a:lnTo>
                        <a:pt x="112" y="88"/>
                      </a:lnTo>
                      <a:lnTo>
                        <a:pt x="110" y="90"/>
                      </a:lnTo>
                      <a:lnTo>
                        <a:pt x="112" y="90"/>
                      </a:lnTo>
                      <a:lnTo>
                        <a:pt x="110" y="90"/>
                      </a:lnTo>
                      <a:lnTo>
                        <a:pt x="110" y="92"/>
                      </a:lnTo>
                      <a:lnTo>
                        <a:pt x="108" y="90"/>
                      </a:lnTo>
                      <a:lnTo>
                        <a:pt x="108" y="92"/>
                      </a:lnTo>
                      <a:lnTo>
                        <a:pt x="106" y="94"/>
                      </a:lnTo>
                      <a:lnTo>
                        <a:pt x="104" y="92"/>
                      </a:lnTo>
                      <a:lnTo>
                        <a:pt x="106" y="94"/>
                      </a:lnTo>
                      <a:lnTo>
                        <a:pt x="104" y="94"/>
                      </a:lnTo>
                      <a:lnTo>
                        <a:pt x="102" y="94"/>
                      </a:lnTo>
                      <a:lnTo>
                        <a:pt x="100" y="92"/>
                      </a:lnTo>
                      <a:lnTo>
                        <a:pt x="100" y="94"/>
                      </a:lnTo>
                      <a:lnTo>
                        <a:pt x="98" y="94"/>
                      </a:lnTo>
                      <a:lnTo>
                        <a:pt x="98" y="96"/>
                      </a:lnTo>
                      <a:lnTo>
                        <a:pt x="96" y="94"/>
                      </a:lnTo>
                      <a:lnTo>
                        <a:pt x="98" y="92"/>
                      </a:lnTo>
                      <a:lnTo>
                        <a:pt x="96" y="92"/>
                      </a:lnTo>
                      <a:lnTo>
                        <a:pt x="96" y="94"/>
                      </a:lnTo>
                      <a:lnTo>
                        <a:pt x="98" y="96"/>
                      </a:lnTo>
                      <a:lnTo>
                        <a:pt x="100" y="96"/>
                      </a:lnTo>
                      <a:lnTo>
                        <a:pt x="98" y="96"/>
                      </a:lnTo>
                      <a:lnTo>
                        <a:pt x="100" y="98"/>
                      </a:lnTo>
                      <a:lnTo>
                        <a:pt x="100" y="100"/>
                      </a:lnTo>
                      <a:lnTo>
                        <a:pt x="98" y="100"/>
                      </a:lnTo>
                      <a:lnTo>
                        <a:pt x="96" y="100"/>
                      </a:lnTo>
                      <a:lnTo>
                        <a:pt x="96" y="98"/>
                      </a:lnTo>
                      <a:lnTo>
                        <a:pt x="96" y="100"/>
                      </a:lnTo>
                      <a:lnTo>
                        <a:pt x="94" y="100"/>
                      </a:lnTo>
                      <a:lnTo>
                        <a:pt x="96" y="98"/>
                      </a:lnTo>
                      <a:lnTo>
                        <a:pt x="94" y="98"/>
                      </a:lnTo>
                      <a:lnTo>
                        <a:pt x="96" y="98"/>
                      </a:lnTo>
                      <a:lnTo>
                        <a:pt x="94" y="98"/>
                      </a:lnTo>
                      <a:lnTo>
                        <a:pt x="94" y="100"/>
                      </a:lnTo>
                      <a:lnTo>
                        <a:pt x="92" y="98"/>
                      </a:lnTo>
                      <a:lnTo>
                        <a:pt x="92" y="100"/>
                      </a:lnTo>
                      <a:lnTo>
                        <a:pt x="90" y="100"/>
                      </a:lnTo>
                      <a:lnTo>
                        <a:pt x="90" y="98"/>
                      </a:lnTo>
                      <a:lnTo>
                        <a:pt x="88" y="98"/>
                      </a:lnTo>
                      <a:lnTo>
                        <a:pt x="88" y="100"/>
                      </a:lnTo>
                      <a:lnTo>
                        <a:pt x="88" y="98"/>
                      </a:lnTo>
                      <a:lnTo>
                        <a:pt x="88" y="100"/>
                      </a:lnTo>
                      <a:lnTo>
                        <a:pt x="86" y="100"/>
                      </a:lnTo>
                      <a:lnTo>
                        <a:pt x="88" y="100"/>
                      </a:lnTo>
                      <a:lnTo>
                        <a:pt x="88" y="102"/>
                      </a:lnTo>
                      <a:lnTo>
                        <a:pt x="86" y="100"/>
                      </a:lnTo>
                      <a:lnTo>
                        <a:pt x="88" y="102"/>
                      </a:lnTo>
                      <a:lnTo>
                        <a:pt x="86" y="102"/>
                      </a:lnTo>
                      <a:lnTo>
                        <a:pt x="86" y="104"/>
                      </a:lnTo>
                      <a:lnTo>
                        <a:pt x="86" y="102"/>
                      </a:lnTo>
                      <a:lnTo>
                        <a:pt x="86" y="104"/>
                      </a:lnTo>
                      <a:lnTo>
                        <a:pt x="84" y="104"/>
                      </a:lnTo>
                      <a:lnTo>
                        <a:pt x="86" y="104"/>
                      </a:lnTo>
                      <a:lnTo>
                        <a:pt x="86" y="106"/>
                      </a:lnTo>
                      <a:lnTo>
                        <a:pt x="84" y="106"/>
                      </a:lnTo>
                      <a:lnTo>
                        <a:pt x="84" y="104"/>
                      </a:lnTo>
                      <a:lnTo>
                        <a:pt x="84" y="106"/>
                      </a:lnTo>
                      <a:lnTo>
                        <a:pt x="84" y="104"/>
                      </a:lnTo>
                      <a:lnTo>
                        <a:pt x="84" y="106"/>
                      </a:lnTo>
                      <a:lnTo>
                        <a:pt x="82" y="106"/>
                      </a:lnTo>
                      <a:lnTo>
                        <a:pt x="82" y="104"/>
                      </a:lnTo>
                      <a:lnTo>
                        <a:pt x="82" y="106"/>
                      </a:lnTo>
                      <a:lnTo>
                        <a:pt x="80" y="106"/>
                      </a:lnTo>
                      <a:lnTo>
                        <a:pt x="80" y="104"/>
                      </a:lnTo>
                      <a:lnTo>
                        <a:pt x="80" y="106"/>
                      </a:lnTo>
                      <a:lnTo>
                        <a:pt x="82" y="106"/>
                      </a:lnTo>
                      <a:lnTo>
                        <a:pt x="80" y="106"/>
                      </a:lnTo>
                      <a:lnTo>
                        <a:pt x="80" y="106"/>
                      </a:lnTo>
                      <a:lnTo>
                        <a:pt x="80" y="106"/>
                      </a:lnTo>
                      <a:lnTo>
                        <a:pt x="80" y="106"/>
                      </a:lnTo>
                      <a:lnTo>
                        <a:pt x="80" y="106"/>
                      </a:lnTo>
                      <a:lnTo>
                        <a:pt x="80" y="106"/>
                      </a:lnTo>
                      <a:lnTo>
                        <a:pt x="80" y="106"/>
                      </a:lnTo>
                      <a:lnTo>
                        <a:pt x="80" y="106"/>
                      </a:lnTo>
                      <a:lnTo>
                        <a:pt x="78" y="106"/>
                      </a:lnTo>
                      <a:lnTo>
                        <a:pt x="80" y="106"/>
                      </a:lnTo>
                      <a:lnTo>
                        <a:pt x="78" y="106"/>
                      </a:lnTo>
                      <a:lnTo>
                        <a:pt x="80" y="106"/>
                      </a:lnTo>
                      <a:lnTo>
                        <a:pt x="78" y="110"/>
                      </a:lnTo>
                      <a:lnTo>
                        <a:pt x="78" y="106"/>
                      </a:lnTo>
                      <a:lnTo>
                        <a:pt x="76" y="106"/>
                      </a:lnTo>
                      <a:lnTo>
                        <a:pt x="78" y="110"/>
                      </a:lnTo>
                      <a:lnTo>
                        <a:pt x="76" y="110"/>
                      </a:lnTo>
                      <a:lnTo>
                        <a:pt x="76" y="112"/>
                      </a:lnTo>
                      <a:lnTo>
                        <a:pt x="74" y="112"/>
                      </a:lnTo>
                      <a:lnTo>
                        <a:pt x="72" y="112"/>
                      </a:lnTo>
                      <a:lnTo>
                        <a:pt x="72" y="114"/>
                      </a:lnTo>
                      <a:lnTo>
                        <a:pt x="72" y="112"/>
                      </a:lnTo>
                      <a:lnTo>
                        <a:pt x="72" y="114"/>
                      </a:lnTo>
                      <a:lnTo>
                        <a:pt x="70" y="114"/>
                      </a:lnTo>
                      <a:lnTo>
                        <a:pt x="70" y="112"/>
                      </a:lnTo>
                      <a:lnTo>
                        <a:pt x="70" y="114"/>
                      </a:lnTo>
                      <a:lnTo>
                        <a:pt x="68" y="114"/>
                      </a:lnTo>
                      <a:lnTo>
                        <a:pt x="68" y="116"/>
                      </a:lnTo>
                      <a:lnTo>
                        <a:pt x="66" y="116"/>
                      </a:lnTo>
                      <a:lnTo>
                        <a:pt x="66" y="114"/>
                      </a:lnTo>
                      <a:lnTo>
                        <a:pt x="66" y="116"/>
                      </a:lnTo>
                      <a:lnTo>
                        <a:pt x="64" y="116"/>
                      </a:lnTo>
                      <a:lnTo>
                        <a:pt x="62" y="116"/>
                      </a:lnTo>
                      <a:lnTo>
                        <a:pt x="62" y="118"/>
                      </a:lnTo>
                      <a:lnTo>
                        <a:pt x="62" y="118"/>
                      </a:lnTo>
                      <a:lnTo>
                        <a:pt x="62" y="120"/>
                      </a:lnTo>
                      <a:lnTo>
                        <a:pt x="62" y="118"/>
                      </a:lnTo>
                      <a:lnTo>
                        <a:pt x="60" y="118"/>
                      </a:lnTo>
                      <a:lnTo>
                        <a:pt x="60" y="118"/>
                      </a:lnTo>
                      <a:lnTo>
                        <a:pt x="58" y="118"/>
                      </a:lnTo>
                      <a:lnTo>
                        <a:pt x="60" y="118"/>
                      </a:lnTo>
                      <a:lnTo>
                        <a:pt x="58" y="118"/>
                      </a:lnTo>
                      <a:lnTo>
                        <a:pt x="58" y="118"/>
                      </a:lnTo>
                      <a:lnTo>
                        <a:pt x="58" y="118"/>
                      </a:lnTo>
                      <a:lnTo>
                        <a:pt x="58" y="118"/>
                      </a:lnTo>
                      <a:lnTo>
                        <a:pt x="58" y="118"/>
                      </a:lnTo>
                      <a:lnTo>
                        <a:pt x="56" y="118"/>
                      </a:lnTo>
                      <a:lnTo>
                        <a:pt x="56" y="118"/>
                      </a:lnTo>
                      <a:lnTo>
                        <a:pt x="56" y="118"/>
                      </a:lnTo>
                      <a:lnTo>
                        <a:pt x="54" y="118"/>
                      </a:lnTo>
                      <a:lnTo>
                        <a:pt x="56" y="120"/>
                      </a:lnTo>
                      <a:lnTo>
                        <a:pt x="54" y="120"/>
                      </a:lnTo>
                      <a:lnTo>
                        <a:pt x="54" y="122"/>
                      </a:lnTo>
                      <a:lnTo>
                        <a:pt x="52" y="122"/>
                      </a:lnTo>
                      <a:lnTo>
                        <a:pt x="52" y="120"/>
                      </a:lnTo>
                      <a:lnTo>
                        <a:pt x="50" y="120"/>
                      </a:lnTo>
                      <a:lnTo>
                        <a:pt x="50" y="122"/>
                      </a:lnTo>
                      <a:lnTo>
                        <a:pt x="52" y="122"/>
                      </a:lnTo>
                      <a:lnTo>
                        <a:pt x="50" y="122"/>
                      </a:lnTo>
                      <a:lnTo>
                        <a:pt x="48" y="122"/>
                      </a:lnTo>
                      <a:lnTo>
                        <a:pt x="48" y="126"/>
                      </a:lnTo>
                      <a:lnTo>
                        <a:pt x="46" y="126"/>
                      </a:lnTo>
                      <a:lnTo>
                        <a:pt x="46" y="128"/>
                      </a:lnTo>
                      <a:lnTo>
                        <a:pt x="46" y="130"/>
                      </a:lnTo>
                      <a:lnTo>
                        <a:pt x="44" y="130"/>
                      </a:lnTo>
                      <a:lnTo>
                        <a:pt x="44" y="128"/>
                      </a:lnTo>
                      <a:lnTo>
                        <a:pt x="46" y="128"/>
                      </a:lnTo>
                      <a:lnTo>
                        <a:pt x="44" y="128"/>
                      </a:lnTo>
                      <a:lnTo>
                        <a:pt x="44" y="126"/>
                      </a:lnTo>
                      <a:lnTo>
                        <a:pt x="44" y="122"/>
                      </a:lnTo>
                      <a:lnTo>
                        <a:pt x="42" y="122"/>
                      </a:lnTo>
                      <a:lnTo>
                        <a:pt x="44" y="122"/>
                      </a:lnTo>
                      <a:lnTo>
                        <a:pt x="44" y="126"/>
                      </a:lnTo>
                      <a:lnTo>
                        <a:pt x="42" y="126"/>
                      </a:lnTo>
                      <a:lnTo>
                        <a:pt x="42" y="122"/>
                      </a:lnTo>
                      <a:lnTo>
                        <a:pt x="42" y="126"/>
                      </a:lnTo>
                      <a:lnTo>
                        <a:pt x="42" y="122"/>
                      </a:lnTo>
                      <a:lnTo>
                        <a:pt x="42" y="126"/>
                      </a:lnTo>
                      <a:lnTo>
                        <a:pt x="42" y="122"/>
                      </a:lnTo>
                      <a:lnTo>
                        <a:pt x="42" y="126"/>
                      </a:lnTo>
                      <a:lnTo>
                        <a:pt x="40" y="126"/>
                      </a:lnTo>
                      <a:lnTo>
                        <a:pt x="40" y="122"/>
                      </a:lnTo>
                      <a:lnTo>
                        <a:pt x="40" y="126"/>
                      </a:lnTo>
                      <a:lnTo>
                        <a:pt x="40" y="128"/>
                      </a:lnTo>
                      <a:lnTo>
                        <a:pt x="40" y="126"/>
                      </a:lnTo>
                      <a:lnTo>
                        <a:pt x="38" y="128"/>
                      </a:lnTo>
                      <a:lnTo>
                        <a:pt x="40" y="128"/>
                      </a:lnTo>
                      <a:lnTo>
                        <a:pt x="38" y="128"/>
                      </a:lnTo>
                      <a:lnTo>
                        <a:pt x="38" y="130"/>
                      </a:lnTo>
                      <a:lnTo>
                        <a:pt x="40" y="130"/>
                      </a:lnTo>
                      <a:lnTo>
                        <a:pt x="38" y="130"/>
                      </a:lnTo>
                      <a:lnTo>
                        <a:pt x="40" y="130"/>
                      </a:lnTo>
                      <a:lnTo>
                        <a:pt x="42" y="130"/>
                      </a:lnTo>
                      <a:lnTo>
                        <a:pt x="42" y="130"/>
                      </a:lnTo>
                      <a:lnTo>
                        <a:pt x="40" y="130"/>
                      </a:lnTo>
                      <a:lnTo>
                        <a:pt x="38" y="130"/>
                      </a:lnTo>
                      <a:lnTo>
                        <a:pt x="36" y="130"/>
                      </a:lnTo>
                      <a:lnTo>
                        <a:pt x="36" y="130"/>
                      </a:lnTo>
                      <a:lnTo>
                        <a:pt x="36" y="130"/>
                      </a:lnTo>
                      <a:lnTo>
                        <a:pt x="28" y="134"/>
                      </a:lnTo>
                      <a:lnTo>
                        <a:pt x="20" y="142"/>
                      </a:lnTo>
                      <a:lnTo>
                        <a:pt x="18" y="142"/>
                      </a:lnTo>
                      <a:lnTo>
                        <a:pt x="14" y="144"/>
                      </a:lnTo>
                      <a:lnTo>
                        <a:pt x="14" y="142"/>
                      </a:lnTo>
                      <a:lnTo>
                        <a:pt x="16" y="142"/>
                      </a:lnTo>
                      <a:lnTo>
                        <a:pt x="16" y="142"/>
                      </a:lnTo>
                      <a:lnTo>
                        <a:pt x="18" y="142"/>
                      </a:lnTo>
                      <a:lnTo>
                        <a:pt x="20" y="138"/>
                      </a:lnTo>
                      <a:lnTo>
                        <a:pt x="24" y="136"/>
                      </a:lnTo>
                      <a:lnTo>
                        <a:pt x="26" y="136"/>
                      </a:lnTo>
                      <a:lnTo>
                        <a:pt x="28" y="134"/>
                      </a:lnTo>
                      <a:lnTo>
                        <a:pt x="28" y="132"/>
                      </a:lnTo>
                      <a:lnTo>
                        <a:pt x="30" y="132"/>
                      </a:lnTo>
                      <a:lnTo>
                        <a:pt x="30" y="130"/>
                      </a:lnTo>
                      <a:lnTo>
                        <a:pt x="30" y="132"/>
                      </a:lnTo>
                      <a:lnTo>
                        <a:pt x="30" y="130"/>
                      </a:lnTo>
                      <a:lnTo>
                        <a:pt x="32" y="130"/>
                      </a:lnTo>
                      <a:lnTo>
                        <a:pt x="30" y="132"/>
                      </a:lnTo>
                      <a:lnTo>
                        <a:pt x="32" y="130"/>
                      </a:lnTo>
                      <a:lnTo>
                        <a:pt x="32" y="132"/>
                      </a:lnTo>
                      <a:lnTo>
                        <a:pt x="32" y="130"/>
                      </a:lnTo>
                      <a:lnTo>
                        <a:pt x="30" y="130"/>
                      </a:lnTo>
                      <a:lnTo>
                        <a:pt x="32" y="130"/>
                      </a:lnTo>
                      <a:lnTo>
                        <a:pt x="32" y="130"/>
                      </a:lnTo>
                      <a:lnTo>
                        <a:pt x="34" y="130"/>
                      </a:lnTo>
                      <a:lnTo>
                        <a:pt x="32" y="130"/>
                      </a:lnTo>
                      <a:lnTo>
                        <a:pt x="32" y="128"/>
                      </a:lnTo>
                      <a:lnTo>
                        <a:pt x="34" y="128"/>
                      </a:lnTo>
                      <a:lnTo>
                        <a:pt x="34" y="126"/>
                      </a:lnTo>
                      <a:lnTo>
                        <a:pt x="32" y="126"/>
                      </a:lnTo>
                      <a:lnTo>
                        <a:pt x="32" y="128"/>
                      </a:lnTo>
                      <a:lnTo>
                        <a:pt x="30" y="130"/>
                      </a:lnTo>
                      <a:lnTo>
                        <a:pt x="30" y="128"/>
                      </a:lnTo>
                      <a:lnTo>
                        <a:pt x="30" y="130"/>
                      </a:lnTo>
                      <a:lnTo>
                        <a:pt x="28" y="130"/>
                      </a:lnTo>
                      <a:lnTo>
                        <a:pt x="30" y="128"/>
                      </a:lnTo>
                      <a:lnTo>
                        <a:pt x="24" y="128"/>
                      </a:lnTo>
                      <a:lnTo>
                        <a:pt x="24" y="126"/>
                      </a:lnTo>
                      <a:lnTo>
                        <a:pt x="24" y="122"/>
                      </a:lnTo>
                      <a:lnTo>
                        <a:pt x="24" y="126"/>
                      </a:lnTo>
                      <a:lnTo>
                        <a:pt x="24" y="128"/>
                      </a:lnTo>
                      <a:lnTo>
                        <a:pt x="22" y="126"/>
                      </a:lnTo>
                      <a:lnTo>
                        <a:pt x="22" y="128"/>
                      </a:lnTo>
                      <a:lnTo>
                        <a:pt x="22" y="126"/>
                      </a:lnTo>
                      <a:lnTo>
                        <a:pt x="22" y="128"/>
                      </a:lnTo>
                      <a:lnTo>
                        <a:pt x="20" y="128"/>
                      </a:lnTo>
                      <a:lnTo>
                        <a:pt x="20" y="130"/>
                      </a:lnTo>
                      <a:lnTo>
                        <a:pt x="18" y="128"/>
                      </a:lnTo>
                      <a:lnTo>
                        <a:pt x="20" y="130"/>
                      </a:lnTo>
                      <a:lnTo>
                        <a:pt x="18" y="130"/>
                      </a:lnTo>
                      <a:lnTo>
                        <a:pt x="18" y="128"/>
                      </a:lnTo>
                      <a:lnTo>
                        <a:pt x="18" y="130"/>
                      </a:lnTo>
                      <a:lnTo>
                        <a:pt x="18" y="130"/>
                      </a:lnTo>
                      <a:lnTo>
                        <a:pt x="16" y="132"/>
                      </a:lnTo>
                      <a:lnTo>
                        <a:pt x="14" y="130"/>
                      </a:lnTo>
                      <a:lnTo>
                        <a:pt x="16" y="132"/>
                      </a:lnTo>
                      <a:lnTo>
                        <a:pt x="18" y="132"/>
                      </a:lnTo>
                      <a:lnTo>
                        <a:pt x="18" y="134"/>
                      </a:lnTo>
                      <a:lnTo>
                        <a:pt x="16" y="134"/>
                      </a:lnTo>
                      <a:lnTo>
                        <a:pt x="16" y="132"/>
                      </a:lnTo>
                      <a:lnTo>
                        <a:pt x="16" y="134"/>
                      </a:lnTo>
                      <a:lnTo>
                        <a:pt x="14" y="134"/>
                      </a:lnTo>
                      <a:lnTo>
                        <a:pt x="14" y="132"/>
                      </a:lnTo>
                      <a:lnTo>
                        <a:pt x="14" y="134"/>
                      </a:lnTo>
                      <a:lnTo>
                        <a:pt x="16" y="134"/>
                      </a:lnTo>
                      <a:lnTo>
                        <a:pt x="18" y="134"/>
                      </a:lnTo>
                      <a:lnTo>
                        <a:pt x="20" y="136"/>
                      </a:lnTo>
                      <a:lnTo>
                        <a:pt x="20" y="138"/>
                      </a:lnTo>
                      <a:lnTo>
                        <a:pt x="18" y="138"/>
                      </a:lnTo>
                      <a:lnTo>
                        <a:pt x="18" y="136"/>
                      </a:lnTo>
                      <a:lnTo>
                        <a:pt x="16" y="138"/>
                      </a:lnTo>
                      <a:lnTo>
                        <a:pt x="12" y="138"/>
                      </a:lnTo>
                      <a:lnTo>
                        <a:pt x="14" y="138"/>
                      </a:lnTo>
                      <a:lnTo>
                        <a:pt x="14" y="142"/>
                      </a:lnTo>
                      <a:lnTo>
                        <a:pt x="10" y="142"/>
                      </a:lnTo>
                      <a:lnTo>
                        <a:pt x="6" y="142"/>
                      </a:lnTo>
                      <a:lnTo>
                        <a:pt x="4" y="142"/>
                      </a:lnTo>
                      <a:lnTo>
                        <a:pt x="6" y="142"/>
                      </a:lnTo>
                      <a:lnTo>
                        <a:pt x="8" y="142"/>
                      </a:lnTo>
                      <a:lnTo>
                        <a:pt x="6" y="142"/>
                      </a:lnTo>
                      <a:lnTo>
                        <a:pt x="6" y="138"/>
                      </a:lnTo>
                      <a:lnTo>
                        <a:pt x="6" y="142"/>
                      </a:lnTo>
                      <a:lnTo>
                        <a:pt x="6" y="138"/>
                      </a:lnTo>
                      <a:lnTo>
                        <a:pt x="4" y="138"/>
                      </a:lnTo>
                      <a:lnTo>
                        <a:pt x="2" y="138"/>
                      </a:lnTo>
                      <a:lnTo>
                        <a:pt x="0" y="136"/>
                      </a:lnTo>
                      <a:close/>
                    </a:path>
                  </a:pathLst>
                </a:custGeom>
                <a:solidFill>
                  <a:srgbClr val="E0E0E0"/>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103" name="Freeform 173">
                  <a:extLst>
                    <a:ext uri="{FF2B5EF4-FFF2-40B4-BE49-F238E27FC236}">
                      <a16:creationId xmlns:a16="http://schemas.microsoft.com/office/drawing/2014/main" id="{F2BD7326-E2B0-E8C8-F23B-2807EA4A95F0}"/>
                    </a:ext>
                  </a:extLst>
                </p:cNvPr>
                <p:cNvSpPr>
                  <a:spLocks/>
                </p:cNvSpPr>
                <p:nvPr/>
              </p:nvSpPr>
              <p:spPr bwMode="auto">
                <a:xfrm>
                  <a:off x="6232525" y="2549525"/>
                  <a:ext cx="609600" cy="1041400"/>
                </a:xfrm>
                <a:custGeom>
                  <a:avLst/>
                  <a:gdLst>
                    <a:gd name="T0" fmla="*/ 18 w 384"/>
                    <a:gd name="T1" fmla="*/ 48 h 656"/>
                    <a:gd name="T2" fmla="*/ 24 w 384"/>
                    <a:gd name="T3" fmla="*/ 46 h 656"/>
                    <a:gd name="T4" fmla="*/ 24 w 384"/>
                    <a:gd name="T5" fmla="*/ 52 h 656"/>
                    <a:gd name="T6" fmla="*/ 40 w 384"/>
                    <a:gd name="T7" fmla="*/ 54 h 656"/>
                    <a:gd name="T8" fmla="*/ 58 w 384"/>
                    <a:gd name="T9" fmla="*/ 48 h 656"/>
                    <a:gd name="T10" fmla="*/ 94 w 384"/>
                    <a:gd name="T11" fmla="*/ 26 h 656"/>
                    <a:gd name="T12" fmla="*/ 370 w 384"/>
                    <a:gd name="T13" fmla="*/ 414 h 656"/>
                    <a:gd name="T14" fmla="*/ 378 w 384"/>
                    <a:gd name="T15" fmla="*/ 432 h 656"/>
                    <a:gd name="T16" fmla="*/ 384 w 384"/>
                    <a:gd name="T17" fmla="*/ 446 h 656"/>
                    <a:gd name="T18" fmla="*/ 368 w 384"/>
                    <a:gd name="T19" fmla="*/ 460 h 656"/>
                    <a:gd name="T20" fmla="*/ 338 w 384"/>
                    <a:gd name="T21" fmla="*/ 476 h 656"/>
                    <a:gd name="T22" fmla="*/ 310 w 384"/>
                    <a:gd name="T23" fmla="*/ 474 h 656"/>
                    <a:gd name="T24" fmla="*/ 314 w 384"/>
                    <a:gd name="T25" fmla="*/ 504 h 656"/>
                    <a:gd name="T26" fmla="*/ 294 w 384"/>
                    <a:gd name="T27" fmla="*/ 522 h 656"/>
                    <a:gd name="T28" fmla="*/ 278 w 384"/>
                    <a:gd name="T29" fmla="*/ 550 h 656"/>
                    <a:gd name="T30" fmla="*/ 268 w 384"/>
                    <a:gd name="T31" fmla="*/ 558 h 656"/>
                    <a:gd name="T32" fmla="*/ 262 w 384"/>
                    <a:gd name="T33" fmla="*/ 592 h 656"/>
                    <a:gd name="T34" fmla="*/ 246 w 384"/>
                    <a:gd name="T35" fmla="*/ 600 h 656"/>
                    <a:gd name="T36" fmla="*/ 220 w 384"/>
                    <a:gd name="T37" fmla="*/ 590 h 656"/>
                    <a:gd name="T38" fmla="*/ 206 w 384"/>
                    <a:gd name="T39" fmla="*/ 570 h 656"/>
                    <a:gd name="T40" fmla="*/ 210 w 384"/>
                    <a:gd name="T41" fmla="*/ 580 h 656"/>
                    <a:gd name="T42" fmla="*/ 196 w 384"/>
                    <a:gd name="T43" fmla="*/ 586 h 656"/>
                    <a:gd name="T44" fmla="*/ 190 w 384"/>
                    <a:gd name="T45" fmla="*/ 608 h 656"/>
                    <a:gd name="T46" fmla="*/ 182 w 384"/>
                    <a:gd name="T47" fmla="*/ 624 h 656"/>
                    <a:gd name="T48" fmla="*/ 172 w 384"/>
                    <a:gd name="T49" fmla="*/ 618 h 656"/>
                    <a:gd name="T50" fmla="*/ 148 w 384"/>
                    <a:gd name="T51" fmla="*/ 608 h 656"/>
                    <a:gd name="T52" fmla="*/ 128 w 384"/>
                    <a:gd name="T53" fmla="*/ 632 h 656"/>
                    <a:gd name="T54" fmla="*/ 110 w 384"/>
                    <a:gd name="T55" fmla="*/ 636 h 656"/>
                    <a:gd name="T56" fmla="*/ 84 w 384"/>
                    <a:gd name="T57" fmla="*/ 622 h 656"/>
                    <a:gd name="T58" fmla="*/ 60 w 384"/>
                    <a:gd name="T59" fmla="*/ 620 h 656"/>
                    <a:gd name="T60" fmla="*/ 62 w 384"/>
                    <a:gd name="T61" fmla="*/ 638 h 656"/>
                    <a:gd name="T62" fmla="*/ 52 w 384"/>
                    <a:gd name="T63" fmla="*/ 632 h 656"/>
                    <a:gd name="T64" fmla="*/ 30 w 384"/>
                    <a:gd name="T65" fmla="*/ 636 h 656"/>
                    <a:gd name="T66" fmla="*/ 22 w 384"/>
                    <a:gd name="T67" fmla="*/ 642 h 656"/>
                    <a:gd name="T68" fmla="*/ 16 w 384"/>
                    <a:gd name="T69" fmla="*/ 654 h 656"/>
                    <a:gd name="T70" fmla="*/ 2 w 384"/>
                    <a:gd name="T71" fmla="*/ 650 h 656"/>
                    <a:gd name="T72" fmla="*/ 2 w 384"/>
                    <a:gd name="T73" fmla="*/ 640 h 656"/>
                    <a:gd name="T74" fmla="*/ 4 w 384"/>
                    <a:gd name="T75" fmla="*/ 634 h 656"/>
                    <a:gd name="T76" fmla="*/ 10 w 384"/>
                    <a:gd name="T77" fmla="*/ 626 h 656"/>
                    <a:gd name="T78" fmla="*/ 6 w 384"/>
                    <a:gd name="T79" fmla="*/ 612 h 656"/>
                    <a:gd name="T80" fmla="*/ 6 w 384"/>
                    <a:gd name="T81" fmla="*/ 606 h 656"/>
                    <a:gd name="T82" fmla="*/ 16 w 384"/>
                    <a:gd name="T83" fmla="*/ 600 h 656"/>
                    <a:gd name="T84" fmla="*/ 16 w 384"/>
                    <a:gd name="T85" fmla="*/ 596 h 656"/>
                    <a:gd name="T86" fmla="*/ 10 w 384"/>
                    <a:gd name="T87" fmla="*/ 582 h 656"/>
                    <a:gd name="T88" fmla="*/ 14 w 384"/>
                    <a:gd name="T89" fmla="*/ 574 h 656"/>
                    <a:gd name="T90" fmla="*/ 20 w 384"/>
                    <a:gd name="T91" fmla="*/ 572 h 656"/>
                    <a:gd name="T92" fmla="*/ 26 w 384"/>
                    <a:gd name="T93" fmla="*/ 564 h 656"/>
                    <a:gd name="T94" fmla="*/ 34 w 384"/>
                    <a:gd name="T95" fmla="*/ 544 h 656"/>
                    <a:gd name="T96" fmla="*/ 46 w 384"/>
                    <a:gd name="T97" fmla="*/ 536 h 656"/>
                    <a:gd name="T98" fmla="*/ 48 w 384"/>
                    <a:gd name="T99" fmla="*/ 524 h 656"/>
                    <a:gd name="T100" fmla="*/ 52 w 384"/>
                    <a:gd name="T101" fmla="*/ 512 h 656"/>
                    <a:gd name="T102" fmla="*/ 60 w 384"/>
                    <a:gd name="T103" fmla="*/ 496 h 656"/>
                    <a:gd name="T104" fmla="*/ 56 w 384"/>
                    <a:gd name="T105" fmla="*/ 482 h 656"/>
                    <a:gd name="T106" fmla="*/ 54 w 384"/>
                    <a:gd name="T107" fmla="*/ 478 h 656"/>
                    <a:gd name="T108" fmla="*/ 56 w 384"/>
                    <a:gd name="T109" fmla="*/ 468 h 656"/>
                    <a:gd name="T110" fmla="*/ 48 w 384"/>
                    <a:gd name="T111" fmla="*/ 458 h 656"/>
                    <a:gd name="T112" fmla="*/ 40 w 384"/>
                    <a:gd name="T113" fmla="*/ 446 h 656"/>
                    <a:gd name="T114" fmla="*/ 36 w 384"/>
                    <a:gd name="T115" fmla="*/ 438 h 656"/>
                    <a:gd name="T116" fmla="*/ 42 w 384"/>
                    <a:gd name="T117" fmla="*/ 432 h 656"/>
                    <a:gd name="T118" fmla="*/ 40 w 384"/>
                    <a:gd name="T119" fmla="*/ 420 h 656"/>
                    <a:gd name="T120" fmla="*/ 46 w 384"/>
                    <a:gd name="T121" fmla="*/ 406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4" h="656">
                      <a:moveTo>
                        <a:pt x="30" y="230"/>
                      </a:moveTo>
                      <a:lnTo>
                        <a:pt x="18" y="106"/>
                      </a:lnTo>
                      <a:lnTo>
                        <a:pt x="12" y="44"/>
                      </a:lnTo>
                      <a:lnTo>
                        <a:pt x="12" y="42"/>
                      </a:lnTo>
                      <a:lnTo>
                        <a:pt x="14" y="44"/>
                      </a:lnTo>
                      <a:lnTo>
                        <a:pt x="16" y="46"/>
                      </a:lnTo>
                      <a:lnTo>
                        <a:pt x="18" y="46"/>
                      </a:lnTo>
                      <a:lnTo>
                        <a:pt x="18" y="48"/>
                      </a:lnTo>
                      <a:lnTo>
                        <a:pt x="20" y="48"/>
                      </a:lnTo>
                      <a:lnTo>
                        <a:pt x="20" y="46"/>
                      </a:lnTo>
                      <a:lnTo>
                        <a:pt x="22" y="48"/>
                      </a:lnTo>
                      <a:lnTo>
                        <a:pt x="22" y="50"/>
                      </a:lnTo>
                      <a:lnTo>
                        <a:pt x="22" y="48"/>
                      </a:lnTo>
                      <a:lnTo>
                        <a:pt x="24" y="48"/>
                      </a:lnTo>
                      <a:lnTo>
                        <a:pt x="22" y="46"/>
                      </a:lnTo>
                      <a:lnTo>
                        <a:pt x="24" y="46"/>
                      </a:lnTo>
                      <a:lnTo>
                        <a:pt x="22" y="46"/>
                      </a:lnTo>
                      <a:lnTo>
                        <a:pt x="24" y="44"/>
                      </a:lnTo>
                      <a:lnTo>
                        <a:pt x="26" y="44"/>
                      </a:lnTo>
                      <a:lnTo>
                        <a:pt x="26" y="46"/>
                      </a:lnTo>
                      <a:lnTo>
                        <a:pt x="26" y="48"/>
                      </a:lnTo>
                      <a:lnTo>
                        <a:pt x="26" y="50"/>
                      </a:lnTo>
                      <a:lnTo>
                        <a:pt x="24" y="50"/>
                      </a:lnTo>
                      <a:lnTo>
                        <a:pt x="24" y="52"/>
                      </a:lnTo>
                      <a:lnTo>
                        <a:pt x="26" y="52"/>
                      </a:lnTo>
                      <a:lnTo>
                        <a:pt x="32" y="54"/>
                      </a:lnTo>
                      <a:lnTo>
                        <a:pt x="36" y="54"/>
                      </a:lnTo>
                      <a:lnTo>
                        <a:pt x="38" y="56"/>
                      </a:lnTo>
                      <a:lnTo>
                        <a:pt x="38" y="54"/>
                      </a:lnTo>
                      <a:lnTo>
                        <a:pt x="40" y="54"/>
                      </a:lnTo>
                      <a:lnTo>
                        <a:pt x="42" y="54"/>
                      </a:lnTo>
                      <a:lnTo>
                        <a:pt x="40" y="54"/>
                      </a:lnTo>
                      <a:lnTo>
                        <a:pt x="44" y="54"/>
                      </a:lnTo>
                      <a:lnTo>
                        <a:pt x="52" y="52"/>
                      </a:lnTo>
                      <a:lnTo>
                        <a:pt x="54" y="52"/>
                      </a:lnTo>
                      <a:lnTo>
                        <a:pt x="54" y="50"/>
                      </a:lnTo>
                      <a:lnTo>
                        <a:pt x="56" y="50"/>
                      </a:lnTo>
                      <a:lnTo>
                        <a:pt x="58" y="48"/>
                      </a:lnTo>
                      <a:lnTo>
                        <a:pt x="58" y="50"/>
                      </a:lnTo>
                      <a:lnTo>
                        <a:pt x="58" y="48"/>
                      </a:lnTo>
                      <a:lnTo>
                        <a:pt x="60" y="48"/>
                      </a:lnTo>
                      <a:lnTo>
                        <a:pt x="62" y="48"/>
                      </a:lnTo>
                      <a:lnTo>
                        <a:pt x="72" y="42"/>
                      </a:lnTo>
                      <a:lnTo>
                        <a:pt x="82" y="36"/>
                      </a:lnTo>
                      <a:lnTo>
                        <a:pt x="84" y="34"/>
                      </a:lnTo>
                      <a:lnTo>
                        <a:pt x="84" y="32"/>
                      </a:lnTo>
                      <a:lnTo>
                        <a:pt x="86" y="32"/>
                      </a:lnTo>
                      <a:lnTo>
                        <a:pt x="94" y="26"/>
                      </a:lnTo>
                      <a:lnTo>
                        <a:pt x="326" y="0"/>
                      </a:lnTo>
                      <a:lnTo>
                        <a:pt x="326" y="10"/>
                      </a:lnTo>
                      <a:lnTo>
                        <a:pt x="344" y="148"/>
                      </a:lnTo>
                      <a:lnTo>
                        <a:pt x="354" y="222"/>
                      </a:lnTo>
                      <a:lnTo>
                        <a:pt x="362" y="296"/>
                      </a:lnTo>
                      <a:lnTo>
                        <a:pt x="372" y="390"/>
                      </a:lnTo>
                      <a:lnTo>
                        <a:pt x="374" y="408"/>
                      </a:lnTo>
                      <a:lnTo>
                        <a:pt x="370" y="414"/>
                      </a:lnTo>
                      <a:lnTo>
                        <a:pt x="368" y="416"/>
                      </a:lnTo>
                      <a:lnTo>
                        <a:pt x="368" y="416"/>
                      </a:lnTo>
                      <a:lnTo>
                        <a:pt x="368" y="418"/>
                      </a:lnTo>
                      <a:lnTo>
                        <a:pt x="368" y="420"/>
                      </a:lnTo>
                      <a:lnTo>
                        <a:pt x="370" y="422"/>
                      </a:lnTo>
                      <a:lnTo>
                        <a:pt x="374" y="424"/>
                      </a:lnTo>
                      <a:lnTo>
                        <a:pt x="378" y="426"/>
                      </a:lnTo>
                      <a:lnTo>
                        <a:pt x="378" y="432"/>
                      </a:lnTo>
                      <a:lnTo>
                        <a:pt x="372" y="434"/>
                      </a:lnTo>
                      <a:lnTo>
                        <a:pt x="372" y="436"/>
                      </a:lnTo>
                      <a:lnTo>
                        <a:pt x="372" y="438"/>
                      </a:lnTo>
                      <a:lnTo>
                        <a:pt x="380" y="438"/>
                      </a:lnTo>
                      <a:lnTo>
                        <a:pt x="382" y="440"/>
                      </a:lnTo>
                      <a:lnTo>
                        <a:pt x="384" y="440"/>
                      </a:lnTo>
                      <a:lnTo>
                        <a:pt x="384" y="442"/>
                      </a:lnTo>
                      <a:lnTo>
                        <a:pt x="384" y="446"/>
                      </a:lnTo>
                      <a:lnTo>
                        <a:pt x="380" y="448"/>
                      </a:lnTo>
                      <a:lnTo>
                        <a:pt x="380" y="448"/>
                      </a:lnTo>
                      <a:lnTo>
                        <a:pt x="380" y="450"/>
                      </a:lnTo>
                      <a:lnTo>
                        <a:pt x="382" y="454"/>
                      </a:lnTo>
                      <a:lnTo>
                        <a:pt x="382" y="456"/>
                      </a:lnTo>
                      <a:lnTo>
                        <a:pt x="380" y="456"/>
                      </a:lnTo>
                      <a:lnTo>
                        <a:pt x="372" y="456"/>
                      </a:lnTo>
                      <a:lnTo>
                        <a:pt x="368" y="460"/>
                      </a:lnTo>
                      <a:lnTo>
                        <a:pt x="364" y="460"/>
                      </a:lnTo>
                      <a:lnTo>
                        <a:pt x="362" y="460"/>
                      </a:lnTo>
                      <a:lnTo>
                        <a:pt x="358" y="462"/>
                      </a:lnTo>
                      <a:lnTo>
                        <a:pt x="350" y="470"/>
                      </a:lnTo>
                      <a:lnTo>
                        <a:pt x="346" y="474"/>
                      </a:lnTo>
                      <a:lnTo>
                        <a:pt x="342" y="476"/>
                      </a:lnTo>
                      <a:lnTo>
                        <a:pt x="340" y="476"/>
                      </a:lnTo>
                      <a:lnTo>
                        <a:pt x="338" y="476"/>
                      </a:lnTo>
                      <a:lnTo>
                        <a:pt x="336" y="474"/>
                      </a:lnTo>
                      <a:lnTo>
                        <a:pt x="332" y="470"/>
                      </a:lnTo>
                      <a:lnTo>
                        <a:pt x="330" y="470"/>
                      </a:lnTo>
                      <a:lnTo>
                        <a:pt x="328" y="470"/>
                      </a:lnTo>
                      <a:lnTo>
                        <a:pt x="324" y="470"/>
                      </a:lnTo>
                      <a:lnTo>
                        <a:pt x="318" y="472"/>
                      </a:lnTo>
                      <a:lnTo>
                        <a:pt x="312" y="472"/>
                      </a:lnTo>
                      <a:lnTo>
                        <a:pt x="310" y="474"/>
                      </a:lnTo>
                      <a:lnTo>
                        <a:pt x="308" y="478"/>
                      </a:lnTo>
                      <a:lnTo>
                        <a:pt x="308" y="480"/>
                      </a:lnTo>
                      <a:lnTo>
                        <a:pt x="308" y="482"/>
                      </a:lnTo>
                      <a:lnTo>
                        <a:pt x="310" y="484"/>
                      </a:lnTo>
                      <a:lnTo>
                        <a:pt x="312" y="492"/>
                      </a:lnTo>
                      <a:lnTo>
                        <a:pt x="314" y="498"/>
                      </a:lnTo>
                      <a:lnTo>
                        <a:pt x="316" y="502"/>
                      </a:lnTo>
                      <a:lnTo>
                        <a:pt x="314" y="504"/>
                      </a:lnTo>
                      <a:lnTo>
                        <a:pt x="314" y="506"/>
                      </a:lnTo>
                      <a:lnTo>
                        <a:pt x="310" y="508"/>
                      </a:lnTo>
                      <a:lnTo>
                        <a:pt x="308" y="512"/>
                      </a:lnTo>
                      <a:lnTo>
                        <a:pt x="306" y="516"/>
                      </a:lnTo>
                      <a:lnTo>
                        <a:pt x="304" y="516"/>
                      </a:lnTo>
                      <a:lnTo>
                        <a:pt x="302" y="518"/>
                      </a:lnTo>
                      <a:lnTo>
                        <a:pt x="296" y="520"/>
                      </a:lnTo>
                      <a:lnTo>
                        <a:pt x="294" y="522"/>
                      </a:lnTo>
                      <a:lnTo>
                        <a:pt x="292" y="524"/>
                      </a:lnTo>
                      <a:lnTo>
                        <a:pt x="292" y="528"/>
                      </a:lnTo>
                      <a:lnTo>
                        <a:pt x="292" y="532"/>
                      </a:lnTo>
                      <a:lnTo>
                        <a:pt x="292" y="534"/>
                      </a:lnTo>
                      <a:lnTo>
                        <a:pt x="290" y="540"/>
                      </a:lnTo>
                      <a:lnTo>
                        <a:pt x="288" y="544"/>
                      </a:lnTo>
                      <a:lnTo>
                        <a:pt x="280" y="550"/>
                      </a:lnTo>
                      <a:lnTo>
                        <a:pt x="278" y="550"/>
                      </a:lnTo>
                      <a:lnTo>
                        <a:pt x="276" y="548"/>
                      </a:lnTo>
                      <a:lnTo>
                        <a:pt x="276" y="546"/>
                      </a:lnTo>
                      <a:lnTo>
                        <a:pt x="272" y="548"/>
                      </a:lnTo>
                      <a:lnTo>
                        <a:pt x="270" y="550"/>
                      </a:lnTo>
                      <a:lnTo>
                        <a:pt x="270" y="552"/>
                      </a:lnTo>
                      <a:lnTo>
                        <a:pt x="270" y="554"/>
                      </a:lnTo>
                      <a:lnTo>
                        <a:pt x="268" y="556"/>
                      </a:lnTo>
                      <a:lnTo>
                        <a:pt x="268" y="558"/>
                      </a:lnTo>
                      <a:lnTo>
                        <a:pt x="264" y="562"/>
                      </a:lnTo>
                      <a:lnTo>
                        <a:pt x="262" y="568"/>
                      </a:lnTo>
                      <a:lnTo>
                        <a:pt x="262" y="572"/>
                      </a:lnTo>
                      <a:lnTo>
                        <a:pt x="264" y="578"/>
                      </a:lnTo>
                      <a:lnTo>
                        <a:pt x="262" y="584"/>
                      </a:lnTo>
                      <a:lnTo>
                        <a:pt x="264" y="588"/>
                      </a:lnTo>
                      <a:lnTo>
                        <a:pt x="262" y="590"/>
                      </a:lnTo>
                      <a:lnTo>
                        <a:pt x="262" y="592"/>
                      </a:lnTo>
                      <a:lnTo>
                        <a:pt x="260" y="594"/>
                      </a:lnTo>
                      <a:lnTo>
                        <a:pt x="252" y="596"/>
                      </a:lnTo>
                      <a:lnTo>
                        <a:pt x="250" y="596"/>
                      </a:lnTo>
                      <a:lnTo>
                        <a:pt x="250" y="598"/>
                      </a:lnTo>
                      <a:lnTo>
                        <a:pt x="250" y="600"/>
                      </a:lnTo>
                      <a:lnTo>
                        <a:pt x="250" y="602"/>
                      </a:lnTo>
                      <a:lnTo>
                        <a:pt x="248" y="602"/>
                      </a:lnTo>
                      <a:lnTo>
                        <a:pt x="246" y="600"/>
                      </a:lnTo>
                      <a:lnTo>
                        <a:pt x="244" y="596"/>
                      </a:lnTo>
                      <a:lnTo>
                        <a:pt x="242" y="594"/>
                      </a:lnTo>
                      <a:lnTo>
                        <a:pt x="238" y="594"/>
                      </a:lnTo>
                      <a:lnTo>
                        <a:pt x="234" y="596"/>
                      </a:lnTo>
                      <a:lnTo>
                        <a:pt x="232" y="596"/>
                      </a:lnTo>
                      <a:lnTo>
                        <a:pt x="226" y="594"/>
                      </a:lnTo>
                      <a:lnTo>
                        <a:pt x="224" y="592"/>
                      </a:lnTo>
                      <a:lnTo>
                        <a:pt x="220" y="590"/>
                      </a:lnTo>
                      <a:lnTo>
                        <a:pt x="218" y="586"/>
                      </a:lnTo>
                      <a:lnTo>
                        <a:pt x="218" y="584"/>
                      </a:lnTo>
                      <a:lnTo>
                        <a:pt x="218" y="580"/>
                      </a:lnTo>
                      <a:lnTo>
                        <a:pt x="218" y="578"/>
                      </a:lnTo>
                      <a:lnTo>
                        <a:pt x="216" y="574"/>
                      </a:lnTo>
                      <a:lnTo>
                        <a:pt x="212" y="572"/>
                      </a:lnTo>
                      <a:lnTo>
                        <a:pt x="208" y="570"/>
                      </a:lnTo>
                      <a:lnTo>
                        <a:pt x="206" y="570"/>
                      </a:lnTo>
                      <a:lnTo>
                        <a:pt x="204" y="570"/>
                      </a:lnTo>
                      <a:lnTo>
                        <a:pt x="204" y="572"/>
                      </a:lnTo>
                      <a:lnTo>
                        <a:pt x="204" y="574"/>
                      </a:lnTo>
                      <a:lnTo>
                        <a:pt x="206" y="574"/>
                      </a:lnTo>
                      <a:lnTo>
                        <a:pt x="210" y="576"/>
                      </a:lnTo>
                      <a:lnTo>
                        <a:pt x="212" y="576"/>
                      </a:lnTo>
                      <a:lnTo>
                        <a:pt x="212" y="578"/>
                      </a:lnTo>
                      <a:lnTo>
                        <a:pt x="210" y="580"/>
                      </a:lnTo>
                      <a:lnTo>
                        <a:pt x="206" y="580"/>
                      </a:lnTo>
                      <a:lnTo>
                        <a:pt x="204" y="580"/>
                      </a:lnTo>
                      <a:lnTo>
                        <a:pt x="204" y="584"/>
                      </a:lnTo>
                      <a:lnTo>
                        <a:pt x="202" y="584"/>
                      </a:lnTo>
                      <a:lnTo>
                        <a:pt x="198" y="582"/>
                      </a:lnTo>
                      <a:lnTo>
                        <a:pt x="196" y="582"/>
                      </a:lnTo>
                      <a:lnTo>
                        <a:pt x="194" y="584"/>
                      </a:lnTo>
                      <a:lnTo>
                        <a:pt x="196" y="586"/>
                      </a:lnTo>
                      <a:lnTo>
                        <a:pt x="200" y="588"/>
                      </a:lnTo>
                      <a:lnTo>
                        <a:pt x="200" y="590"/>
                      </a:lnTo>
                      <a:lnTo>
                        <a:pt x="200" y="592"/>
                      </a:lnTo>
                      <a:lnTo>
                        <a:pt x="198" y="594"/>
                      </a:lnTo>
                      <a:lnTo>
                        <a:pt x="196" y="594"/>
                      </a:lnTo>
                      <a:lnTo>
                        <a:pt x="190" y="596"/>
                      </a:lnTo>
                      <a:lnTo>
                        <a:pt x="188" y="598"/>
                      </a:lnTo>
                      <a:lnTo>
                        <a:pt x="190" y="608"/>
                      </a:lnTo>
                      <a:lnTo>
                        <a:pt x="190" y="610"/>
                      </a:lnTo>
                      <a:lnTo>
                        <a:pt x="192" y="610"/>
                      </a:lnTo>
                      <a:lnTo>
                        <a:pt x="192" y="612"/>
                      </a:lnTo>
                      <a:lnTo>
                        <a:pt x="190" y="616"/>
                      </a:lnTo>
                      <a:lnTo>
                        <a:pt x="186" y="614"/>
                      </a:lnTo>
                      <a:lnTo>
                        <a:pt x="182" y="616"/>
                      </a:lnTo>
                      <a:lnTo>
                        <a:pt x="182" y="618"/>
                      </a:lnTo>
                      <a:lnTo>
                        <a:pt x="182" y="624"/>
                      </a:lnTo>
                      <a:lnTo>
                        <a:pt x="182" y="626"/>
                      </a:lnTo>
                      <a:lnTo>
                        <a:pt x="178" y="628"/>
                      </a:lnTo>
                      <a:lnTo>
                        <a:pt x="176" y="628"/>
                      </a:lnTo>
                      <a:lnTo>
                        <a:pt x="176" y="626"/>
                      </a:lnTo>
                      <a:lnTo>
                        <a:pt x="176" y="620"/>
                      </a:lnTo>
                      <a:lnTo>
                        <a:pt x="176" y="618"/>
                      </a:lnTo>
                      <a:lnTo>
                        <a:pt x="174" y="618"/>
                      </a:lnTo>
                      <a:lnTo>
                        <a:pt x="172" y="618"/>
                      </a:lnTo>
                      <a:lnTo>
                        <a:pt x="168" y="622"/>
                      </a:lnTo>
                      <a:lnTo>
                        <a:pt x="166" y="622"/>
                      </a:lnTo>
                      <a:lnTo>
                        <a:pt x="164" y="620"/>
                      </a:lnTo>
                      <a:lnTo>
                        <a:pt x="162" y="616"/>
                      </a:lnTo>
                      <a:lnTo>
                        <a:pt x="158" y="610"/>
                      </a:lnTo>
                      <a:lnTo>
                        <a:pt x="156" y="608"/>
                      </a:lnTo>
                      <a:lnTo>
                        <a:pt x="154" y="606"/>
                      </a:lnTo>
                      <a:lnTo>
                        <a:pt x="148" y="608"/>
                      </a:lnTo>
                      <a:lnTo>
                        <a:pt x="144" y="616"/>
                      </a:lnTo>
                      <a:lnTo>
                        <a:pt x="142" y="618"/>
                      </a:lnTo>
                      <a:lnTo>
                        <a:pt x="138" y="618"/>
                      </a:lnTo>
                      <a:lnTo>
                        <a:pt x="132" y="622"/>
                      </a:lnTo>
                      <a:lnTo>
                        <a:pt x="128" y="624"/>
                      </a:lnTo>
                      <a:lnTo>
                        <a:pt x="128" y="626"/>
                      </a:lnTo>
                      <a:lnTo>
                        <a:pt x="128" y="630"/>
                      </a:lnTo>
                      <a:lnTo>
                        <a:pt x="128" y="632"/>
                      </a:lnTo>
                      <a:lnTo>
                        <a:pt x="128" y="636"/>
                      </a:lnTo>
                      <a:lnTo>
                        <a:pt x="128" y="640"/>
                      </a:lnTo>
                      <a:lnTo>
                        <a:pt x="126" y="642"/>
                      </a:lnTo>
                      <a:lnTo>
                        <a:pt x="122" y="644"/>
                      </a:lnTo>
                      <a:lnTo>
                        <a:pt x="120" y="644"/>
                      </a:lnTo>
                      <a:lnTo>
                        <a:pt x="118" y="638"/>
                      </a:lnTo>
                      <a:lnTo>
                        <a:pt x="116" y="636"/>
                      </a:lnTo>
                      <a:lnTo>
                        <a:pt x="110" y="636"/>
                      </a:lnTo>
                      <a:lnTo>
                        <a:pt x="108" y="634"/>
                      </a:lnTo>
                      <a:lnTo>
                        <a:pt x="104" y="632"/>
                      </a:lnTo>
                      <a:lnTo>
                        <a:pt x="102" y="630"/>
                      </a:lnTo>
                      <a:lnTo>
                        <a:pt x="98" y="628"/>
                      </a:lnTo>
                      <a:lnTo>
                        <a:pt x="96" y="628"/>
                      </a:lnTo>
                      <a:lnTo>
                        <a:pt x="92" y="626"/>
                      </a:lnTo>
                      <a:lnTo>
                        <a:pt x="88" y="624"/>
                      </a:lnTo>
                      <a:lnTo>
                        <a:pt x="84" y="622"/>
                      </a:lnTo>
                      <a:lnTo>
                        <a:pt x="78" y="622"/>
                      </a:lnTo>
                      <a:lnTo>
                        <a:pt x="78" y="624"/>
                      </a:lnTo>
                      <a:lnTo>
                        <a:pt x="72" y="628"/>
                      </a:lnTo>
                      <a:lnTo>
                        <a:pt x="72" y="630"/>
                      </a:lnTo>
                      <a:lnTo>
                        <a:pt x="66" y="626"/>
                      </a:lnTo>
                      <a:lnTo>
                        <a:pt x="64" y="624"/>
                      </a:lnTo>
                      <a:lnTo>
                        <a:pt x="62" y="620"/>
                      </a:lnTo>
                      <a:lnTo>
                        <a:pt x="60" y="620"/>
                      </a:lnTo>
                      <a:lnTo>
                        <a:pt x="60" y="622"/>
                      </a:lnTo>
                      <a:lnTo>
                        <a:pt x="60" y="624"/>
                      </a:lnTo>
                      <a:lnTo>
                        <a:pt x="58" y="626"/>
                      </a:lnTo>
                      <a:lnTo>
                        <a:pt x="56" y="628"/>
                      </a:lnTo>
                      <a:lnTo>
                        <a:pt x="58" y="630"/>
                      </a:lnTo>
                      <a:lnTo>
                        <a:pt x="62" y="634"/>
                      </a:lnTo>
                      <a:lnTo>
                        <a:pt x="62" y="636"/>
                      </a:lnTo>
                      <a:lnTo>
                        <a:pt x="62" y="638"/>
                      </a:lnTo>
                      <a:lnTo>
                        <a:pt x="62" y="640"/>
                      </a:lnTo>
                      <a:lnTo>
                        <a:pt x="60" y="642"/>
                      </a:lnTo>
                      <a:lnTo>
                        <a:pt x="56" y="644"/>
                      </a:lnTo>
                      <a:lnTo>
                        <a:pt x="54" y="644"/>
                      </a:lnTo>
                      <a:lnTo>
                        <a:pt x="52" y="642"/>
                      </a:lnTo>
                      <a:lnTo>
                        <a:pt x="52" y="640"/>
                      </a:lnTo>
                      <a:lnTo>
                        <a:pt x="54" y="634"/>
                      </a:lnTo>
                      <a:lnTo>
                        <a:pt x="52" y="632"/>
                      </a:lnTo>
                      <a:lnTo>
                        <a:pt x="50" y="632"/>
                      </a:lnTo>
                      <a:lnTo>
                        <a:pt x="46" y="634"/>
                      </a:lnTo>
                      <a:lnTo>
                        <a:pt x="44" y="634"/>
                      </a:lnTo>
                      <a:lnTo>
                        <a:pt x="42" y="634"/>
                      </a:lnTo>
                      <a:lnTo>
                        <a:pt x="38" y="638"/>
                      </a:lnTo>
                      <a:lnTo>
                        <a:pt x="32" y="638"/>
                      </a:lnTo>
                      <a:lnTo>
                        <a:pt x="32" y="636"/>
                      </a:lnTo>
                      <a:lnTo>
                        <a:pt x="30" y="636"/>
                      </a:lnTo>
                      <a:lnTo>
                        <a:pt x="30" y="634"/>
                      </a:lnTo>
                      <a:lnTo>
                        <a:pt x="28" y="632"/>
                      </a:lnTo>
                      <a:lnTo>
                        <a:pt x="26" y="630"/>
                      </a:lnTo>
                      <a:lnTo>
                        <a:pt x="24" y="630"/>
                      </a:lnTo>
                      <a:lnTo>
                        <a:pt x="22" y="632"/>
                      </a:lnTo>
                      <a:lnTo>
                        <a:pt x="20" y="638"/>
                      </a:lnTo>
                      <a:lnTo>
                        <a:pt x="20" y="640"/>
                      </a:lnTo>
                      <a:lnTo>
                        <a:pt x="22" y="642"/>
                      </a:lnTo>
                      <a:lnTo>
                        <a:pt x="24" y="644"/>
                      </a:lnTo>
                      <a:lnTo>
                        <a:pt x="24" y="648"/>
                      </a:lnTo>
                      <a:lnTo>
                        <a:pt x="24" y="650"/>
                      </a:lnTo>
                      <a:lnTo>
                        <a:pt x="22" y="652"/>
                      </a:lnTo>
                      <a:lnTo>
                        <a:pt x="20" y="654"/>
                      </a:lnTo>
                      <a:lnTo>
                        <a:pt x="20" y="656"/>
                      </a:lnTo>
                      <a:lnTo>
                        <a:pt x="18" y="656"/>
                      </a:lnTo>
                      <a:lnTo>
                        <a:pt x="16" y="654"/>
                      </a:lnTo>
                      <a:lnTo>
                        <a:pt x="14" y="652"/>
                      </a:lnTo>
                      <a:lnTo>
                        <a:pt x="12" y="652"/>
                      </a:lnTo>
                      <a:lnTo>
                        <a:pt x="10" y="652"/>
                      </a:lnTo>
                      <a:lnTo>
                        <a:pt x="10" y="650"/>
                      </a:lnTo>
                      <a:lnTo>
                        <a:pt x="8" y="650"/>
                      </a:lnTo>
                      <a:lnTo>
                        <a:pt x="6" y="652"/>
                      </a:lnTo>
                      <a:lnTo>
                        <a:pt x="4" y="652"/>
                      </a:lnTo>
                      <a:lnTo>
                        <a:pt x="2" y="650"/>
                      </a:lnTo>
                      <a:lnTo>
                        <a:pt x="2" y="648"/>
                      </a:lnTo>
                      <a:lnTo>
                        <a:pt x="6" y="648"/>
                      </a:lnTo>
                      <a:lnTo>
                        <a:pt x="8" y="648"/>
                      </a:lnTo>
                      <a:lnTo>
                        <a:pt x="10" y="646"/>
                      </a:lnTo>
                      <a:lnTo>
                        <a:pt x="8" y="646"/>
                      </a:lnTo>
                      <a:lnTo>
                        <a:pt x="6" y="644"/>
                      </a:lnTo>
                      <a:lnTo>
                        <a:pt x="4" y="644"/>
                      </a:lnTo>
                      <a:lnTo>
                        <a:pt x="2" y="640"/>
                      </a:lnTo>
                      <a:lnTo>
                        <a:pt x="0" y="638"/>
                      </a:lnTo>
                      <a:lnTo>
                        <a:pt x="0" y="636"/>
                      </a:lnTo>
                      <a:lnTo>
                        <a:pt x="2" y="638"/>
                      </a:lnTo>
                      <a:lnTo>
                        <a:pt x="4" y="638"/>
                      </a:lnTo>
                      <a:lnTo>
                        <a:pt x="8" y="638"/>
                      </a:lnTo>
                      <a:lnTo>
                        <a:pt x="10" y="638"/>
                      </a:lnTo>
                      <a:lnTo>
                        <a:pt x="8" y="634"/>
                      </a:lnTo>
                      <a:lnTo>
                        <a:pt x="4" y="634"/>
                      </a:lnTo>
                      <a:lnTo>
                        <a:pt x="2" y="632"/>
                      </a:lnTo>
                      <a:lnTo>
                        <a:pt x="4" y="632"/>
                      </a:lnTo>
                      <a:lnTo>
                        <a:pt x="6" y="632"/>
                      </a:lnTo>
                      <a:lnTo>
                        <a:pt x="8" y="632"/>
                      </a:lnTo>
                      <a:lnTo>
                        <a:pt x="6" y="630"/>
                      </a:lnTo>
                      <a:lnTo>
                        <a:pt x="6" y="628"/>
                      </a:lnTo>
                      <a:lnTo>
                        <a:pt x="8" y="626"/>
                      </a:lnTo>
                      <a:lnTo>
                        <a:pt x="10" y="626"/>
                      </a:lnTo>
                      <a:lnTo>
                        <a:pt x="8" y="624"/>
                      </a:lnTo>
                      <a:lnTo>
                        <a:pt x="6" y="620"/>
                      </a:lnTo>
                      <a:lnTo>
                        <a:pt x="8" y="618"/>
                      </a:lnTo>
                      <a:lnTo>
                        <a:pt x="8" y="616"/>
                      </a:lnTo>
                      <a:lnTo>
                        <a:pt x="6" y="616"/>
                      </a:lnTo>
                      <a:lnTo>
                        <a:pt x="4" y="616"/>
                      </a:lnTo>
                      <a:lnTo>
                        <a:pt x="4" y="614"/>
                      </a:lnTo>
                      <a:lnTo>
                        <a:pt x="6" y="612"/>
                      </a:lnTo>
                      <a:lnTo>
                        <a:pt x="10" y="612"/>
                      </a:lnTo>
                      <a:lnTo>
                        <a:pt x="12" y="610"/>
                      </a:lnTo>
                      <a:lnTo>
                        <a:pt x="14" y="610"/>
                      </a:lnTo>
                      <a:lnTo>
                        <a:pt x="14" y="606"/>
                      </a:lnTo>
                      <a:lnTo>
                        <a:pt x="14" y="604"/>
                      </a:lnTo>
                      <a:lnTo>
                        <a:pt x="8" y="608"/>
                      </a:lnTo>
                      <a:lnTo>
                        <a:pt x="8" y="606"/>
                      </a:lnTo>
                      <a:lnTo>
                        <a:pt x="6" y="606"/>
                      </a:lnTo>
                      <a:lnTo>
                        <a:pt x="6" y="604"/>
                      </a:lnTo>
                      <a:lnTo>
                        <a:pt x="8" y="604"/>
                      </a:lnTo>
                      <a:lnTo>
                        <a:pt x="10" y="604"/>
                      </a:lnTo>
                      <a:lnTo>
                        <a:pt x="12" y="604"/>
                      </a:lnTo>
                      <a:lnTo>
                        <a:pt x="12" y="602"/>
                      </a:lnTo>
                      <a:lnTo>
                        <a:pt x="12" y="600"/>
                      </a:lnTo>
                      <a:lnTo>
                        <a:pt x="14" y="600"/>
                      </a:lnTo>
                      <a:lnTo>
                        <a:pt x="16" y="600"/>
                      </a:lnTo>
                      <a:lnTo>
                        <a:pt x="16" y="598"/>
                      </a:lnTo>
                      <a:lnTo>
                        <a:pt x="18" y="598"/>
                      </a:lnTo>
                      <a:lnTo>
                        <a:pt x="16" y="596"/>
                      </a:lnTo>
                      <a:lnTo>
                        <a:pt x="18" y="594"/>
                      </a:lnTo>
                      <a:lnTo>
                        <a:pt x="18" y="592"/>
                      </a:lnTo>
                      <a:lnTo>
                        <a:pt x="16" y="594"/>
                      </a:lnTo>
                      <a:lnTo>
                        <a:pt x="18" y="594"/>
                      </a:lnTo>
                      <a:lnTo>
                        <a:pt x="16" y="596"/>
                      </a:lnTo>
                      <a:lnTo>
                        <a:pt x="16" y="592"/>
                      </a:lnTo>
                      <a:lnTo>
                        <a:pt x="12" y="592"/>
                      </a:lnTo>
                      <a:lnTo>
                        <a:pt x="10" y="590"/>
                      </a:lnTo>
                      <a:lnTo>
                        <a:pt x="10" y="588"/>
                      </a:lnTo>
                      <a:lnTo>
                        <a:pt x="8" y="584"/>
                      </a:lnTo>
                      <a:lnTo>
                        <a:pt x="10" y="582"/>
                      </a:lnTo>
                      <a:lnTo>
                        <a:pt x="8" y="580"/>
                      </a:lnTo>
                      <a:lnTo>
                        <a:pt x="10" y="582"/>
                      </a:lnTo>
                      <a:lnTo>
                        <a:pt x="10" y="584"/>
                      </a:lnTo>
                      <a:lnTo>
                        <a:pt x="12" y="584"/>
                      </a:lnTo>
                      <a:lnTo>
                        <a:pt x="12" y="582"/>
                      </a:lnTo>
                      <a:lnTo>
                        <a:pt x="14" y="580"/>
                      </a:lnTo>
                      <a:lnTo>
                        <a:pt x="14" y="578"/>
                      </a:lnTo>
                      <a:lnTo>
                        <a:pt x="12" y="578"/>
                      </a:lnTo>
                      <a:lnTo>
                        <a:pt x="14" y="576"/>
                      </a:lnTo>
                      <a:lnTo>
                        <a:pt x="14" y="574"/>
                      </a:lnTo>
                      <a:lnTo>
                        <a:pt x="16" y="572"/>
                      </a:lnTo>
                      <a:lnTo>
                        <a:pt x="16" y="574"/>
                      </a:lnTo>
                      <a:lnTo>
                        <a:pt x="18" y="574"/>
                      </a:lnTo>
                      <a:lnTo>
                        <a:pt x="16" y="576"/>
                      </a:lnTo>
                      <a:lnTo>
                        <a:pt x="16" y="578"/>
                      </a:lnTo>
                      <a:lnTo>
                        <a:pt x="18" y="578"/>
                      </a:lnTo>
                      <a:lnTo>
                        <a:pt x="20" y="574"/>
                      </a:lnTo>
                      <a:lnTo>
                        <a:pt x="20" y="572"/>
                      </a:lnTo>
                      <a:lnTo>
                        <a:pt x="22" y="570"/>
                      </a:lnTo>
                      <a:lnTo>
                        <a:pt x="22" y="572"/>
                      </a:lnTo>
                      <a:lnTo>
                        <a:pt x="22" y="574"/>
                      </a:lnTo>
                      <a:lnTo>
                        <a:pt x="24" y="576"/>
                      </a:lnTo>
                      <a:lnTo>
                        <a:pt x="26" y="576"/>
                      </a:lnTo>
                      <a:lnTo>
                        <a:pt x="26" y="572"/>
                      </a:lnTo>
                      <a:lnTo>
                        <a:pt x="26" y="568"/>
                      </a:lnTo>
                      <a:lnTo>
                        <a:pt x="26" y="564"/>
                      </a:lnTo>
                      <a:lnTo>
                        <a:pt x="28" y="562"/>
                      </a:lnTo>
                      <a:lnTo>
                        <a:pt x="32" y="560"/>
                      </a:lnTo>
                      <a:lnTo>
                        <a:pt x="36" y="554"/>
                      </a:lnTo>
                      <a:lnTo>
                        <a:pt x="36" y="550"/>
                      </a:lnTo>
                      <a:lnTo>
                        <a:pt x="36" y="548"/>
                      </a:lnTo>
                      <a:lnTo>
                        <a:pt x="36" y="546"/>
                      </a:lnTo>
                      <a:lnTo>
                        <a:pt x="34" y="546"/>
                      </a:lnTo>
                      <a:lnTo>
                        <a:pt x="34" y="544"/>
                      </a:lnTo>
                      <a:lnTo>
                        <a:pt x="36" y="542"/>
                      </a:lnTo>
                      <a:lnTo>
                        <a:pt x="38" y="542"/>
                      </a:lnTo>
                      <a:lnTo>
                        <a:pt x="40" y="542"/>
                      </a:lnTo>
                      <a:lnTo>
                        <a:pt x="42" y="540"/>
                      </a:lnTo>
                      <a:lnTo>
                        <a:pt x="42" y="538"/>
                      </a:lnTo>
                      <a:lnTo>
                        <a:pt x="44" y="538"/>
                      </a:lnTo>
                      <a:lnTo>
                        <a:pt x="46" y="538"/>
                      </a:lnTo>
                      <a:lnTo>
                        <a:pt x="46" y="536"/>
                      </a:lnTo>
                      <a:lnTo>
                        <a:pt x="44" y="536"/>
                      </a:lnTo>
                      <a:lnTo>
                        <a:pt x="42" y="532"/>
                      </a:lnTo>
                      <a:lnTo>
                        <a:pt x="44" y="532"/>
                      </a:lnTo>
                      <a:lnTo>
                        <a:pt x="44" y="530"/>
                      </a:lnTo>
                      <a:lnTo>
                        <a:pt x="44" y="528"/>
                      </a:lnTo>
                      <a:lnTo>
                        <a:pt x="46" y="526"/>
                      </a:lnTo>
                      <a:lnTo>
                        <a:pt x="46" y="524"/>
                      </a:lnTo>
                      <a:lnTo>
                        <a:pt x="48" y="524"/>
                      </a:lnTo>
                      <a:lnTo>
                        <a:pt x="50" y="524"/>
                      </a:lnTo>
                      <a:lnTo>
                        <a:pt x="48" y="524"/>
                      </a:lnTo>
                      <a:lnTo>
                        <a:pt x="46" y="522"/>
                      </a:lnTo>
                      <a:lnTo>
                        <a:pt x="48" y="520"/>
                      </a:lnTo>
                      <a:lnTo>
                        <a:pt x="48" y="518"/>
                      </a:lnTo>
                      <a:lnTo>
                        <a:pt x="48" y="516"/>
                      </a:lnTo>
                      <a:lnTo>
                        <a:pt x="50" y="512"/>
                      </a:lnTo>
                      <a:lnTo>
                        <a:pt x="52" y="512"/>
                      </a:lnTo>
                      <a:lnTo>
                        <a:pt x="56" y="510"/>
                      </a:lnTo>
                      <a:lnTo>
                        <a:pt x="58" y="508"/>
                      </a:lnTo>
                      <a:lnTo>
                        <a:pt x="58" y="506"/>
                      </a:lnTo>
                      <a:lnTo>
                        <a:pt x="58" y="504"/>
                      </a:lnTo>
                      <a:lnTo>
                        <a:pt x="60" y="502"/>
                      </a:lnTo>
                      <a:lnTo>
                        <a:pt x="60" y="500"/>
                      </a:lnTo>
                      <a:lnTo>
                        <a:pt x="60" y="498"/>
                      </a:lnTo>
                      <a:lnTo>
                        <a:pt x="60" y="496"/>
                      </a:lnTo>
                      <a:lnTo>
                        <a:pt x="58" y="496"/>
                      </a:lnTo>
                      <a:lnTo>
                        <a:pt x="58" y="494"/>
                      </a:lnTo>
                      <a:lnTo>
                        <a:pt x="60" y="494"/>
                      </a:lnTo>
                      <a:lnTo>
                        <a:pt x="60" y="492"/>
                      </a:lnTo>
                      <a:lnTo>
                        <a:pt x="56" y="488"/>
                      </a:lnTo>
                      <a:lnTo>
                        <a:pt x="56" y="486"/>
                      </a:lnTo>
                      <a:lnTo>
                        <a:pt x="56" y="484"/>
                      </a:lnTo>
                      <a:lnTo>
                        <a:pt x="56" y="482"/>
                      </a:lnTo>
                      <a:lnTo>
                        <a:pt x="52" y="482"/>
                      </a:lnTo>
                      <a:lnTo>
                        <a:pt x="54" y="480"/>
                      </a:lnTo>
                      <a:lnTo>
                        <a:pt x="52" y="480"/>
                      </a:lnTo>
                      <a:lnTo>
                        <a:pt x="54" y="478"/>
                      </a:lnTo>
                      <a:lnTo>
                        <a:pt x="52" y="478"/>
                      </a:lnTo>
                      <a:lnTo>
                        <a:pt x="52" y="476"/>
                      </a:lnTo>
                      <a:lnTo>
                        <a:pt x="54" y="476"/>
                      </a:lnTo>
                      <a:lnTo>
                        <a:pt x="54" y="478"/>
                      </a:lnTo>
                      <a:lnTo>
                        <a:pt x="54" y="476"/>
                      </a:lnTo>
                      <a:lnTo>
                        <a:pt x="56" y="474"/>
                      </a:lnTo>
                      <a:lnTo>
                        <a:pt x="54" y="474"/>
                      </a:lnTo>
                      <a:lnTo>
                        <a:pt x="54" y="472"/>
                      </a:lnTo>
                      <a:lnTo>
                        <a:pt x="56" y="472"/>
                      </a:lnTo>
                      <a:lnTo>
                        <a:pt x="56" y="470"/>
                      </a:lnTo>
                      <a:lnTo>
                        <a:pt x="54" y="468"/>
                      </a:lnTo>
                      <a:lnTo>
                        <a:pt x="56" y="468"/>
                      </a:lnTo>
                      <a:lnTo>
                        <a:pt x="56" y="466"/>
                      </a:lnTo>
                      <a:lnTo>
                        <a:pt x="54" y="466"/>
                      </a:lnTo>
                      <a:lnTo>
                        <a:pt x="54" y="464"/>
                      </a:lnTo>
                      <a:lnTo>
                        <a:pt x="48" y="462"/>
                      </a:lnTo>
                      <a:lnTo>
                        <a:pt x="50" y="462"/>
                      </a:lnTo>
                      <a:lnTo>
                        <a:pt x="48" y="460"/>
                      </a:lnTo>
                      <a:lnTo>
                        <a:pt x="46" y="460"/>
                      </a:lnTo>
                      <a:lnTo>
                        <a:pt x="48" y="458"/>
                      </a:lnTo>
                      <a:lnTo>
                        <a:pt x="46" y="454"/>
                      </a:lnTo>
                      <a:lnTo>
                        <a:pt x="46" y="452"/>
                      </a:lnTo>
                      <a:lnTo>
                        <a:pt x="44" y="448"/>
                      </a:lnTo>
                      <a:lnTo>
                        <a:pt x="42" y="448"/>
                      </a:lnTo>
                      <a:lnTo>
                        <a:pt x="40" y="448"/>
                      </a:lnTo>
                      <a:lnTo>
                        <a:pt x="40" y="446"/>
                      </a:lnTo>
                      <a:lnTo>
                        <a:pt x="42" y="446"/>
                      </a:lnTo>
                      <a:lnTo>
                        <a:pt x="40" y="446"/>
                      </a:lnTo>
                      <a:lnTo>
                        <a:pt x="38" y="446"/>
                      </a:lnTo>
                      <a:lnTo>
                        <a:pt x="36" y="446"/>
                      </a:lnTo>
                      <a:lnTo>
                        <a:pt x="36" y="442"/>
                      </a:lnTo>
                      <a:lnTo>
                        <a:pt x="38" y="446"/>
                      </a:lnTo>
                      <a:lnTo>
                        <a:pt x="38" y="442"/>
                      </a:lnTo>
                      <a:lnTo>
                        <a:pt x="38" y="440"/>
                      </a:lnTo>
                      <a:lnTo>
                        <a:pt x="36" y="440"/>
                      </a:lnTo>
                      <a:lnTo>
                        <a:pt x="36" y="438"/>
                      </a:lnTo>
                      <a:lnTo>
                        <a:pt x="36" y="436"/>
                      </a:lnTo>
                      <a:lnTo>
                        <a:pt x="38" y="438"/>
                      </a:lnTo>
                      <a:lnTo>
                        <a:pt x="38" y="436"/>
                      </a:lnTo>
                      <a:lnTo>
                        <a:pt x="36" y="436"/>
                      </a:lnTo>
                      <a:lnTo>
                        <a:pt x="36" y="434"/>
                      </a:lnTo>
                      <a:lnTo>
                        <a:pt x="40" y="434"/>
                      </a:lnTo>
                      <a:lnTo>
                        <a:pt x="40" y="434"/>
                      </a:lnTo>
                      <a:lnTo>
                        <a:pt x="42" y="432"/>
                      </a:lnTo>
                      <a:lnTo>
                        <a:pt x="44" y="430"/>
                      </a:lnTo>
                      <a:lnTo>
                        <a:pt x="44" y="426"/>
                      </a:lnTo>
                      <a:lnTo>
                        <a:pt x="44" y="422"/>
                      </a:lnTo>
                      <a:lnTo>
                        <a:pt x="44" y="422"/>
                      </a:lnTo>
                      <a:lnTo>
                        <a:pt x="42" y="422"/>
                      </a:lnTo>
                      <a:lnTo>
                        <a:pt x="42" y="422"/>
                      </a:lnTo>
                      <a:lnTo>
                        <a:pt x="40" y="422"/>
                      </a:lnTo>
                      <a:lnTo>
                        <a:pt x="40" y="420"/>
                      </a:lnTo>
                      <a:lnTo>
                        <a:pt x="38" y="418"/>
                      </a:lnTo>
                      <a:lnTo>
                        <a:pt x="40" y="416"/>
                      </a:lnTo>
                      <a:lnTo>
                        <a:pt x="38" y="416"/>
                      </a:lnTo>
                      <a:lnTo>
                        <a:pt x="38" y="414"/>
                      </a:lnTo>
                      <a:lnTo>
                        <a:pt x="40" y="410"/>
                      </a:lnTo>
                      <a:lnTo>
                        <a:pt x="42" y="410"/>
                      </a:lnTo>
                      <a:lnTo>
                        <a:pt x="44" y="410"/>
                      </a:lnTo>
                      <a:lnTo>
                        <a:pt x="46" y="406"/>
                      </a:lnTo>
                      <a:lnTo>
                        <a:pt x="48" y="408"/>
                      </a:lnTo>
                      <a:lnTo>
                        <a:pt x="40" y="324"/>
                      </a:lnTo>
                      <a:lnTo>
                        <a:pt x="30" y="230"/>
                      </a:lnTo>
                      <a:lnTo>
                        <a:pt x="30" y="230"/>
                      </a:lnTo>
                      <a:close/>
                    </a:path>
                  </a:pathLst>
                </a:custGeom>
                <a:solidFill>
                  <a:srgbClr val="005496"/>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104" name="Freeform 174">
                  <a:extLst>
                    <a:ext uri="{FF2B5EF4-FFF2-40B4-BE49-F238E27FC236}">
                      <a16:creationId xmlns:a16="http://schemas.microsoft.com/office/drawing/2014/main" id="{F9A46873-99FA-E786-3AB0-65833EB39F2F}"/>
                    </a:ext>
                  </a:extLst>
                </p:cNvPr>
                <p:cNvSpPr>
                  <a:spLocks/>
                </p:cNvSpPr>
                <p:nvPr/>
              </p:nvSpPr>
              <p:spPr bwMode="auto">
                <a:xfrm>
                  <a:off x="5848350" y="3711575"/>
                  <a:ext cx="1682750" cy="596900"/>
                </a:xfrm>
                <a:custGeom>
                  <a:avLst/>
                  <a:gdLst>
                    <a:gd name="T0" fmla="*/ 28 w 1060"/>
                    <a:gd name="T1" fmla="*/ 308 h 376"/>
                    <a:gd name="T2" fmla="*/ 32 w 1060"/>
                    <a:gd name="T3" fmla="*/ 304 h 376"/>
                    <a:gd name="T4" fmla="*/ 32 w 1060"/>
                    <a:gd name="T5" fmla="*/ 284 h 376"/>
                    <a:gd name="T6" fmla="*/ 46 w 1060"/>
                    <a:gd name="T7" fmla="*/ 286 h 376"/>
                    <a:gd name="T8" fmla="*/ 48 w 1060"/>
                    <a:gd name="T9" fmla="*/ 274 h 376"/>
                    <a:gd name="T10" fmla="*/ 42 w 1060"/>
                    <a:gd name="T11" fmla="*/ 268 h 376"/>
                    <a:gd name="T12" fmla="*/ 50 w 1060"/>
                    <a:gd name="T13" fmla="*/ 254 h 376"/>
                    <a:gd name="T14" fmla="*/ 64 w 1060"/>
                    <a:gd name="T15" fmla="*/ 244 h 376"/>
                    <a:gd name="T16" fmla="*/ 60 w 1060"/>
                    <a:gd name="T17" fmla="*/ 230 h 376"/>
                    <a:gd name="T18" fmla="*/ 74 w 1060"/>
                    <a:gd name="T19" fmla="*/ 224 h 376"/>
                    <a:gd name="T20" fmla="*/ 68 w 1060"/>
                    <a:gd name="T21" fmla="*/ 208 h 376"/>
                    <a:gd name="T22" fmla="*/ 78 w 1060"/>
                    <a:gd name="T23" fmla="*/ 186 h 376"/>
                    <a:gd name="T24" fmla="*/ 80 w 1060"/>
                    <a:gd name="T25" fmla="*/ 176 h 376"/>
                    <a:gd name="T26" fmla="*/ 74 w 1060"/>
                    <a:gd name="T27" fmla="*/ 166 h 376"/>
                    <a:gd name="T28" fmla="*/ 86 w 1060"/>
                    <a:gd name="T29" fmla="*/ 158 h 376"/>
                    <a:gd name="T30" fmla="*/ 88 w 1060"/>
                    <a:gd name="T31" fmla="*/ 138 h 376"/>
                    <a:gd name="T32" fmla="*/ 152 w 1060"/>
                    <a:gd name="T33" fmla="*/ 130 h 376"/>
                    <a:gd name="T34" fmla="*/ 262 w 1060"/>
                    <a:gd name="T35" fmla="*/ 92 h 376"/>
                    <a:gd name="T36" fmla="*/ 452 w 1060"/>
                    <a:gd name="T37" fmla="*/ 80 h 376"/>
                    <a:gd name="T38" fmla="*/ 640 w 1060"/>
                    <a:gd name="T39" fmla="*/ 60 h 376"/>
                    <a:gd name="T40" fmla="*/ 862 w 1060"/>
                    <a:gd name="T41" fmla="*/ 34 h 376"/>
                    <a:gd name="T42" fmla="*/ 1056 w 1060"/>
                    <a:gd name="T43" fmla="*/ 8 h 376"/>
                    <a:gd name="T44" fmla="*/ 1058 w 1060"/>
                    <a:gd name="T45" fmla="*/ 24 h 376"/>
                    <a:gd name="T46" fmla="*/ 1056 w 1060"/>
                    <a:gd name="T47" fmla="*/ 38 h 376"/>
                    <a:gd name="T48" fmla="*/ 1052 w 1060"/>
                    <a:gd name="T49" fmla="*/ 44 h 376"/>
                    <a:gd name="T50" fmla="*/ 1036 w 1060"/>
                    <a:gd name="T51" fmla="*/ 54 h 376"/>
                    <a:gd name="T52" fmla="*/ 1012 w 1060"/>
                    <a:gd name="T53" fmla="*/ 86 h 376"/>
                    <a:gd name="T54" fmla="*/ 1002 w 1060"/>
                    <a:gd name="T55" fmla="*/ 82 h 376"/>
                    <a:gd name="T56" fmla="*/ 988 w 1060"/>
                    <a:gd name="T57" fmla="*/ 90 h 376"/>
                    <a:gd name="T58" fmla="*/ 974 w 1060"/>
                    <a:gd name="T59" fmla="*/ 110 h 376"/>
                    <a:gd name="T60" fmla="*/ 960 w 1060"/>
                    <a:gd name="T61" fmla="*/ 120 h 376"/>
                    <a:gd name="T62" fmla="*/ 956 w 1060"/>
                    <a:gd name="T63" fmla="*/ 108 h 376"/>
                    <a:gd name="T64" fmla="*/ 940 w 1060"/>
                    <a:gd name="T65" fmla="*/ 112 h 376"/>
                    <a:gd name="T66" fmla="*/ 934 w 1060"/>
                    <a:gd name="T67" fmla="*/ 122 h 376"/>
                    <a:gd name="T68" fmla="*/ 920 w 1060"/>
                    <a:gd name="T69" fmla="*/ 128 h 376"/>
                    <a:gd name="T70" fmla="*/ 920 w 1060"/>
                    <a:gd name="T71" fmla="*/ 140 h 376"/>
                    <a:gd name="T72" fmla="*/ 916 w 1060"/>
                    <a:gd name="T73" fmla="*/ 152 h 376"/>
                    <a:gd name="T74" fmla="*/ 902 w 1060"/>
                    <a:gd name="T75" fmla="*/ 156 h 376"/>
                    <a:gd name="T76" fmla="*/ 888 w 1060"/>
                    <a:gd name="T77" fmla="*/ 166 h 376"/>
                    <a:gd name="T78" fmla="*/ 876 w 1060"/>
                    <a:gd name="T79" fmla="*/ 178 h 376"/>
                    <a:gd name="T80" fmla="*/ 864 w 1060"/>
                    <a:gd name="T81" fmla="*/ 186 h 376"/>
                    <a:gd name="T82" fmla="*/ 852 w 1060"/>
                    <a:gd name="T83" fmla="*/ 196 h 376"/>
                    <a:gd name="T84" fmla="*/ 832 w 1060"/>
                    <a:gd name="T85" fmla="*/ 198 h 376"/>
                    <a:gd name="T86" fmla="*/ 818 w 1060"/>
                    <a:gd name="T87" fmla="*/ 208 h 376"/>
                    <a:gd name="T88" fmla="*/ 804 w 1060"/>
                    <a:gd name="T89" fmla="*/ 216 h 376"/>
                    <a:gd name="T90" fmla="*/ 794 w 1060"/>
                    <a:gd name="T91" fmla="*/ 226 h 376"/>
                    <a:gd name="T92" fmla="*/ 792 w 1060"/>
                    <a:gd name="T93" fmla="*/ 242 h 376"/>
                    <a:gd name="T94" fmla="*/ 788 w 1060"/>
                    <a:gd name="T95" fmla="*/ 254 h 376"/>
                    <a:gd name="T96" fmla="*/ 774 w 1060"/>
                    <a:gd name="T97" fmla="*/ 258 h 376"/>
                    <a:gd name="T98" fmla="*/ 766 w 1060"/>
                    <a:gd name="T99" fmla="*/ 260 h 376"/>
                    <a:gd name="T100" fmla="*/ 440 w 1060"/>
                    <a:gd name="T101" fmla="*/ 338 h 376"/>
                    <a:gd name="T102" fmla="*/ 2 w 1060"/>
                    <a:gd name="T103" fmla="*/ 368 h 376"/>
                    <a:gd name="T104" fmla="*/ 16 w 1060"/>
                    <a:gd name="T105" fmla="*/ 356 h 376"/>
                    <a:gd name="T106" fmla="*/ 26 w 1060"/>
                    <a:gd name="T107" fmla="*/ 348 h 376"/>
                    <a:gd name="T108" fmla="*/ 28 w 1060"/>
                    <a:gd name="T109" fmla="*/ 338 h 376"/>
                    <a:gd name="T110" fmla="*/ 16 w 1060"/>
                    <a:gd name="T111" fmla="*/ 326 h 376"/>
                    <a:gd name="T112" fmla="*/ 24 w 1060"/>
                    <a:gd name="T113" fmla="*/ 312 h 376"/>
                    <a:gd name="T114" fmla="*/ 14 w 1060"/>
                    <a:gd name="T115" fmla="*/ 308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60" h="376">
                      <a:moveTo>
                        <a:pt x="18" y="306"/>
                      </a:moveTo>
                      <a:lnTo>
                        <a:pt x="18" y="304"/>
                      </a:lnTo>
                      <a:lnTo>
                        <a:pt x="20" y="300"/>
                      </a:lnTo>
                      <a:lnTo>
                        <a:pt x="22" y="298"/>
                      </a:lnTo>
                      <a:lnTo>
                        <a:pt x="24" y="298"/>
                      </a:lnTo>
                      <a:lnTo>
                        <a:pt x="26" y="300"/>
                      </a:lnTo>
                      <a:lnTo>
                        <a:pt x="26" y="306"/>
                      </a:lnTo>
                      <a:lnTo>
                        <a:pt x="28" y="308"/>
                      </a:lnTo>
                      <a:lnTo>
                        <a:pt x="26" y="310"/>
                      </a:lnTo>
                      <a:lnTo>
                        <a:pt x="28" y="312"/>
                      </a:lnTo>
                      <a:lnTo>
                        <a:pt x="30" y="310"/>
                      </a:lnTo>
                      <a:lnTo>
                        <a:pt x="28" y="310"/>
                      </a:lnTo>
                      <a:lnTo>
                        <a:pt x="30" y="308"/>
                      </a:lnTo>
                      <a:lnTo>
                        <a:pt x="30" y="306"/>
                      </a:lnTo>
                      <a:lnTo>
                        <a:pt x="32" y="306"/>
                      </a:lnTo>
                      <a:lnTo>
                        <a:pt x="32" y="304"/>
                      </a:lnTo>
                      <a:lnTo>
                        <a:pt x="32" y="302"/>
                      </a:lnTo>
                      <a:lnTo>
                        <a:pt x="32" y="300"/>
                      </a:lnTo>
                      <a:lnTo>
                        <a:pt x="32" y="298"/>
                      </a:lnTo>
                      <a:lnTo>
                        <a:pt x="30" y="298"/>
                      </a:lnTo>
                      <a:lnTo>
                        <a:pt x="28" y="294"/>
                      </a:lnTo>
                      <a:lnTo>
                        <a:pt x="28" y="292"/>
                      </a:lnTo>
                      <a:lnTo>
                        <a:pt x="30" y="286"/>
                      </a:lnTo>
                      <a:lnTo>
                        <a:pt x="32" y="284"/>
                      </a:lnTo>
                      <a:lnTo>
                        <a:pt x="36" y="284"/>
                      </a:lnTo>
                      <a:lnTo>
                        <a:pt x="40" y="288"/>
                      </a:lnTo>
                      <a:lnTo>
                        <a:pt x="40" y="290"/>
                      </a:lnTo>
                      <a:lnTo>
                        <a:pt x="42" y="290"/>
                      </a:lnTo>
                      <a:lnTo>
                        <a:pt x="44" y="292"/>
                      </a:lnTo>
                      <a:lnTo>
                        <a:pt x="46" y="290"/>
                      </a:lnTo>
                      <a:lnTo>
                        <a:pt x="46" y="288"/>
                      </a:lnTo>
                      <a:lnTo>
                        <a:pt x="46" y="286"/>
                      </a:lnTo>
                      <a:lnTo>
                        <a:pt x="44" y="286"/>
                      </a:lnTo>
                      <a:lnTo>
                        <a:pt x="42" y="284"/>
                      </a:lnTo>
                      <a:lnTo>
                        <a:pt x="40" y="282"/>
                      </a:lnTo>
                      <a:lnTo>
                        <a:pt x="40" y="280"/>
                      </a:lnTo>
                      <a:lnTo>
                        <a:pt x="40" y="278"/>
                      </a:lnTo>
                      <a:lnTo>
                        <a:pt x="44" y="274"/>
                      </a:lnTo>
                      <a:lnTo>
                        <a:pt x="46" y="276"/>
                      </a:lnTo>
                      <a:lnTo>
                        <a:pt x="48" y="274"/>
                      </a:lnTo>
                      <a:lnTo>
                        <a:pt x="52" y="272"/>
                      </a:lnTo>
                      <a:lnTo>
                        <a:pt x="52" y="270"/>
                      </a:lnTo>
                      <a:lnTo>
                        <a:pt x="52" y="268"/>
                      </a:lnTo>
                      <a:lnTo>
                        <a:pt x="50" y="266"/>
                      </a:lnTo>
                      <a:lnTo>
                        <a:pt x="48" y="268"/>
                      </a:lnTo>
                      <a:lnTo>
                        <a:pt x="46" y="270"/>
                      </a:lnTo>
                      <a:lnTo>
                        <a:pt x="44" y="270"/>
                      </a:lnTo>
                      <a:lnTo>
                        <a:pt x="42" y="268"/>
                      </a:lnTo>
                      <a:lnTo>
                        <a:pt x="40" y="268"/>
                      </a:lnTo>
                      <a:lnTo>
                        <a:pt x="38" y="264"/>
                      </a:lnTo>
                      <a:lnTo>
                        <a:pt x="38" y="258"/>
                      </a:lnTo>
                      <a:lnTo>
                        <a:pt x="38" y="256"/>
                      </a:lnTo>
                      <a:lnTo>
                        <a:pt x="44" y="252"/>
                      </a:lnTo>
                      <a:lnTo>
                        <a:pt x="46" y="254"/>
                      </a:lnTo>
                      <a:lnTo>
                        <a:pt x="48" y="256"/>
                      </a:lnTo>
                      <a:lnTo>
                        <a:pt x="50" y="254"/>
                      </a:lnTo>
                      <a:lnTo>
                        <a:pt x="52" y="252"/>
                      </a:lnTo>
                      <a:lnTo>
                        <a:pt x="54" y="252"/>
                      </a:lnTo>
                      <a:lnTo>
                        <a:pt x="56" y="252"/>
                      </a:lnTo>
                      <a:lnTo>
                        <a:pt x="58" y="250"/>
                      </a:lnTo>
                      <a:lnTo>
                        <a:pt x="58" y="248"/>
                      </a:lnTo>
                      <a:lnTo>
                        <a:pt x="60" y="244"/>
                      </a:lnTo>
                      <a:lnTo>
                        <a:pt x="62" y="244"/>
                      </a:lnTo>
                      <a:lnTo>
                        <a:pt x="64" y="244"/>
                      </a:lnTo>
                      <a:lnTo>
                        <a:pt x="66" y="244"/>
                      </a:lnTo>
                      <a:lnTo>
                        <a:pt x="68" y="242"/>
                      </a:lnTo>
                      <a:lnTo>
                        <a:pt x="70" y="240"/>
                      </a:lnTo>
                      <a:lnTo>
                        <a:pt x="68" y="238"/>
                      </a:lnTo>
                      <a:lnTo>
                        <a:pt x="66" y="238"/>
                      </a:lnTo>
                      <a:lnTo>
                        <a:pt x="60" y="236"/>
                      </a:lnTo>
                      <a:lnTo>
                        <a:pt x="60" y="234"/>
                      </a:lnTo>
                      <a:lnTo>
                        <a:pt x="60" y="230"/>
                      </a:lnTo>
                      <a:lnTo>
                        <a:pt x="64" y="228"/>
                      </a:lnTo>
                      <a:lnTo>
                        <a:pt x="66" y="228"/>
                      </a:lnTo>
                      <a:lnTo>
                        <a:pt x="70" y="230"/>
                      </a:lnTo>
                      <a:lnTo>
                        <a:pt x="72" y="232"/>
                      </a:lnTo>
                      <a:lnTo>
                        <a:pt x="74" y="232"/>
                      </a:lnTo>
                      <a:lnTo>
                        <a:pt x="74" y="230"/>
                      </a:lnTo>
                      <a:lnTo>
                        <a:pt x="76" y="228"/>
                      </a:lnTo>
                      <a:lnTo>
                        <a:pt x="74" y="224"/>
                      </a:lnTo>
                      <a:lnTo>
                        <a:pt x="70" y="222"/>
                      </a:lnTo>
                      <a:lnTo>
                        <a:pt x="66" y="220"/>
                      </a:lnTo>
                      <a:lnTo>
                        <a:pt x="66" y="218"/>
                      </a:lnTo>
                      <a:lnTo>
                        <a:pt x="66" y="216"/>
                      </a:lnTo>
                      <a:lnTo>
                        <a:pt x="64" y="214"/>
                      </a:lnTo>
                      <a:lnTo>
                        <a:pt x="66" y="214"/>
                      </a:lnTo>
                      <a:lnTo>
                        <a:pt x="68" y="210"/>
                      </a:lnTo>
                      <a:lnTo>
                        <a:pt x="68" y="208"/>
                      </a:lnTo>
                      <a:lnTo>
                        <a:pt x="68" y="200"/>
                      </a:lnTo>
                      <a:lnTo>
                        <a:pt x="70" y="198"/>
                      </a:lnTo>
                      <a:lnTo>
                        <a:pt x="72" y="198"/>
                      </a:lnTo>
                      <a:lnTo>
                        <a:pt x="76" y="196"/>
                      </a:lnTo>
                      <a:lnTo>
                        <a:pt x="78" y="196"/>
                      </a:lnTo>
                      <a:lnTo>
                        <a:pt x="80" y="194"/>
                      </a:lnTo>
                      <a:lnTo>
                        <a:pt x="80" y="190"/>
                      </a:lnTo>
                      <a:lnTo>
                        <a:pt x="78" y="186"/>
                      </a:lnTo>
                      <a:lnTo>
                        <a:pt x="68" y="182"/>
                      </a:lnTo>
                      <a:lnTo>
                        <a:pt x="64" y="178"/>
                      </a:lnTo>
                      <a:lnTo>
                        <a:pt x="64" y="176"/>
                      </a:lnTo>
                      <a:lnTo>
                        <a:pt x="66" y="176"/>
                      </a:lnTo>
                      <a:lnTo>
                        <a:pt x="68" y="176"/>
                      </a:lnTo>
                      <a:lnTo>
                        <a:pt x="72" y="176"/>
                      </a:lnTo>
                      <a:lnTo>
                        <a:pt x="78" y="178"/>
                      </a:lnTo>
                      <a:lnTo>
                        <a:pt x="80" y="176"/>
                      </a:lnTo>
                      <a:lnTo>
                        <a:pt x="82" y="174"/>
                      </a:lnTo>
                      <a:lnTo>
                        <a:pt x="84" y="176"/>
                      </a:lnTo>
                      <a:lnTo>
                        <a:pt x="86" y="174"/>
                      </a:lnTo>
                      <a:lnTo>
                        <a:pt x="86" y="170"/>
                      </a:lnTo>
                      <a:lnTo>
                        <a:pt x="84" y="170"/>
                      </a:lnTo>
                      <a:lnTo>
                        <a:pt x="82" y="170"/>
                      </a:lnTo>
                      <a:lnTo>
                        <a:pt x="80" y="170"/>
                      </a:lnTo>
                      <a:lnTo>
                        <a:pt x="74" y="166"/>
                      </a:lnTo>
                      <a:lnTo>
                        <a:pt x="74" y="164"/>
                      </a:lnTo>
                      <a:lnTo>
                        <a:pt x="74" y="162"/>
                      </a:lnTo>
                      <a:lnTo>
                        <a:pt x="76" y="162"/>
                      </a:lnTo>
                      <a:lnTo>
                        <a:pt x="78" y="160"/>
                      </a:lnTo>
                      <a:lnTo>
                        <a:pt x="84" y="162"/>
                      </a:lnTo>
                      <a:lnTo>
                        <a:pt x="84" y="160"/>
                      </a:lnTo>
                      <a:lnTo>
                        <a:pt x="86" y="160"/>
                      </a:lnTo>
                      <a:lnTo>
                        <a:pt x="86" y="158"/>
                      </a:lnTo>
                      <a:lnTo>
                        <a:pt x="86" y="154"/>
                      </a:lnTo>
                      <a:lnTo>
                        <a:pt x="82" y="148"/>
                      </a:lnTo>
                      <a:lnTo>
                        <a:pt x="82" y="146"/>
                      </a:lnTo>
                      <a:lnTo>
                        <a:pt x="84" y="142"/>
                      </a:lnTo>
                      <a:lnTo>
                        <a:pt x="84" y="140"/>
                      </a:lnTo>
                      <a:lnTo>
                        <a:pt x="82" y="136"/>
                      </a:lnTo>
                      <a:lnTo>
                        <a:pt x="88" y="136"/>
                      </a:lnTo>
                      <a:lnTo>
                        <a:pt x="88" y="138"/>
                      </a:lnTo>
                      <a:lnTo>
                        <a:pt x="88" y="140"/>
                      </a:lnTo>
                      <a:lnTo>
                        <a:pt x="90" y="142"/>
                      </a:lnTo>
                      <a:lnTo>
                        <a:pt x="92" y="142"/>
                      </a:lnTo>
                      <a:lnTo>
                        <a:pt x="94" y="140"/>
                      </a:lnTo>
                      <a:lnTo>
                        <a:pt x="96" y="138"/>
                      </a:lnTo>
                      <a:lnTo>
                        <a:pt x="98" y="134"/>
                      </a:lnTo>
                      <a:lnTo>
                        <a:pt x="112" y="132"/>
                      </a:lnTo>
                      <a:lnTo>
                        <a:pt x="152" y="130"/>
                      </a:lnTo>
                      <a:lnTo>
                        <a:pt x="204" y="126"/>
                      </a:lnTo>
                      <a:lnTo>
                        <a:pt x="266" y="120"/>
                      </a:lnTo>
                      <a:lnTo>
                        <a:pt x="268" y="118"/>
                      </a:lnTo>
                      <a:lnTo>
                        <a:pt x="268" y="114"/>
                      </a:lnTo>
                      <a:lnTo>
                        <a:pt x="266" y="104"/>
                      </a:lnTo>
                      <a:lnTo>
                        <a:pt x="264" y="98"/>
                      </a:lnTo>
                      <a:lnTo>
                        <a:pt x="262" y="96"/>
                      </a:lnTo>
                      <a:lnTo>
                        <a:pt x="262" y="92"/>
                      </a:lnTo>
                      <a:lnTo>
                        <a:pt x="270" y="92"/>
                      </a:lnTo>
                      <a:lnTo>
                        <a:pt x="290" y="92"/>
                      </a:lnTo>
                      <a:lnTo>
                        <a:pt x="290" y="98"/>
                      </a:lnTo>
                      <a:lnTo>
                        <a:pt x="342" y="92"/>
                      </a:lnTo>
                      <a:lnTo>
                        <a:pt x="388" y="86"/>
                      </a:lnTo>
                      <a:lnTo>
                        <a:pt x="446" y="78"/>
                      </a:lnTo>
                      <a:lnTo>
                        <a:pt x="450" y="80"/>
                      </a:lnTo>
                      <a:lnTo>
                        <a:pt x="452" y="80"/>
                      </a:lnTo>
                      <a:lnTo>
                        <a:pt x="456" y="78"/>
                      </a:lnTo>
                      <a:lnTo>
                        <a:pt x="478" y="76"/>
                      </a:lnTo>
                      <a:lnTo>
                        <a:pt x="516" y="74"/>
                      </a:lnTo>
                      <a:lnTo>
                        <a:pt x="542" y="72"/>
                      </a:lnTo>
                      <a:lnTo>
                        <a:pt x="584" y="68"/>
                      </a:lnTo>
                      <a:lnTo>
                        <a:pt x="610" y="64"/>
                      </a:lnTo>
                      <a:lnTo>
                        <a:pt x="622" y="62"/>
                      </a:lnTo>
                      <a:lnTo>
                        <a:pt x="640" y="60"/>
                      </a:lnTo>
                      <a:lnTo>
                        <a:pt x="664" y="60"/>
                      </a:lnTo>
                      <a:lnTo>
                        <a:pt x="702" y="56"/>
                      </a:lnTo>
                      <a:lnTo>
                        <a:pt x="768" y="48"/>
                      </a:lnTo>
                      <a:lnTo>
                        <a:pt x="808" y="44"/>
                      </a:lnTo>
                      <a:lnTo>
                        <a:pt x="810" y="40"/>
                      </a:lnTo>
                      <a:lnTo>
                        <a:pt x="826" y="38"/>
                      </a:lnTo>
                      <a:lnTo>
                        <a:pt x="858" y="34"/>
                      </a:lnTo>
                      <a:lnTo>
                        <a:pt x="862" y="34"/>
                      </a:lnTo>
                      <a:lnTo>
                        <a:pt x="1024" y="8"/>
                      </a:lnTo>
                      <a:lnTo>
                        <a:pt x="1026" y="6"/>
                      </a:lnTo>
                      <a:lnTo>
                        <a:pt x="1060" y="0"/>
                      </a:lnTo>
                      <a:lnTo>
                        <a:pt x="1056" y="4"/>
                      </a:lnTo>
                      <a:lnTo>
                        <a:pt x="1058" y="6"/>
                      </a:lnTo>
                      <a:lnTo>
                        <a:pt x="1056" y="6"/>
                      </a:lnTo>
                      <a:lnTo>
                        <a:pt x="1058" y="8"/>
                      </a:lnTo>
                      <a:lnTo>
                        <a:pt x="1056" y="8"/>
                      </a:lnTo>
                      <a:lnTo>
                        <a:pt x="1056" y="10"/>
                      </a:lnTo>
                      <a:lnTo>
                        <a:pt x="1056" y="12"/>
                      </a:lnTo>
                      <a:lnTo>
                        <a:pt x="1054" y="14"/>
                      </a:lnTo>
                      <a:lnTo>
                        <a:pt x="1056" y="16"/>
                      </a:lnTo>
                      <a:lnTo>
                        <a:pt x="1056" y="18"/>
                      </a:lnTo>
                      <a:lnTo>
                        <a:pt x="1058" y="20"/>
                      </a:lnTo>
                      <a:lnTo>
                        <a:pt x="1056" y="20"/>
                      </a:lnTo>
                      <a:lnTo>
                        <a:pt x="1058" y="24"/>
                      </a:lnTo>
                      <a:lnTo>
                        <a:pt x="1056" y="26"/>
                      </a:lnTo>
                      <a:lnTo>
                        <a:pt x="1056" y="28"/>
                      </a:lnTo>
                      <a:lnTo>
                        <a:pt x="1056" y="30"/>
                      </a:lnTo>
                      <a:lnTo>
                        <a:pt x="1054" y="32"/>
                      </a:lnTo>
                      <a:lnTo>
                        <a:pt x="1054" y="34"/>
                      </a:lnTo>
                      <a:lnTo>
                        <a:pt x="1054" y="36"/>
                      </a:lnTo>
                      <a:lnTo>
                        <a:pt x="1056" y="36"/>
                      </a:lnTo>
                      <a:lnTo>
                        <a:pt x="1056" y="38"/>
                      </a:lnTo>
                      <a:lnTo>
                        <a:pt x="1056" y="40"/>
                      </a:lnTo>
                      <a:lnTo>
                        <a:pt x="1058" y="42"/>
                      </a:lnTo>
                      <a:lnTo>
                        <a:pt x="1060" y="42"/>
                      </a:lnTo>
                      <a:lnTo>
                        <a:pt x="1060" y="44"/>
                      </a:lnTo>
                      <a:lnTo>
                        <a:pt x="1058" y="44"/>
                      </a:lnTo>
                      <a:lnTo>
                        <a:pt x="1056" y="44"/>
                      </a:lnTo>
                      <a:lnTo>
                        <a:pt x="1054" y="44"/>
                      </a:lnTo>
                      <a:lnTo>
                        <a:pt x="1052" y="44"/>
                      </a:lnTo>
                      <a:lnTo>
                        <a:pt x="1050" y="44"/>
                      </a:lnTo>
                      <a:lnTo>
                        <a:pt x="1048" y="44"/>
                      </a:lnTo>
                      <a:lnTo>
                        <a:pt x="1048" y="42"/>
                      </a:lnTo>
                      <a:lnTo>
                        <a:pt x="1046" y="44"/>
                      </a:lnTo>
                      <a:lnTo>
                        <a:pt x="1044" y="44"/>
                      </a:lnTo>
                      <a:lnTo>
                        <a:pt x="1042" y="46"/>
                      </a:lnTo>
                      <a:lnTo>
                        <a:pt x="1038" y="50"/>
                      </a:lnTo>
                      <a:lnTo>
                        <a:pt x="1036" y="54"/>
                      </a:lnTo>
                      <a:lnTo>
                        <a:pt x="1024" y="84"/>
                      </a:lnTo>
                      <a:lnTo>
                        <a:pt x="1022" y="84"/>
                      </a:lnTo>
                      <a:lnTo>
                        <a:pt x="1020" y="86"/>
                      </a:lnTo>
                      <a:lnTo>
                        <a:pt x="1018" y="86"/>
                      </a:lnTo>
                      <a:lnTo>
                        <a:pt x="1018" y="88"/>
                      </a:lnTo>
                      <a:lnTo>
                        <a:pt x="1016" y="88"/>
                      </a:lnTo>
                      <a:lnTo>
                        <a:pt x="1012" y="88"/>
                      </a:lnTo>
                      <a:lnTo>
                        <a:pt x="1012" y="86"/>
                      </a:lnTo>
                      <a:lnTo>
                        <a:pt x="1012" y="84"/>
                      </a:lnTo>
                      <a:lnTo>
                        <a:pt x="1010" y="82"/>
                      </a:lnTo>
                      <a:lnTo>
                        <a:pt x="1008" y="82"/>
                      </a:lnTo>
                      <a:lnTo>
                        <a:pt x="1006" y="82"/>
                      </a:lnTo>
                      <a:lnTo>
                        <a:pt x="1006" y="84"/>
                      </a:lnTo>
                      <a:lnTo>
                        <a:pt x="1004" y="84"/>
                      </a:lnTo>
                      <a:lnTo>
                        <a:pt x="1004" y="82"/>
                      </a:lnTo>
                      <a:lnTo>
                        <a:pt x="1002" y="82"/>
                      </a:lnTo>
                      <a:lnTo>
                        <a:pt x="1000" y="82"/>
                      </a:lnTo>
                      <a:lnTo>
                        <a:pt x="1000" y="84"/>
                      </a:lnTo>
                      <a:lnTo>
                        <a:pt x="998" y="86"/>
                      </a:lnTo>
                      <a:lnTo>
                        <a:pt x="996" y="86"/>
                      </a:lnTo>
                      <a:lnTo>
                        <a:pt x="994" y="88"/>
                      </a:lnTo>
                      <a:lnTo>
                        <a:pt x="992" y="86"/>
                      </a:lnTo>
                      <a:lnTo>
                        <a:pt x="990" y="88"/>
                      </a:lnTo>
                      <a:lnTo>
                        <a:pt x="988" y="90"/>
                      </a:lnTo>
                      <a:lnTo>
                        <a:pt x="986" y="90"/>
                      </a:lnTo>
                      <a:lnTo>
                        <a:pt x="984" y="90"/>
                      </a:lnTo>
                      <a:lnTo>
                        <a:pt x="984" y="92"/>
                      </a:lnTo>
                      <a:lnTo>
                        <a:pt x="982" y="92"/>
                      </a:lnTo>
                      <a:lnTo>
                        <a:pt x="982" y="94"/>
                      </a:lnTo>
                      <a:lnTo>
                        <a:pt x="980" y="94"/>
                      </a:lnTo>
                      <a:lnTo>
                        <a:pt x="978" y="98"/>
                      </a:lnTo>
                      <a:lnTo>
                        <a:pt x="974" y="110"/>
                      </a:lnTo>
                      <a:lnTo>
                        <a:pt x="972" y="112"/>
                      </a:lnTo>
                      <a:lnTo>
                        <a:pt x="970" y="112"/>
                      </a:lnTo>
                      <a:lnTo>
                        <a:pt x="968" y="114"/>
                      </a:lnTo>
                      <a:lnTo>
                        <a:pt x="968" y="116"/>
                      </a:lnTo>
                      <a:lnTo>
                        <a:pt x="966" y="116"/>
                      </a:lnTo>
                      <a:lnTo>
                        <a:pt x="964" y="118"/>
                      </a:lnTo>
                      <a:lnTo>
                        <a:pt x="962" y="120"/>
                      </a:lnTo>
                      <a:lnTo>
                        <a:pt x="960" y="120"/>
                      </a:lnTo>
                      <a:lnTo>
                        <a:pt x="960" y="118"/>
                      </a:lnTo>
                      <a:lnTo>
                        <a:pt x="956" y="120"/>
                      </a:lnTo>
                      <a:lnTo>
                        <a:pt x="956" y="118"/>
                      </a:lnTo>
                      <a:lnTo>
                        <a:pt x="956" y="116"/>
                      </a:lnTo>
                      <a:lnTo>
                        <a:pt x="954" y="114"/>
                      </a:lnTo>
                      <a:lnTo>
                        <a:pt x="954" y="112"/>
                      </a:lnTo>
                      <a:lnTo>
                        <a:pt x="956" y="110"/>
                      </a:lnTo>
                      <a:lnTo>
                        <a:pt x="956" y="108"/>
                      </a:lnTo>
                      <a:lnTo>
                        <a:pt x="954" y="108"/>
                      </a:lnTo>
                      <a:lnTo>
                        <a:pt x="954" y="106"/>
                      </a:lnTo>
                      <a:lnTo>
                        <a:pt x="952" y="106"/>
                      </a:lnTo>
                      <a:lnTo>
                        <a:pt x="950" y="104"/>
                      </a:lnTo>
                      <a:lnTo>
                        <a:pt x="948" y="106"/>
                      </a:lnTo>
                      <a:lnTo>
                        <a:pt x="944" y="108"/>
                      </a:lnTo>
                      <a:lnTo>
                        <a:pt x="944" y="110"/>
                      </a:lnTo>
                      <a:lnTo>
                        <a:pt x="940" y="112"/>
                      </a:lnTo>
                      <a:lnTo>
                        <a:pt x="938" y="114"/>
                      </a:lnTo>
                      <a:lnTo>
                        <a:pt x="936" y="116"/>
                      </a:lnTo>
                      <a:lnTo>
                        <a:pt x="938" y="116"/>
                      </a:lnTo>
                      <a:lnTo>
                        <a:pt x="934" y="116"/>
                      </a:lnTo>
                      <a:lnTo>
                        <a:pt x="934" y="118"/>
                      </a:lnTo>
                      <a:lnTo>
                        <a:pt x="932" y="118"/>
                      </a:lnTo>
                      <a:lnTo>
                        <a:pt x="934" y="120"/>
                      </a:lnTo>
                      <a:lnTo>
                        <a:pt x="934" y="122"/>
                      </a:lnTo>
                      <a:lnTo>
                        <a:pt x="934" y="124"/>
                      </a:lnTo>
                      <a:lnTo>
                        <a:pt x="932" y="128"/>
                      </a:lnTo>
                      <a:lnTo>
                        <a:pt x="930" y="130"/>
                      </a:lnTo>
                      <a:lnTo>
                        <a:pt x="928" y="128"/>
                      </a:lnTo>
                      <a:lnTo>
                        <a:pt x="926" y="126"/>
                      </a:lnTo>
                      <a:lnTo>
                        <a:pt x="924" y="126"/>
                      </a:lnTo>
                      <a:lnTo>
                        <a:pt x="922" y="126"/>
                      </a:lnTo>
                      <a:lnTo>
                        <a:pt x="920" y="128"/>
                      </a:lnTo>
                      <a:lnTo>
                        <a:pt x="920" y="130"/>
                      </a:lnTo>
                      <a:lnTo>
                        <a:pt x="918" y="130"/>
                      </a:lnTo>
                      <a:lnTo>
                        <a:pt x="918" y="132"/>
                      </a:lnTo>
                      <a:lnTo>
                        <a:pt x="920" y="134"/>
                      </a:lnTo>
                      <a:lnTo>
                        <a:pt x="920" y="136"/>
                      </a:lnTo>
                      <a:lnTo>
                        <a:pt x="920" y="138"/>
                      </a:lnTo>
                      <a:lnTo>
                        <a:pt x="922" y="138"/>
                      </a:lnTo>
                      <a:lnTo>
                        <a:pt x="920" y="140"/>
                      </a:lnTo>
                      <a:lnTo>
                        <a:pt x="918" y="140"/>
                      </a:lnTo>
                      <a:lnTo>
                        <a:pt x="918" y="142"/>
                      </a:lnTo>
                      <a:lnTo>
                        <a:pt x="920" y="142"/>
                      </a:lnTo>
                      <a:lnTo>
                        <a:pt x="920" y="144"/>
                      </a:lnTo>
                      <a:lnTo>
                        <a:pt x="918" y="146"/>
                      </a:lnTo>
                      <a:lnTo>
                        <a:pt x="918" y="148"/>
                      </a:lnTo>
                      <a:lnTo>
                        <a:pt x="916" y="148"/>
                      </a:lnTo>
                      <a:lnTo>
                        <a:pt x="916" y="152"/>
                      </a:lnTo>
                      <a:lnTo>
                        <a:pt x="914" y="154"/>
                      </a:lnTo>
                      <a:lnTo>
                        <a:pt x="912" y="156"/>
                      </a:lnTo>
                      <a:lnTo>
                        <a:pt x="910" y="156"/>
                      </a:lnTo>
                      <a:lnTo>
                        <a:pt x="908" y="156"/>
                      </a:lnTo>
                      <a:lnTo>
                        <a:pt x="906" y="154"/>
                      </a:lnTo>
                      <a:lnTo>
                        <a:pt x="906" y="156"/>
                      </a:lnTo>
                      <a:lnTo>
                        <a:pt x="904" y="154"/>
                      </a:lnTo>
                      <a:lnTo>
                        <a:pt x="902" y="156"/>
                      </a:lnTo>
                      <a:lnTo>
                        <a:pt x="900" y="156"/>
                      </a:lnTo>
                      <a:lnTo>
                        <a:pt x="898" y="158"/>
                      </a:lnTo>
                      <a:lnTo>
                        <a:pt x="896" y="160"/>
                      </a:lnTo>
                      <a:lnTo>
                        <a:pt x="894" y="160"/>
                      </a:lnTo>
                      <a:lnTo>
                        <a:pt x="892" y="160"/>
                      </a:lnTo>
                      <a:lnTo>
                        <a:pt x="890" y="162"/>
                      </a:lnTo>
                      <a:lnTo>
                        <a:pt x="890" y="164"/>
                      </a:lnTo>
                      <a:lnTo>
                        <a:pt x="888" y="166"/>
                      </a:lnTo>
                      <a:lnTo>
                        <a:pt x="888" y="168"/>
                      </a:lnTo>
                      <a:lnTo>
                        <a:pt x="886" y="168"/>
                      </a:lnTo>
                      <a:lnTo>
                        <a:pt x="882" y="168"/>
                      </a:lnTo>
                      <a:lnTo>
                        <a:pt x="880" y="170"/>
                      </a:lnTo>
                      <a:lnTo>
                        <a:pt x="880" y="170"/>
                      </a:lnTo>
                      <a:lnTo>
                        <a:pt x="880" y="174"/>
                      </a:lnTo>
                      <a:lnTo>
                        <a:pt x="878" y="176"/>
                      </a:lnTo>
                      <a:lnTo>
                        <a:pt x="876" y="178"/>
                      </a:lnTo>
                      <a:lnTo>
                        <a:pt x="876" y="180"/>
                      </a:lnTo>
                      <a:lnTo>
                        <a:pt x="874" y="180"/>
                      </a:lnTo>
                      <a:lnTo>
                        <a:pt x="872" y="180"/>
                      </a:lnTo>
                      <a:lnTo>
                        <a:pt x="870" y="180"/>
                      </a:lnTo>
                      <a:lnTo>
                        <a:pt x="868" y="182"/>
                      </a:lnTo>
                      <a:lnTo>
                        <a:pt x="868" y="182"/>
                      </a:lnTo>
                      <a:lnTo>
                        <a:pt x="866" y="184"/>
                      </a:lnTo>
                      <a:lnTo>
                        <a:pt x="864" y="186"/>
                      </a:lnTo>
                      <a:lnTo>
                        <a:pt x="862" y="190"/>
                      </a:lnTo>
                      <a:lnTo>
                        <a:pt x="858" y="190"/>
                      </a:lnTo>
                      <a:lnTo>
                        <a:pt x="858" y="192"/>
                      </a:lnTo>
                      <a:lnTo>
                        <a:pt x="856" y="194"/>
                      </a:lnTo>
                      <a:lnTo>
                        <a:pt x="854" y="194"/>
                      </a:lnTo>
                      <a:lnTo>
                        <a:pt x="856" y="196"/>
                      </a:lnTo>
                      <a:lnTo>
                        <a:pt x="854" y="196"/>
                      </a:lnTo>
                      <a:lnTo>
                        <a:pt x="852" y="196"/>
                      </a:lnTo>
                      <a:lnTo>
                        <a:pt x="846" y="198"/>
                      </a:lnTo>
                      <a:lnTo>
                        <a:pt x="842" y="198"/>
                      </a:lnTo>
                      <a:lnTo>
                        <a:pt x="840" y="196"/>
                      </a:lnTo>
                      <a:lnTo>
                        <a:pt x="838" y="196"/>
                      </a:lnTo>
                      <a:lnTo>
                        <a:pt x="838" y="198"/>
                      </a:lnTo>
                      <a:lnTo>
                        <a:pt x="836" y="198"/>
                      </a:lnTo>
                      <a:lnTo>
                        <a:pt x="834" y="198"/>
                      </a:lnTo>
                      <a:lnTo>
                        <a:pt x="832" y="198"/>
                      </a:lnTo>
                      <a:lnTo>
                        <a:pt x="830" y="198"/>
                      </a:lnTo>
                      <a:lnTo>
                        <a:pt x="826" y="200"/>
                      </a:lnTo>
                      <a:lnTo>
                        <a:pt x="824" y="200"/>
                      </a:lnTo>
                      <a:lnTo>
                        <a:pt x="824" y="202"/>
                      </a:lnTo>
                      <a:lnTo>
                        <a:pt x="822" y="200"/>
                      </a:lnTo>
                      <a:lnTo>
                        <a:pt x="820" y="202"/>
                      </a:lnTo>
                      <a:lnTo>
                        <a:pt x="820" y="206"/>
                      </a:lnTo>
                      <a:lnTo>
                        <a:pt x="818" y="208"/>
                      </a:lnTo>
                      <a:lnTo>
                        <a:pt x="816" y="208"/>
                      </a:lnTo>
                      <a:lnTo>
                        <a:pt x="814" y="208"/>
                      </a:lnTo>
                      <a:lnTo>
                        <a:pt x="812" y="210"/>
                      </a:lnTo>
                      <a:lnTo>
                        <a:pt x="810" y="210"/>
                      </a:lnTo>
                      <a:lnTo>
                        <a:pt x="808" y="210"/>
                      </a:lnTo>
                      <a:lnTo>
                        <a:pt x="806" y="212"/>
                      </a:lnTo>
                      <a:lnTo>
                        <a:pt x="806" y="214"/>
                      </a:lnTo>
                      <a:lnTo>
                        <a:pt x="804" y="216"/>
                      </a:lnTo>
                      <a:lnTo>
                        <a:pt x="804" y="218"/>
                      </a:lnTo>
                      <a:lnTo>
                        <a:pt x="802" y="218"/>
                      </a:lnTo>
                      <a:lnTo>
                        <a:pt x="800" y="220"/>
                      </a:lnTo>
                      <a:lnTo>
                        <a:pt x="798" y="220"/>
                      </a:lnTo>
                      <a:lnTo>
                        <a:pt x="798" y="222"/>
                      </a:lnTo>
                      <a:lnTo>
                        <a:pt x="796" y="222"/>
                      </a:lnTo>
                      <a:lnTo>
                        <a:pt x="796" y="224"/>
                      </a:lnTo>
                      <a:lnTo>
                        <a:pt x="794" y="226"/>
                      </a:lnTo>
                      <a:lnTo>
                        <a:pt x="792" y="228"/>
                      </a:lnTo>
                      <a:lnTo>
                        <a:pt x="792" y="230"/>
                      </a:lnTo>
                      <a:lnTo>
                        <a:pt x="794" y="232"/>
                      </a:lnTo>
                      <a:lnTo>
                        <a:pt x="794" y="234"/>
                      </a:lnTo>
                      <a:lnTo>
                        <a:pt x="794" y="236"/>
                      </a:lnTo>
                      <a:lnTo>
                        <a:pt x="792" y="238"/>
                      </a:lnTo>
                      <a:lnTo>
                        <a:pt x="792" y="240"/>
                      </a:lnTo>
                      <a:lnTo>
                        <a:pt x="792" y="242"/>
                      </a:lnTo>
                      <a:lnTo>
                        <a:pt x="792" y="244"/>
                      </a:lnTo>
                      <a:lnTo>
                        <a:pt x="794" y="246"/>
                      </a:lnTo>
                      <a:lnTo>
                        <a:pt x="794" y="248"/>
                      </a:lnTo>
                      <a:lnTo>
                        <a:pt x="792" y="248"/>
                      </a:lnTo>
                      <a:lnTo>
                        <a:pt x="792" y="250"/>
                      </a:lnTo>
                      <a:lnTo>
                        <a:pt x="792" y="252"/>
                      </a:lnTo>
                      <a:lnTo>
                        <a:pt x="790" y="252"/>
                      </a:lnTo>
                      <a:lnTo>
                        <a:pt x="788" y="254"/>
                      </a:lnTo>
                      <a:lnTo>
                        <a:pt x="786" y="256"/>
                      </a:lnTo>
                      <a:lnTo>
                        <a:pt x="784" y="256"/>
                      </a:lnTo>
                      <a:lnTo>
                        <a:pt x="782" y="256"/>
                      </a:lnTo>
                      <a:lnTo>
                        <a:pt x="782" y="258"/>
                      </a:lnTo>
                      <a:lnTo>
                        <a:pt x="780" y="256"/>
                      </a:lnTo>
                      <a:lnTo>
                        <a:pt x="778" y="258"/>
                      </a:lnTo>
                      <a:lnTo>
                        <a:pt x="776" y="258"/>
                      </a:lnTo>
                      <a:lnTo>
                        <a:pt x="774" y="258"/>
                      </a:lnTo>
                      <a:lnTo>
                        <a:pt x="772" y="258"/>
                      </a:lnTo>
                      <a:lnTo>
                        <a:pt x="772" y="256"/>
                      </a:lnTo>
                      <a:lnTo>
                        <a:pt x="770" y="256"/>
                      </a:lnTo>
                      <a:lnTo>
                        <a:pt x="770" y="254"/>
                      </a:lnTo>
                      <a:lnTo>
                        <a:pt x="768" y="256"/>
                      </a:lnTo>
                      <a:lnTo>
                        <a:pt x="768" y="258"/>
                      </a:lnTo>
                      <a:lnTo>
                        <a:pt x="766" y="258"/>
                      </a:lnTo>
                      <a:lnTo>
                        <a:pt x="766" y="260"/>
                      </a:lnTo>
                      <a:lnTo>
                        <a:pt x="764" y="260"/>
                      </a:lnTo>
                      <a:lnTo>
                        <a:pt x="762" y="262"/>
                      </a:lnTo>
                      <a:lnTo>
                        <a:pt x="762" y="300"/>
                      </a:lnTo>
                      <a:lnTo>
                        <a:pt x="682" y="310"/>
                      </a:lnTo>
                      <a:lnTo>
                        <a:pt x="626" y="318"/>
                      </a:lnTo>
                      <a:lnTo>
                        <a:pt x="598" y="322"/>
                      </a:lnTo>
                      <a:lnTo>
                        <a:pt x="504" y="332"/>
                      </a:lnTo>
                      <a:lnTo>
                        <a:pt x="440" y="338"/>
                      </a:lnTo>
                      <a:lnTo>
                        <a:pt x="370" y="344"/>
                      </a:lnTo>
                      <a:lnTo>
                        <a:pt x="268" y="352"/>
                      </a:lnTo>
                      <a:lnTo>
                        <a:pt x="270" y="354"/>
                      </a:lnTo>
                      <a:lnTo>
                        <a:pt x="112" y="368"/>
                      </a:lnTo>
                      <a:lnTo>
                        <a:pt x="0" y="376"/>
                      </a:lnTo>
                      <a:lnTo>
                        <a:pt x="0" y="374"/>
                      </a:lnTo>
                      <a:lnTo>
                        <a:pt x="0" y="372"/>
                      </a:lnTo>
                      <a:lnTo>
                        <a:pt x="2" y="368"/>
                      </a:lnTo>
                      <a:lnTo>
                        <a:pt x="6" y="368"/>
                      </a:lnTo>
                      <a:lnTo>
                        <a:pt x="6" y="370"/>
                      </a:lnTo>
                      <a:lnTo>
                        <a:pt x="10" y="370"/>
                      </a:lnTo>
                      <a:lnTo>
                        <a:pt x="12" y="370"/>
                      </a:lnTo>
                      <a:lnTo>
                        <a:pt x="14" y="368"/>
                      </a:lnTo>
                      <a:lnTo>
                        <a:pt x="14" y="364"/>
                      </a:lnTo>
                      <a:lnTo>
                        <a:pt x="16" y="360"/>
                      </a:lnTo>
                      <a:lnTo>
                        <a:pt x="16" y="356"/>
                      </a:lnTo>
                      <a:lnTo>
                        <a:pt x="18" y="354"/>
                      </a:lnTo>
                      <a:lnTo>
                        <a:pt x="20" y="352"/>
                      </a:lnTo>
                      <a:lnTo>
                        <a:pt x="26" y="354"/>
                      </a:lnTo>
                      <a:lnTo>
                        <a:pt x="28" y="354"/>
                      </a:lnTo>
                      <a:lnTo>
                        <a:pt x="30" y="352"/>
                      </a:lnTo>
                      <a:lnTo>
                        <a:pt x="30" y="350"/>
                      </a:lnTo>
                      <a:lnTo>
                        <a:pt x="30" y="348"/>
                      </a:lnTo>
                      <a:lnTo>
                        <a:pt x="26" y="348"/>
                      </a:lnTo>
                      <a:lnTo>
                        <a:pt x="24" y="348"/>
                      </a:lnTo>
                      <a:lnTo>
                        <a:pt x="24" y="346"/>
                      </a:lnTo>
                      <a:lnTo>
                        <a:pt x="22" y="344"/>
                      </a:lnTo>
                      <a:lnTo>
                        <a:pt x="24" y="342"/>
                      </a:lnTo>
                      <a:lnTo>
                        <a:pt x="26" y="342"/>
                      </a:lnTo>
                      <a:lnTo>
                        <a:pt x="26" y="340"/>
                      </a:lnTo>
                      <a:lnTo>
                        <a:pt x="28" y="340"/>
                      </a:lnTo>
                      <a:lnTo>
                        <a:pt x="28" y="338"/>
                      </a:lnTo>
                      <a:lnTo>
                        <a:pt x="24" y="334"/>
                      </a:lnTo>
                      <a:lnTo>
                        <a:pt x="22" y="334"/>
                      </a:lnTo>
                      <a:lnTo>
                        <a:pt x="20" y="334"/>
                      </a:lnTo>
                      <a:lnTo>
                        <a:pt x="18" y="334"/>
                      </a:lnTo>
                      <a:lnTo>
                        <a:pt x="16" y="332"/>
                      </a:lnTo>
                      <a:lnTo>
                        <a:pt x="16" y="330"/>
                      </a:lnTo>
                      <a:lnTo>
                        <a:pt x="16" y="328"/>
                      </a:lnTo>
                      <a:lnTo>
                        <a:pt x="16" y="326"/>
                      </a:lnTo>
                      <a:lnTo>
                        <a:pt x="18" y="326"/>
                      </a:lnTo>
                      <a:lnTo>
                        <a:pt x="20" y="326"/>
                      </a:lnTo>
                      <a:lnTo>
                        <a:pt x="22" y="326"/>
                      </a:lnTo>
                      <a:lnTo>
                        <a:pt x="24" y="322"/>
                      </a:lnTo>
                      <a:lnTo>
                        <a:pt x="22" y="320"/>
                      </a:lnTo>
                      <a:lnTo>
                        <a:pt x="24" y="316"/>
                      </a:lnTo>
                      <a:lnTo>
                        <a:pt x="26" y="312"/>
                      </a:lnTo>
                      <a:lnTo>
                        <a:pt x="24" y="312"/>
                      </a:lnTo>
                      <a:lnTo>
                        <a:pt x="22" y="310"/>
                      </a:lnTo>
                      <a:lnTo>
                        <a:pt x="18" y="308"/>
                      </a:lnTo>
                      <a:lnTo>
                        <a:pt x="18" y="310"/>
                      </a:lnTo>
                      <a:lnTo>
                        <a:pt x="18" y="312"/>
                      </a:lnTo>
                      <a:lnTo>
                        <a:pt x="18" y="314"/>
                      </a:lnTo>
                      <a:lnTo>
                        <a:pt x="14" y="316"/>
                      </a:lnTo>
                      <a:lnTo>
                        <a:pt x="14" y="314"/>
                      </a:lnTo>
                      <a:lnTo>
                        <a:pt x="14" y="308"/>
                      </a:lnTo>
                      <a:lnTo>
                        <a:pt x="18" y="306"/>
                      </a:lnTo>
                      <a:lnTo>
                        <a:pt x="18" y="306"/>
                      </a:lnTo>
                      <a:close/>
                    </a:path>
                  </a:pathLst>
                </a:custGeom>
                <a:solidFill>
                  <a:srgbClr val="E0E0E0"/>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105" name="Freeform 175">
                  <a:extLst>
                    <a:ext uri="{FF2B5EF4-FFF2-40B4-BE49-F238E27FC236}">
                      <a16:creationId xmlns:a16="http://schemas.microsoft.com/office/drawing/2014/main" id="{042641AF-DDB6-D732-AFF0-1018110FCE77}"/>
                    </a:ext>
                  </a:extLst>
                </p:cNvPr>
                <p:cNvSpPr>
                  <a:spLocks/>
                </p:cNvSpPr>
                <p:nvPr/>
              </p:nvSpPr>
              <p:spPr bwMode="auto">
                <a:xfrm>
                  <a:off x="7058025" y="3511550"/>
                  <a:ext cx="1676400" cy="752475"/>
                </a:xfrm>
                <a:custGeom>
                  <a:avLst/>
                  <a:gdLst>
                    <a:gd name="T0" fmla="*/ 32 w 1056"/>
                    <a:gd name="T1" fmla="*/ 352 h 474"/>
                    <a:gd name="T2" fmla="*/ 94 w 1056"/>
                    <a:gd name="T3" fmla="*/ 320 h 474"/>
                    <a:gd name="T4" fmla="*/ 154 w 1056"/>
                    <a:gd name="T5" fmla="*/ 278 h 474"/>
                    <a:gd name="T6" fmla="*/ 188 w 1056"/>
                    <a:gd name="T7" fmla="*/ 230 h 474"/>
                    <a:gd name="T8" fmla="*/ 240 w 1056"/>
                    <a:gd name="T9" fmla="*/ 208 h 474"/>
                    <a:gd name="T10" fmla="*/ 292 w 1056"/>
                    <a:gd name="T11" fmla="*/ 158 h 474"/>
                    <a:gd name="T12" fmla="*/ 986 w 1056"/>
                    <a:gd name="T13" fmla="*/ 4 h 474"/>
                    <a:gd name="T14" fmla="*/ 1006 w 1056"/>
                    <a:gd name="T15" fmla="*/ 16 h 474"/>
                    <a:gd name="T16" fmla="*/ 1030 w 1056"/>
                    <a:gd name="T17" fmla="*/ 56 h 474"/>
                    <a:gd name="T18" fmla="*/ 1006 w 1056"/>
                    <a:gd name="T19" fmla="*/ 34 h 474"/>
                    <a:gd name="T20" fmla="*/ 1006 w 1056"/>
                    <a:gd name="T21" fmla="*/ 38 h 474"/>
                    <a:gd name="T22" fmla="*/ 998 w 1056"/>
                    <a:gd name="T23" fmla="*/ 52 h 474"/>
                    <a:gd name="T24" fmla="*/ 996 w 1056"/>
                    <a:gd name="T25" fmla="*/ 56 h 474"/>
                    <a:gd name="T26" fmla="*/ 980 w 1056"/>
                    <a:gd name="T27" fmla="*/ 72 h 474"/>
                    <a:gd name="T28" fmla="*/ 956 w 1056"/>
                    <a:gd name="T29" fmla="*/ 86 h 474"/>
                    <a:gd name="T30" fmla="*/ 908 w 1056"/>
                    <a:gd name="T31" fmla="*/ 52 h 474"/>
                    <a:gd name="T32" fmla="*/ 924 w 1056"/>
                    <a:gd name="T33" fmla="*/ 100 h 474"/>
                    <a:gd name="T34" fmla="*/ 982 w 1056"/>
                    <a:gd name="T35" fmla="*/ 90 h 474"/>
                    <a:gd name="T36" fmla="*/ 1012 w 1056"/>
                    <a:gd name="T37" fmla="*/ 92 h 474"/>
                    <a:gd name="T38" fmla="*/ 1014 w 1056"/>
                    <a:gd name="T39" fmla="*/ 134 h 474"/>
                    <a:gd name="T40" fmla="*/ 1034 w 1056"/>
                    <a:gd name="T41" fmla="*/ 86 h 474"/>
                    <a:gd name="T42" fmla="*/ 1054 w 1056"/>
                    <a:gd name="T43" fmla="*/ 114 h 474"/>
                    <a:gd name="T44" fmla="*/ 1040 w 1056"/>
                    <a:gd name="T45" fmla="*/ 132 h 474"/>
                    <a:gd name="T46" fmla="*/ 1028 w 1056"/>
                    <a:gd name="T47" fmla="*/ 166 h 474"/>
                    <a:gd name="T48" fmla="*/ 1016 w 1056"/>
                    <a:gd name="T49" fmla="*/ 186 h 474"/>
                    <a:gd name="T50" fmla="*/ 994 w 1056"/>
                    <a:gd name="T51" fmla="*/ 182 h 474"/>
                    <a:gd name="T52" fmla="*/ 982 w 1056"/>
                    <a:gd name="T53" fmla="*/ 188 h 474"/>
                    <a:gd name="T54" fmla="*/ 976 w 1056"/>
                    <a:gd name="T55" fmla="*/ 182 h 474"/>
                    <a:gd name="T56" fmla="*/ 968 w 1056"/>
                    <a:gd name="T57" fmla="*/ 186 h 474"/>
                    <a:gd name="T58" fmla="*/ 960 w 1056"/>
                    <a:gd name="T59" fmla="*/ 168 h 474"/>
                    <a:gd name="T60" fmla="*/ 932 w 1056"/>
                    <a:gd name="T61" fmla="*/ 188 h 474"/>
                    <a:gd name="T62" fmla="*/ 910 w 1056"/>
                    <a:gd name="T63" fmla="*/ 190 h 474"/>
                    <a:gd name="T64" fmla="*/ 974 w 1056"/>
                    <a:gd name="T65" fmla="*/ 202 h 474"/>
                    <a:gd name="T66" fmla="*/ 964 w 1056"/>
                    <a:gd name="T67" fmla="*/ 212 h 474"/>
                    <a:gd name="T68" fmla="*/ 966 w 1056"/>
                    <a:gd name="T69" fmla="*/ 220 h 474"/>
                    <a:gd name="T70" fmla="*/ 952 w 1056"/>
                    <a:gd name="T71" fmla="*/ 228 h 474"/>
                    <a:gd name="T72" fmla="*/ 964 w 1056"/>
                    <a:gd name="T73" fmla="*/ 226 h 474"/>
                    <a:gd name="T74" fmla="*/ 974 w 1056"/>
                    <a:gd name="T75" fmla="*/ 224 h 474"/>
                    <a:gd name="T76" fmla="*/ 964 w 1056"/>
                    <a:gd name="T77" fmla="*/ 236 h 474"/>
                    <a:gd name="T78" fmla="*/ 954 w 1056"/>
                    <a:gd name="T79" fmla="*/ 250 h 474"/>
                    <a:gd name="T80" fmla="*/ 904 w 1056"/>
                    <a:gd name="T81" fmla="*/ 238 h 474"/>
                    <a:gd name="T82" fmla="*/ 956 w 1056"/>
                    <a:gd name="T83" fmla="*/ 266 h 474"/>
                    <a:gd name="T84" fmla="*/ 968 w 1056"/>
                    <a:gd name="T85" fmla="*/ 254 h 474"/>
                    <a:gd name="T86" fmla="*/ 976 w 1056"/>
                    <a:gd name="T87" fmla="*/ 250 h 474"/>
                    <a:gd name="T88" fmla="*/ 986 w 1056"/>
                    <a:gd name="T89" fmla="*/ 242 h 474"/>
                    <a:gd name="T90" fmla="*/ 996 w 1056"/>
                    <a:gd name="T91" fmla="*/ 258 h 474"/>
                    <a:gd name="T92" fmla="*/ 1008 w 1056"/>
                    <a:gd name="T93" fmla="*/ 242 h 474"/>
                    <a:gd name="T94" fmla="*/ 1004 w 1056"/>
                    <a:gd name="T95" fmla="*/ 262 h 474"/>
                    <a:gd name="T96" fmla="*/ 992 w 1056"/>
                    <a:gd name="T97" fmla="*/ 282 h 474"/>
                    <a:gd name="T98" fmla="*/ 980 w 1056"/>
                    <a:gd name="T99" fmla="*/ 284 h 474"/>
                    <a:gd name="T100" fmla="*/ 962 w 1056"/>
                    <a:gd name="T101" fmla="*/ 288 h 474"/>
                    <a:gd name="T102" fmla="*/ 944 w 1056"/>
                    <a:gd name="T103" fmla="*/ 300 h 474"/>
                    <a:gd name="T104" fmla="*/ 920 w 1056"/>
                    <a:gd name="T105" fmla="*/ 308 h 474"/>
                    <a:gd name="T106" fmla="*/ 912 w 1056"/>
                    <a:gd name="T107" fmla="*/ 312 h 474"/>
                    <a:gd name="T108" fmla="*/ 888 w 1056"/>
                    <a:gd name="T109" fmla="*/ 334 h 474"/>
                    <a:gd name="T110" fmla="*/ 876 w 1056"/>
                    <a:gd name="T111" fmla="*/ 310 h 474"/>
                    <a:gd name="T112" fmla="*/ 890 w 1056"/>
                    <a:gd name="T113" fmla="*/ 340 h 474"/>
                    <a:gd name="T114" fmla="*/ 876 w 1056"/>
                    <a:gd name="T115" fmla="*/ 356 h 474"/>
                    <a:gd name="T116" fmla="*/ 872 w 1056"/>
                    <a:gd name="T117" fmla="*/ 360 h 474"/>
                    <a:gd name="T118" fmla="*/ 840 w 1056"/>
                    <a:gd name="T119" fmla="*/ 428 h 474"/>
                    <a:gd name="T120" fmla="*/ 800 w 1056"/>
                    <a:gd name="T121" fmla="*/ 454 h 474"/>
                    <a:gd name="T122" fmla="*/ 410 w 1056"/>
                    <a:gd name="T123" fmla="*/ 340 h 474"/>
                    <a:gd name="T124" fmla="*/ 214 w 1056"/>
                    <a:gd name="T125" fmla="*/ 372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56" h="474">
                      <a:moveTo>
                        <a:pt x="0" y="426"/>
                      </a:moveTo>
                      <a:lnTo>
                        <a:pt x="0" y="388"/>
                      </a:lnTo>
                      <a:lnTo>
                        <a:pt x="2" y="386"/>
                      </a:lnTo>
                      <a:lnTo>
                        <a:pt x="4" y="386"/>
                      </a:lnTo>
                      <a:lnTo>
                        <a:pt x="4" y="384"/>
                      </a:lnTo>
                      <a:lnTo>
                        <a:pt x="6" y="384"/>
                      </a:lnTo>
                      <a:lnTo>
                        <a:pt x="6" y="382"/>
                      </a:lnTo>
                      <a:lnTo>
                        <a:pt x="8" y="380"/>
                      </a:lnTo>
                      <a:lnTo>
                        <a:pt x="8" y="382"/>
                      </a:lnTo>
                      <a:lnTo>
                        <a:pt x="10" y="382"/>
                      </a:lnTo>
                      <a:lnTo>
                        <a:pt x="10" y="384"/>
                      </a:lnTo>
                      <a:lnTo>
                        <a:pt x="12" y="384"/>
                      </a:lnTo>
                      <a:lnTo>
                        <a:pt x="14" y="384"/>
                      </a:lnTo>
                      <a:lnTo>
                        <a:pt x="16" y="384"/>
                      </a:lnTo>
                      <a:lnTo>
                        <a:pt x="18" y="382"/>
                      </a:lnTo>
                      <a:lnTo>
                        <a:pt x="20" y="384"/>
                      </a:lnTo>
                      <a:lnTo>
                        <a:pt x="20" y="382"/>
                      </a:lnTo>
                      <a:lnTo>
                        <a:pt x="22" y="382"/>
                      </a:lnTo>
                      <a:lnTo>
                        <a:pt x="24" y="382"/>
                      </a:lnTo>
                      <a:lnTo>
                        <a:pt x="26" y="380"/>
                      </a:lnTo>
                      <a:lnTo>
                        <a:pt x="28" y="378"/>
                      </a:lnTo>
                      <a:lnTo>
                        <a:pt x="30" y="378"/>
                      </a:lnTo>
                      <a:lnTo>
                        <a:pt x="30" y="376"/>
                      </a:lnTo>
                      <a:lnTo>
                        <a:pt x="30" y="374"/>
                      </a:lnTo>
                      <a:lnTo>
                        <a:pt x="32" y="374"/>
                      </a:lnTo>
                      <a:lnTo>
                        <a:pt x="32" y="372"/>
                      </a:lnTo>
                      <a:lnTo>
                        <a:pt x="30" y="370"/>
                      </a:lnTo>
                      <a:lnTo>
                        <a:pt x="30" y="368"/>
                      </a:lnTo>
                      <a:lnTo>
                        <a:pt x="30" y="366"/>
                      </a:lnTo>
                      <a:lnTo>
                        <a:pt x="30" y="364"/>
                      </a:lnTo>
                      <a:lnTo>
                        <a:pt x="32" y="362"/>
                      </a:lnTo>
                      <a:lnTo>
                        <a:pt x="32" y="360"/>
                      </a:lnTo>
                      <a:lnTo>
                        <a:pt x="32" y="358"/>
                      </a:lnTo>
                      <a:lnTo>
                        <a:pt x="30" y="356"/>
                      </a:lnTo>
                      <a:lnTo>
                        <a:pt x="30" y="354"/>
                      </a:lnTo>
                      <a:lnTo>
                        <a:pt x="32" y="352"/>
                      </a:lnTo>
                      <a:lnTo>
                        <a:pt x="34" y="350"/>
                      </a:lnTo>
                      <a:lnTo>
                        <a:pt x="34" y="348"/>
                      </a:lnTo>
                      <a:lnTo>
                        <a:pt x="36" y="348"/>
                      </a:lnTo>
                      <a:lnTo>
                        <a:pt x="36" y="346"/>
                      </a:lnTo>
                      <a:lnTo>
                        <a:pt x="38" y="346"/>
                      </a:lnTo>
                      <a:lnTo>
                        <a:pt x="40" y="344"/>
                      </a:lnTo>
                      <a:lnTo>
                        <a:pt x="42" y="344"/>
                      </a:lnTo>
                      <a:lnTo>
                        <a:pt x="42" y="342"/>
                      </a:lnTo>
                      <a:lnTo>
                        <a:pt x="44" y="340"/>
                      </a:lnTo>
                      <a:lnTo>
                        <a:pt x="44" y="338"/>
                      </a:lnTo>
                      <a:lnTo>
                        <a:pt x="46" y="336"/>
                      </a:lnTo>
                      <a:lnTo>
                        <a:pt x="48" y="336"/>
                      </a:lnTo>
                      <a:lnTo>
                        <a:pt x="50" y="336"/>
                      </a:lnTo>
                      <a:lnTo>
                        <a:pt x="52" y="334"/>
                      </a:lnTo>
                      <a:lnTo>
                        <a:pt x="54" y="334"/>
                      </a:lnTo>
                      <a:lnTo>
                        <a:pt x="56" y="334"/>
                      </a:lnTo>
                      <a:lnTo>
                        <a:pt x="58" y="332"/>
                      </a:lnTo>
                      <a:lnTo>
                        <a:pt x="58" y="328"/>
                      </a:lnTo>
                      <a:lnTo>
                        <a:pt x="60" y="326"/>
                      </a:lnTo>
                      <a:lnTo>
                        <a:pt x="62" y="328"/>
                      </a:lnTo>
                      <a:lnTo>
                        <a:pt x="62" y="326"/>
                      </a:lnTo>
                      <a:lnTo>
                        <a:pt x="64" y="326"/>
                      </a:lnTo>
                      <a:lnTo>
                        <a:pt x="68" y="324"/>
                      </a:lnTo>
                      <a:lnTo>
                        <a:pt x="70" y="324"/>
                      </a:lnTo>
                      <a:lnTo>
                        <a:pt x="72" y="324"/>
                      </a:lnTo>
                      <a:lnTo>
                        <a:pt x="74" y="324"/>
                      </a:lnTo>
                      <a:lnTo>
                        <a:pt x="76" y="324"/>
                      </a:lnTo>
                      <a:lnTo>
                        <a:pt x="76" y="322"/>
                      </a:lnTo>
                      <a:lnTo>
                        <a:pt x="78" y="322"/>
                      </a:lnTo>
                      <a:lnTo>
                        <a:pt x="80" y="324"/>
                      </a:lnTo>
                      <a:lnTo>
                        <a:pt x="84" y="324"/>
                      </a:lnTo>
                      <a:lnTo>
                        <a:pt x="90" y="322"/>
                      </a:lnTo>
                      <a:lnTo>
                        <a:pt x="92" y="322"/>
                      </a:lnTo>
                      <a:lnTo>
                        <a:pt x="94" y="322"/>
                      </a:lnTo>
                      <a:lnTo>
                        <a:pt x="92" y="320"/>
                      </a:lnTo>
                      <a:lnTo>
                        <a:pt x="94" y="320"/>
                      </a:lnTo>
                      <a:lnTo>
                        <a:pt x="96" y="318"/>
                      </a:lnTo>
                      <a:lnTo>
                        <a:pt x="96" y="316"/>
                      </a:lnTo>
                      <a:lnTo>
                        <a:pt x="100" y="316"/>
                      </a:lnTo>
                      <a:lnTo>
                        <a:pt x="102" y="312"/>
                      </a:lnTo>
                      <a:lnTo>
                        <a:pt x="104" y="310"/>
                      </a:lnTo>
                      <a:lnTo>
                        <a:pt x="106" y="308"/>
                      </a:lnTo>
                      <a:lnTo>
                        <a:pt x="106" y="308"/>
                      </a:lnTo>
                      <a:lnTo>
                        <a:pt x="108" y="306"/>
                      </a:lnTo>
                      <a:lnTo>
                        <a:pt x="110" y="306"/>
                      </a:lnTo>
                      <a:lnTo>
                        <a:pt x="112" y="306"/>
                      </a:lnTo>
                      <a:lnTo>
                        <a:pt x="114" y="306"/>
                      </a:lnTo>
                      <a:lnTo>
                        <a:pt x="114" y="304"/>
                      </a:lnTo>
                      <a:lnTo>
                        <a:pt x="116" y="302"/>
                      </a:lnTo>
                      <a:lnTo>
                        <a:pt x="118" y="300"/>
                      </a:lnTo>
                      <a:lnTo>
                        <a:pt x="118" y="296"/>
                      </a:lnTo>
                      <a:lnTo>
                        <a:pt x="118" y="296"/>
                      </a:lnTo>
                      <a:lnTo>
                        <a:pt x="120" y="294"/>
                      </a:lnTo>
                      <a:lnTo>
                        <a:pt x="124" y="294"/>
                      </a:lnTo>
                      <a:lnTo>
                        <a:pt x="126" y="294"/>
                      </a:lnTo>
                      <a:lnTo>
                        <a:pt x="126" y="292"/>
                      </a:lnTo>
                      <a:lnTo>
                        <a:pt x="128" y="290"/>
                      </a:lnTo>
                      <a:lnTo>
                        <a:pt x="128" y="288"/>
                      </a:lnTo>
                      <a:lnTo>
                        <a:pt x="130" y="286"/>
                      </a:lnTo>
                      <a:lnTo>
                        <a:pt x="132" y="286"/>
                      </a:lnTo>
                      <a:lnTo>
                        <a:pt x="134" y="286"/>
                      </a:lnTo>
                      <a:lnTo>
                        <a:pt x="136" y="284"/>
                      </a:lnTo>
                      <a:lnTo>
                        <a:pt x="138" y="282"/>
                      </a:lnTo>
                      <a:lnTo>
                        <a:pt x="140" y="282"/>
                      </a:lnTo>
                      <a:lnTo>
                        <a:pt x="142" y="280"/>
                      </a:lnTo>
                      <a:lnTo>
                        <a:pt x="144" y="282"/>
                      </a:lnTo>
                      <a:lnTo>
                        <a:pt x="144" y="280"/>
                      </a:lnTo>
                      <a:lnTo>
                        <a:pt x="146" y="282"/>
                      </a:lnTo>
                      <a:lnTo>
                        <a:pt x="148" y="282"/>
                      </a:lnTo>
                      <a:lnTo>
                        <a:pt x="150" y="282"/>
                      </a:lnTo>
                      <a:lnTo>
                        <a:pt x="152" y="280"/>
                      </a:lnTo>
                      <a:lnTo>
                        <a:pt x="154" y="278"/>
                      </a:lnTo>
                      <a:lnTo>
                        <a:pt x="154" y="274"/>
                      </a:lnTo>
                      <a:lnTo>
                        <a:pt x="156" y="274"/>
                      </a:lnTo>
                      <a:lnTo>
                        <a:pt x="156" y="272"/>
                      </a:lnTo>
                      <a:lnTo>
                        <a:pt x="158" y="270"/>
                      </a:lnTo>
                      <a:lnTo>
                        <a:pt x="158" y="268"/>
                      </a:lnTo>
                      <a:lnTo>
                        <a:pt x="156" y="268"/>
                      </a:lnTo>
                      <a:lnTo>
                        <a:pt x="156" y="266"/>
                      </a:lnTo>
                      <a:lnTo>
                        <a:pt x="158" y="266"/>
                      </a:lnTo>
                      <a:lnTo>
                        <a:pt x="160" y="264"/>
                      </a:lnTo>
                      <a:lnTo>
                        <a:pt x="158" y="264"/>
                      </a:lnTo>
                      <a:lnTo>
                        <a:pt x="158" y="262"/>
                      </a:lnTo>
                      <a:lnTo>
                        <a:pt x="158" y="260"/>
                      </a:lnTo>
                      <a:lnTo>
                        <a:pt x="156" y="258"/>
                      </a:lnTo>
                      <a:lnTo>
                        <a:pt x="156" y="256"/>
                      </a:lnTo>
                      <a:lnTo>
                        <a:pt x="158" y="256"/>
                      </a:lnTo>
                      <a:lnTo>
                        <a:pt x="158" y="254"/>
                      </a:lnTo>
                      <a:lnTo>
                        <a:pt x="160" y="252"/>
                      </a:lnTo>
                      <a:lnTo>
                        <a:pt x="162" y="252"/>
                      </a:lnTo>
                      <a:lnTo>
                        <a:pt x="164" y="252"/>
                      </a:lnTo>
                      <a:lnTo>
                        <a:pt x="166" y="254"/>
                      </a:lnTo>
                      <a:lnTo>
                        <a:pt x="168" y="256"/>
                      </a:lnTo>
                      <a:lnTo>
                        <a:pt x="170" y="254"/>
                      </a:lnTo>
                      <a:lnTo>
                        <a:pt x="172" y="250"/>
                      </a:lnTo>
                      <a:lnTo>
                        <a:pt x="172" y="248"/>
                      </a:lnTo>
                      <a:lnTo>
                        <a:pt x="172" y="246"/>
                      </a:lnTo>
                      <a:lnTo>
                        <a:pt x="170" y="244"/>
                      </a:lnTo>
                      <a:lnTo>
                        <a:pt x="172" y="244"/>
                      </a:lnTo>
                      <a:lnTo>
                        <a:pt x="172" y="242"/>
                      </a:lnTo>
                      <a:lnTo>
                        <a:pt x="176" y="242"/>
                      </a:lnTo>
                      <a:lnTo>
                        <a:pt x="174" y="242"/>
                      </a:lnTo>
                      <a:lnTo>
                        <a:pt x="176" y="240"/>
                      </a:lnTo>
                      <a:lnTo>
                        <a:pt x="178" y="238"/>
                      </a:lnTo>
                      <a:lnTo>
                        <a:pt x="182" y="236"/>
                      </a:lnTo>
                      <a:lnTo>
                        <a:pt x="182" y="234"/>
                      </a:lnTo>
                      <a:lnTo>
                        <a:pt x="186" y="232"/>
                      </a:lnTo>
                      <a:lnTo>
                        <a:pt x="188" y="230"/>
                      </a:lnTo>
                      <a:lnTo>
                        <a:pt x="190" y="232"/>
                      </a:lnTo>
                      <a:lnTo>
                        <a:pt x="192" y="232"/>
                      </a:lnTo>
                      <a:lnTo>
                        <a:pt x="192" y="234"/>
                      </a:lnTo>
                      <a:lnTo>
                        <a:pt x="194" y="234"/>
                      </a:lnTo>
                      <a:lnTo>
                        <a:pt x="194" y="236"/>
                      </a:lnTo>
                      <a:lnTo>
                        <a:pt x="192" y="238"/>
                      </a:lnTo>
                      <a:lnTo>
                        <a:pt x="192" y="240"/>
                      </a:lnTo>
                      <a:lnTo>
                        <a:pt x="194" y="242"/>
                      </a:lnTo>
                      <a:lnTo>
                        <a:pt x="194" y="244"/>
                      </a:lnTo>
                      <a:lnTo>
                        <a:pt x="194" y="246"/>
                      </a:lnTo>
                      <a:lnTo>
                        <a:pt x="198" y="244"/>
                      </a:lnTo>
                      <a:lnTo>
                        <a:pt x="198" y="246"/>
                      </a:lnTo>
                      <a:lnTo>
                        <a:pt x="200" y="246"/>
                      </a:lnTo>
                      <a:lnTo>
                        <a:pt x="202" y="244"/>
                      </a:lnTo>
                      <a:lnTo>
                        <a:pt x="204" y="242"/>
                      </a:lnTo>
                      <a:lnTo>
                        <a:pt x="206" y="242"/>
                      </a:lnTo>
                      <a:lnTo>
                        <a:pt x="206" y="240"/>
                      </a:lnTo>
                      <a:lnTo>
                        <a:pt x="208" y="238"/>
                      </a:lnTo>
                      <a:lnTo>
                        <a:pt x="210" y="238"/>
                      </a:lnTo>
                      <a:lnTo>
                        <a:pt x="212" y="236"/>
                      </a:lnTo>
                      <a:lnTo>
                        <a:pt x="216" y="224"/>
                      </a:lnTo>
                      <a:lnTo>
                        <a:pt x="218" y="220"/>
                      </a:lnTo>
                      <a:lnTo>
                        <a:pt x="220" y="220"/>
                      </a:lnTo>
                      <a:lnTo>
                        <a:pt x="220" y="218"/>
                      </a:lnTo>
                      <a:lnTo>
                        <a:pt x="222" y="218"/>
                      </a:lnTo>
                      <a:lnTo>
                        <a:pt x="222" y="216"/>
                      </a:lnTo>
                      <a:lnTo>
                        <a:pt x="224" y="216"/>
                      </a:lnTo>
                      <a:lnTo>
                        <a:pt x="226" y="216"/>
                      </a:lnTo>
                      <a:lnTo>
                        <a:pt x="228" y="214"/>
                      </a:lnTo>
                      <a:lnTo>
                        <a:pt x="230" y="212"/>
                      </a:lnTo>
                      <a:lnTo>
                        <a:pt x="232" y="214"/>
                      </a:lnTo>
                      <a:lnTo>
                        <a:pt x="234" y="212"/>
                      </a:lnTo>
                      <a:lnTo>
                        <a:pt x="236" y="212"/>
                      </a:lnTo>
                      <a:lnTo>
                        <a:pt x="238" y="210"/>
                      </a:lnTo>
                      <a:lnTo>
                        <a:pt x="238" y="208"/>
                      </a:lnTo>
                      <a:lnTo>
                        <a:pt x="240" y="208"/>
                      </a:lnTo>
                      <a:lnTo>
                        <a:pt x="242" y="208"/>
                      </a:lnTo>
                      <a:lnTo>
                        <a:pt x="242" y="210"/>
                      </a:lnTo>
                      <a:lnTo>
                        <a:pt x="244" y="210"/>
                      </a:lnTo>
                      <a:lnTo>
                        <a:pt x="244" y="208"/>
                      </a:lnTo>
                      <a:lnTo>
                        <a:pt x="246" y="208"/>
                      </a:lnTo>
                      <a:lnTo>
                        <a:pt x="248" y="208"/>
                      </a:lnTo>
                      <a:lnTo>
                        <a:pt x="250" y="210"/>
                      </a:lnTo>
                      <a:lnTo>
                        <a:pt x="250" y="212"/>
                      </a:lnTo>
                      <a:lnTo>
                        <a:pt x="250" y="214"/>
                      </a:lnTo>
                      <a:lnTo>
                        <a:pt x="254" y="214"/>
                      </a:lnTo>
                      <a:lnTo>
                        <a:pt x="256" y="214"/>
                      </a:lnTo>
                      <a:lnTo>
                        <a:pt x="256" y="212"/>
                      </a:lnTo>
                      <a:lnTo>
                        <a:pt x="258" y="212"/>
                      </a:lnTo>
                      <a:lnTo>
                        <a:pt x="260" y="210"/>
                      </a:lnTo>
                      <a:lnTo>
                        <a:pt x="262" y="210"/>
                      </a:lnTo>
                      <a:lnTo>
                        <a:pt x="274" y="180"/>
                      </a:lnTo>
                      <a:lnTo>
                        <a:pt x="276" y="176"/>
                      </a:lnTo>
                      <a:lnTo>
                        <a:pt x="280" y="172"/>
                      </a:lnTo>
                      <a:lnTo>
                        <a:pt x="282" y="170"/>
                      </a:lnTo>
                      <a:lnTo>
                        <a:pt x="284" y="170"/>
                      </a:lnTo>
                      <a:lnTo>
                        <a:pt x="286" y="168"/>
                      </a:lnTo>
                      <a:lnTo>
                        <a:pt x="286" y="170"/>
                      </a:lnTo>
                      <a:lnTo>
                        <a:pt x="288" y="170"/>
                      </a:lnTo>
                      <a:lnTo>
                        <a:pt x="290" y="170"/>
                      </a:lnTo>
                      <a:lnTo>
                        <a:pt x="292" y="170"/>
                      </a:lnTo>
                      <a:lnTo>
                        <a:pt x="294" y="170"/>
                      </a:lnTo>
                      <a:lnTo>
                        <a:pt x="296" y="170"/>
                      </a:lnTo>
                      <a:lnTo>
                        <a:pt x="298" y="170"/>
                      </a:lnTo>
                      <a:lnTo>
                        <a:pt x="298" y="168"/>
                      </a:lnTo>
                      <a:lnTo>
                        <a:pt x="296" y="168"/>
                      </a:lnTo>
                      <a:lnTo>
                        <a:pt x="294" y="166"/>
                      </a:lnTo>
                      <a:lnTo>
                        <a:pt x="294" y="164"/>
                      </a:lnTo>
                      <a:lnTo>
                        <a:pt x="294" y="162"/>
                      </a:lnTo>
                      <a:lnTo>
                        <a:pt x="292" y="162"/>
                      </a:lnTo>
                      <a:lnTo>
                        <a:pt x="292" y="160"/>
                      </a:lnTo>
                      <a:lnTo>
                        <a:pt x="292" y="158"/>
                      </a:lnTo>
                      <a:lnTo>
                        <a:pt x="294" y="156"/>
                      </a:lnTo>
                      <a:lnTo>
                        <a:pt x="294" y="154"/>
                      </a:lnTo>
                      <a:lnTo>
                        <a:pt x="294" y="152"/>
                      </a:lnTo>
                      <a:lnTo>
                        <a:pt x="296" y="150"/>
                      </a:lnTo>
                      <a:lnTo>
                        <a:pt x="294" y="146"/>
                      </a:lnTo>
                      <a:lnTo>
                        <a:pt x="296" y="146"/>
                      </a:lnTo>
                      <a:lnTo>
                        <a:pt x="294" y="144"/>
                      </a:lnTo>
                      <a:lnTo>
                        <a:pt x="294" y="142"/>
                      </a:lnTo>
                      <a:lnTo>
                        <a:pt x="292" y="140"/>
                      </a:lnTo>
                      <a:lnTo>
                        <a:pt x="294" y="138"/>
                      </a:lnTo>
                      <a:lnTo>
                        <a:pt x="294" y="136"/>
                      </a:lnTo>
                      <a:lnTo>
                        <a:pt x="294" y="134"/>
                      </a:lnTo>
                      <a:lnTo>
                        <a:pt x="296" y="134"/>
                      </a:lnTo>
                      <a:lnTo>
                        <a:pt x="294" y="132"/>
                      </a:lnTo>
                      <a:lnTo>
                        <a:pt x="296" y="132"/>
                      </a:lnTo>
                      <a:lnTo>
                        <a:pt x="294" y="130"/>
                      </a:lnTo>
                      <a:lnTo>
                        <a:pt x="304" y="128"/>
                      </a:lnTo>
                      <a:lnTo>
                        <a:pt x="322" y="128"/>
                      </a:lnTo>
                      <a:lnTo>
                        <a:pt x="356" y="122"/>
                      </a:lnTo>
                      <a:lnTo>
                        <a:pt x="398" y="116"/>
                      </a:lnTo>
                      <a:lnTo>
                        <a:pt x="414" y="114"/>
                      </a:lnTo>
                      <a:lnTo>
                        <a:pt x="466" y="108"/>
                      </a:lnTo>
                      <a:lnTo>
                        <a:pt x="562" y="90"/>
                      </a:lnTo>
                      <a:lnTo>
                        <a:pt x="684" y="68"/>
                      </a:lnTo>
                      <a:lnTo>
                        <a:pt x="716" y="58"/>
                      </a:lnTo>
                      <a:lnTo>
                        <a:pt x="844" y="32"/>
                      </a:lnTo>
                      <a:lnTo>
                        <a:pt x="848" y="32"/>
                      </a:lnTo>
                      <a:lnTo>
                        <a:pt x="850" y="32"/>
                      </a:lnTo>
                      <a:lnTo>
                        <a:pt x="880" y="24"/>
                      </a:lnTo>
                      <a:lnTo>
                        <a:pt x="988" y="0"/>
                      </a:lnTo>
                      <a:lnTo>
                        <a:pt x="988" y="2"/>
                      </a:lnTo>
                      <a:lnTo>
                        <a:pt x="990" y="2"/>
                      </a:lnTo>
                      <a:lnTo>
                        <a:pt x="990" y="4"/>
                      </a:lnTo>
                      <a:lnTo>
                        <a:pt x="988" y="4"/>
                      </a:lnTo>
                      <a:lnTo>
                        <a:pt x="986" y="6"/>
                      </a:lnTo>
                      <a:lnTo>
                        <a:pt x="986" y="4"/>
                      </a:lnTo>
                      <a:lnTo>
                        <a:pt x="986" y="6"/>
                      </a:lnTo>
                      <a:lnTo>
                        <a:pt x="986" y="4"/>
                      </a:lnTo>
                      <a:lnTo>
                        <a:pt x="984" y="4"/>
                      </a:lnTo>
                      <a:lnTo>
                        <a:pt x="984" y="6"/>
                      </a:lnTo>
                      <a:lnTo>
                        <a:pt x="984" y="8"/>
                      </a:lnTo>
                      <a:lnTo>
                        <a:pt x="986" y="8"/>
                      </a:lnTo>
                      <a:lnTo>
                        <a:pt x="988" y="6"/>
                      </a:lnTo>
                      <a:lnTo>
                        <a:pt x="990" y="6"/>
                      </a:lnTo>
                      <a:lnTo>
                        <a:pt x="990" y="10"/>
                      </a:lnTo>
                      <a:lnTo>
                        <a:pt x="994" y="14"/>
                      </a:lnTo>
                      <a:lnTo>
                        <a:pt x="998" y="16"/>
                      </a:lnTo>
                      <a:lnTo>
                        <a:pt x="998" y="14"/>
                      </a:lnTo>
                      <a:lnTo>
                        <a:pt x="1000" y="14"/>
                      </a:lnTo>
                      <a:lnTo>
                        <a:pt x="1002" y="18"/>
                      </a:lnTo>
                      <a:lnTo>
                        <a:pt x="1000" y="16"/>
                      </a:lnTo>
                      <a:lnTo>
                        <a:pt x="998" y="16"/>
                      </a:lnTo>
                      <a:lnTo>
                        <a:pt x="996" y="16"/>
                      </a:lnTo>
                      <a:lnTo>
                        <a:pt x="996" y="18"/>
                      </a:lnTo>
                      <a:lnTo>
                        <a:pt x="998" y="18"/>
                      </a:lnTo>
                      <a:lnTo>
                        <a:pt x="998" y="20"/>
                      </a:lnTo>
                      <a:lnTo>
                        <a:pt x="1000" y="20"/>
                      </a:lnTo>
                      <a:lnTo>
                        <a:pt x="1002" y="22"/>
                      </a:lnTo>
                      <a:lnTo>
                        <a:pt x="1004" y="24"/>
                      </a:lnTo>
                      <a:lnTo>
                        <a:pt x="1006" y="26"/>
                      </a:lnTo>
                      <a:lnTo>
                        <a:pt x="1006" y="24"/>
                      </a:lnTo>
                      <a:lnTo>
                        <a:pt x="1006" y="26"/>
                      </a:lnTo>
                      <a:lnTo>
                        <a:pt x="1006" y="24"/>
                      </a:lnTo>
                      <a:lnTo>
                        <a:pt x="1004" y="22"/>
                      </a:lnTo>
                      <a:lnTo>
                        <a:pt x="1004" y="24"/>
                      </a:lnTo>
                      <a:lnTo>
                        <a:pt x="1004" y="20"/>
                      </a:lnTo>
                      <a:lnTo>
                        <a:pt x="1006" y="22"/>
                      </a:lnTo>
                      <a:lnTo>
                        <a:pt x="1006" y="20"/>
                      </a:lnTo>
                      <a:lnTo>
                        <a:pt x="1006" y="18"/>
                      </a:lnTo>
                      <a:lnTo>
                        <a:pt x="1004" y="18"/>
                      </a:lnTo>
                      <a:lnTo>
                        <a:pt x="1004" y="16"/>
                      </a:lnTo>
                      <a:lnTo>
                        <a:pt x="1006" y="16"/>
                      </a:lnTo>
                      <a:lnTo>
                        <a:pt x="1004" y="14"/>
                      </a:lnTo>
                      <a:lnTo>
                        <a:pt x="1006" y="14"/>
                      </a:lnTo>
                      <a:lnTo>
                        <a:pt x="1006" y="18"/>
                      </a:lnTo>
                      <a:lnTo>
                        <a:pt x="1008" y="20"/>
                      </a:lnTo>
                      <a:lnTo>
                        <a:pt x="1008" y="24"/>
                      </a:lnTo>
                      <a:lnTo>
                        <a:pt x="1010" y="26"/>
                      </a:lnTo>
                      <a:lnTo>
                        <a:pt x="1012" y="28"/>
                      </a:lnTo>
                      <a:lnTo>
                        <a:pt x="1012" y="30"/>
                      </a:lnTo>
                      <a:lnTo>
                        <a:pt x="1016" y="36"/>
                      </a:lnTo>
                      <a:lnTo>
                        <a:pt x="1016" y="36"/>
                      </a:lnTo>
                      <a:lnTo>
                        <a:pt x="1016" y="36"/>
                      </a:lnTo>
                      <a:lnTo>
                        <a:pt x="1016" y="36"/>
                      </a:lnTo>
                      <a:lnTo>
                        <a:pt x="1016" y="38"/>
                      </a:lnTo>
                      <a:lnTo>
                        <a:pt x="1016" y="36"/>
                      </a:lnTo>
                      <a:lnTo>
                        <a:pt x="1018" y="38"/>
                      </a:lnTo>
                      <a:lnTo>
                        <a:pt x="1016" y="38"/>
                      </a:lnTo>
                      <a:lnTo>
                        <a:pt x="1018" y="38"/>
                      </a:lnTo>
                      <a:lnTo>
                        <a:pt x="1016" y="38"/>
                      </a:lnTo>
                      <a:lnTo>
                        <a:pt x="1018" y="40"/>
                      </a:lnTo>
                      <a:lnTo>
                        <a:pt x="1016" y="40"/>
                      </a:lnTo>
                      <a:lnTo>
                        <a:pt x="1018" y="40"/>
                      </a:lnTo>
                      <a:lnTo>
                        <a:pt x="1018" y="42"/>
                      </a:lnTo>
                      <a:lnTo>
                        <a:pt x="1018" y="44"/>
                      </a:lnTo>
                      <a:lnTo>
                        <a:pt x="1022" y="44"/>
                      </a:lnTo>
                      <a:lnTo>
                        <a:pt x="1024" y="44"/>
                      </a:lnTo>
                      <a:lnTo>
                        <a:pt x="1024" y="46"/>
                      </a:lnTo>
                      <a:lnTo>
                        <a:pt x="1026" y="48"/>
                      </a:lnTo>
                      <a:lnTo>
                        <a:pt x="1022" y="46"/>
                      </a:lnTo>
                      <a:lnTo>
                        <a:pt x="1024" y="46"/>
                      </a:lnTo>
                      <a:lnTo>
                        <a:pt x="1024" y="48"/>
                      </a:lnTo>
                      <a:lnTo>
                        <a:pt x="1026" y="50"/>
                      </a:lnTo>
                      <a:lnTo>
                        <a:pt x="1026" y="52"/>
                      </a:lnTo>
                      <a:lnTo>
                        <a:pt x="1028" y="52"/>
                      </a:lnTo>
                      <a:lnTo>
                        <a:pt x="1028" y="54"/>
                      </a:lnTo>
                      <a:lnTo>
                        <a:pt x="1028" y="56"/>
                      </a:lnTo>
                      <a:lnTo>
                        <a:pt x="1030" y="56"/>
                      </a:lnTo>
                      <a:lnTo>
                        <a:pt x="1028" y="56"/>
                      </a:lnTo>
                      <a:lnTo>
                        <a:pt x="1030" y="56"/>
                      </a:lnTo>
                      <a:lnTo>
                        <a:pt x="1030" y="62"/>
                      </a:lnTo>
                      <a:lnTo>
                        <a:pt x="1032" y="62"/>
                      </a:lnTo>
                      <a:lnTo>
                        <a:pt x="1032" y="64"/>
                      </a:lnTo>
                      <a:lnTo>
                        <a:pt x="1032" y="66"/>
                      </a:lnTo>
                      <a:lnTo>
                        <a:pt x="1030" y="64"/>
                      </a:lnTo>
                      <a:lnTo>
                        <a:pt x="1028" y="62"/>
                      </a:lnTo>
                      <a:lnTo>
                        <a:pt x="1026" y="62"/>
                      </a:lnTo>
                      <a:lnTo>
                        <a:pt x="1024" y="56"/>
                      </a:lnTo>
                      <a:lnTo>
                        <a:pt x="1024" y="56"/>
                      </a:lnTo>
                      <a:lnTo>
                        <a:pt x="1024" y="54"/>
                      </a:lnTo>
                      <a:lnTo>
                        <a:pt x="1022" y="54"/>
                      </a:lnTo>
                      <a:lnTo>
                        <a:pt x="1022" y="52"/>
                      </a:lnTo>
                      <a:lnTo>
                        <a:pt x="1018" y="50"/>
                      </a:lnTo>
                      <a:lnTo>
                        <a:pt x="1016" y="48"/>
                      </a:lnTo>
                      <a:lnTo>
                        <a:pt x="1016" y="46"/>
                      </a:lnTo>
                      <a:lnTo>
                        <a:pt x="1014" y="46"/>
                      </a:lnTo>
                      <a:lnTo>
                        <a:pt x="1014" y="44"/>
                      </a:lnTo>
                      <a:lnTo>
                        <a:pt x="1012" y="42"/>
                      </a:lnTo>
                      <a:lnTo>
                        <a:pt x="1014" y="42"/>
                      </a:lnTo>
                      <a:lnTo>
                        <a:pt x="1012" y="42"/>
                      </a:lnTo>
                      <a:lnTo>
                        <a:pt x="1010" y="42"/>
                      </a:lnTo>
                      <a:lnTo>
                        <a:pt x="1008" y="40"/>
                      </a:lnTo>
                      <a:lnTo>
                        <a:pt x="1010" y="40"/>
                      </a:lnTo>
                      <a:lnTo>
                        <a:pt x="1010" y="38"/>
                      </a:lnTo>
                      <a:lnTo>
                        <a:pt x="1010" y="40"/>
                      </a:lnTo>
                      <a:lnTo>
                        <a:pt x="1008" y="40"/>
                      </a:lnTo>
                      <a:lnTo>
                        <a:pt x="1008" y="42"/>
                      </a:lnTo>
                      <a:lnTo>
                        <a:pt x="1008" y="40"/>
                      </a:lnTo>
                      <a:lnTo>
                        <a:pt x="1008" y="38"/>
                      </a:lnTo>
                      <a:lnTo>
                        <a:pt x="1010" y="36"/>
                      </a:lnTo>
                      <a:lnTo>
                        <a:pt x="1008" y="34"/>
                      </a:lnTo>
                      <a:lnTo>
                        <a:pt x="1008" y="36"/>
                      </a:lnTo>
                      <a:lnTo>
                        <a:pt x="1006" y="36"/>
                      </a:lnTo>
                      <a:lnTo>
                        <a:pt x="1006" y="34"/>
                      </a:lnTo>
                      <a:lnTo>
                        <a:pt x="1004" y="34"/>
                      </a:lnTo>
                      <a:lnTo>
                        <a:pt x="1006" y="32"/>
                      </a:lnTo>
                      <a:lnTo>
                        <a:pt x="1004" y="32"/>
                      </a:lnTo>
                      <a:lnTo>
                        <a:pt x="1002" y="30"/>
                      </a:lnTo>
                      <a:lnTo>
                        <a:pt x="1004" y="30"/>
                      </a:lnTo>
                      <a:lnTo>
                        <a:pt x="1002" y="30"/>
                      </a:lnTo>
                      <a:lnTo>
                        <a:pt x="1002" y="32"/>
                      </a:lnTo>
                      <a:lnTo>
                        <a:pt x="1004" y="32"/>
                      </a:lnTo>
                      <a:lnTo>
                        <a:pt x="1004" y="34"/>
                      </a:lnTo>
                      <a:lnTo>
                        <a:pt x="1002" y="34"/>
                      </a:lnTo>
                      <a:lnTo>
                        <a:pt x="1000" y="34"/>
                      </a:lnTo>
                      <a:lnTo>
                        <a:pt x="1000" y="32"/>
                      </a:lnTo>
                      <a:lnTo>
                        <a:pt x="998" y="32"/>
                      </a:lnTo>
                      <a:lnTo>
                        <a:pt x="998" y="30"/>
                      </a:lnTo>
                      <a:lnTo>
                        <a:pt x="996" y="30"/>
                      </a:lnTo>
                      <a:lnTo>
                        <a:pt x="994" y="30"/>
                      </a:lnTo>
                      <a:lnTo>
                        <a:pt x="996" y="30"/>
                      </a:lnTo>
                      <a:lnTo>
                        <a:pt x="996" y="32"/>
                      </a:lnTo>
                      <a:lnTo>
                        <a:pt x="996" y="30"/>
                      </a:lnTo>
                      <a:lnTo>
                        <a:pt x="998" y="30"/>
                      </a:lnTo>
                      <a:lnTo>
                        <a:pt x="998" y="32"/>
                      </a:lnTo>
                      <a:lnTo>
                        <a:pt x="998" y="34"/>
                      </a:lnTo>
                      <a:lnTo>
                        <a:pt x="998" y="32"/>
                      </a:lnTo>
                      <a:lnTo>
                        <a:pt x="1000" y="32"/>
                      </a:lnTo>
                      <a:lnTo>
                        <a:pt x="1000" y="34"/>
                      </a:lnTo>
                      <a:lnTo>
                        <a:pt x="1000" y="36"/>
                      </a:lnTo>
                      <a:lnTo>
                        <a:pt x="1002" y="36"/>
                      </a:lnTo>
                      <a:lnTo>
                        <a:pt x="1004" y="34"/>
                      </a:lnTo>
                      <a:lnTo>
                        <a:pt x="1004" y="36"/>
                      </a:lnTo>
                      <a:lnTo>
                        <a:pt x="1004" y="34"/>
                      </a:lnTo>
                      <a:lnTo>
                        <a:pt x="1004" y="36"/>
                      </a:lnTo>
                      <a:lnTo>
                        <a:pt x="1002" y="36"/>
                      </a:lnTo>
                      <a:lnTo>
                        <a:pt x="1002" y="38"/>
                      </a:lnTo>
                      <a:lnTo>
                        <a:pt x="1002" y="36"/>
                      </a:lnTo>
                      <a:lnTo>
                        <a:pt x="1004" y="36"/>
                      </a:lnTo>
                      <a:lnTo>
                        <a:pt x="1006" y="38"/>
                      </a:lnTo>
                      <a:lnTo>
                        <a:pt x="1006" y="36"/>
                      </a:lnTo>
                      <a:lnTo>
                        <a:pt x="1008" y="38"/>
                      </a:lnTo>
                      <a:lnTo>
                        <a:pt x="1006" y="40"/>
                      </a:lnTo>
                      <a:lnTo>
                        <a:pt x="1006" y="38"/>
                      </a:lnTo>
                      <a:lnTo>
                        <a:pt x="1006" y="40"/>
                      </a:lnTo>
                      <a:lnTo>
                        <a:pt x="1006" y="42"/>
                      </a:lnTo>
                      <a:lnTo>
                        <a:pt x="1008" y="42"/>
                      </a:lnTo>
                      <a:lnTo>
                        <a:pt x="1008" y="44"/>
                      </a:lnTo>
                      <a:lnTo>
                        <a:pt x="1006" y="44"/>
                      </a:lnTo>
                      <a:lnTo>
                        <a:pt x="1008" y="44"/>
                      </a:lnTo>
                      <a:lnTo>
                        <a:pt x="1006" y="44"/>
                      </a:lnTo>
                      <a:lnTo>
                        <a:pt x="1008" y="44"/>
                      </a:lnTo>
                      <a:lnTo>
                        <a:pt x="1008" y="42"/>
                      </a:lnTo>
                      <a:lnTo>
                        <a:pt x="1008" y="44"/>
                      </a:lnTo>
                      <a:lnTo>
                        <a:pt x="1010" y="44"/>
                      </a:lnTo>
                      <a:lnTo>
                        <a:pt x="1010" y="46"/>
                      </a:lnTo>
                      <a:lnTo>
                        <a:pt x="1010" y="48"/>
                      </a:lnTo>
                      <a:lnTo>
                        <a:pt x="1010" y="50"/>
                      </a:lnTo>
                      <a:lnTo>
                        <a:pt x="1008" y="48"/>
                      </a:lnTo>
                      <a:lnTo>
                        <a:pt x="1008" y="50"/>
                      </a:lnTo>
                      <a:lnTo>
                        <a:pt x="1006" y="48"/>
                      </a:lnTo>
                      <a:lnTo>
                        <a:pt x="1006" y="50"/>
                      </a:lnTo>
                      <a:lnTo>
                        <a:pt x="1006" y="52"/>
                      </a:lnTo>
                      <a:lnTo>
                        <a:pt x="1006" y="50"/>
                      </a:lnTo>
                      <a:lnTo>
                        <a:pt x="1008" y="50"/>
                      </a:lnTo>
                      <a:lnTo>
                        <a:pt x="1008" y="48"/>
                      </a:lnTo>
                      <a:lnTo>
                        <a:pt x="1010" y="50"/>
                      </a:lnTo>
                      <a:lnTo>
                        <a:pt x="1010" y="52"/>
                      </a:lnTo>
                      <a:lnTo>
                        <a:pt x="1012" y="52"/>
                      </a:lnTo>
                      <a:lnTo>
                        <a:pt x="1014" y="54"/>
                      </a:lnTo>
                      <a:lnTo>
                        <a:pt x="1016" y="54"/>
                      </a:lnTo>
                      <a:lnTo>
                        <a:pt x="1014" y="54"/>
                      </a:lnTo>
                      <a:lnTo>
                        <a:pt x="1006" y="54"/>
                      </a:lnTo>
                      <a:lnTo>
                        <a:pt x="1002" y="54"/>
                      </a:lnTo>
                      <a:lnTo>
                        <a:pt x="1000" y="52"/>
                      </a:lnTo>
                      <a:lnTo>
                        <a:pt x="998" y="52"/>
                      </a:lnTo>
                      <a:lnTo>
                        <a:pt x="998" y="48"/>
                      </a:lnTo>
                      <a:lnTo>
                        <a:pt x="996" y="48"/>
                      </a:lnTo>
                      <a:lnTo>
                        <a:pt x="994" y="48"/>
                      </a:lnTo>
                      <a:lnTo>
                        <a:pt x="992" y="46"/>
                      </a:lnTo>
                      <a:lnTo>
                        <a:pt x="990" y="46"/>
                      </a:lnTo>
                      <a:lnTo>
                        <a:pt x="990" y="44"/>
                      </a:lnTo>
                      <a:lnTo>
                        <a:pt x="986" y="42"/>
                      </a:lnTo>
                      <a:lnTo>
                        <a:pt x="984" y="42"/>
                      </a:lnTo>
                      <a:lnTo>
                        <a:pt x="984" y="40"/>
                      </a:lnTo>
                      <a:lnTo>
                        <a:pt x="984" y="42"/>
                      </a:lnTo>
                      <a:lnTo>
                        <a:pt x="982" y="42"/>
                      </a:lnTo>
                      <a:lnTo>
                        <a:pt x="980" y="42"/>
                      </a:lnTo>
                      <a:lnTo>
                        <a:pt x="980" y="40"/>
                      </a:lnTo>
                      <a:lnTo>
                        <a:pt x="976" y="42"/>
                      </a:lnTo>
                      <a:lnTo>
                        <a:pt x="974" y="42"/>
                      </a:lnTo>
                      <a:lnTo>
                        <a:pt x="974" y="44"/>
                      </a:lnTo>
                      <a:lnTo>
                        <a:pt x="976" y="44"/>
                      </a:lnTo>
                      <a:lnTo>
                        <a:pt x="978" y="44"/>
                      </a:lnTo>
                      <a:lnTo>
                        <a:pt x="980" y="46"/>
                      </a:lnTo>
                      <a:lnTo>
                        <a:pt x="984" y="46"/>
                      </a:lnTo>
                      <a:lnTo>
                        <a:pt x="986" y="48"/>
                      </a:lnTo>
                      <a:lnTo>
                        <a:pt x="988" y="50"/>
                      </a:lnTo>
                      <a:lnTo>
                        <a:pt x="988" y="52"/>
                      </a:lnTo>
                      <a:lnTo>
                        <a:pt x="986" y="52"/>
                      </a:lnTo>
                      <a:lnTo>
                        <a:pt x="986" y="54"/>
                      </a:lnTo>
                      <a:lnTo>
                        <a:pt x="984" y="54"/>
                      </a:lnTo>
                      <a:lnTo>
                        <a:pt x="986" y="54"/>
                      </a:lnTo>
                      <a:lnTo>
                        <a:pt x="986" y="52"/>
                      </a:lnTo>
                      <a:lnTo>
                        <a:pt x="988" y="52"/>
                      </a:lnTo>
                      <a:lnTo>
                        <a:pt x="988" y="54"/>
                      </a:lnTo>
                      <a:lnTo>
                        <a:pt x="990" y="54"/>
                      </a:lnTo>
                      <a:lnTo>
                        <a:pt x="990" y="52"/>
                      </a:lnTo>
                      <a:lnTo>
                        <a:pt x="994" y="54"/>
                      </a:lnTo>
                      <a:lnTo>
                        <a:pt x="996" y="54"/>
                      </a:lnTo>
                      <a:lnTo>
                        <a:pt x="994" y="56"/>
                      </a:lnTo>
                      <a:lnTo>
                        <a:pt x="996" y="56"/>
                      </a:lnTo>
                      <a:lnTo>
                        <a:pt x="996" y="56"/>
                      </a:lnTo>
                      <a:lnTo>
                        <a:pt x="996" y="56"/>
                      </a:lnTo>
                      <a:lnTo>
                        <a:pt x="998" y="58"/>
                      </a:lnTo>
                      <a:lnTo>
                        <a:pt x="998" y="62"/>
                      </a:lnTo>
                      <a:lnTo>
                        <a:pt x="994" y="64"/>
                      </a:lnTo>
                      <a:lnTo>
                        <a:pt x="992" y="64"/>
                      </a:lnTo>
                      <a:lnTo>
                        <a:pt x="992" y="66"/>
                      </a:lnTo>
                      <a:lnTo>
                        <a:pt x="990" y="66"/>
                      </a:lnTo>
                      <a:lnTo>
                        <a:pt x="986" y="68"/>
                      </a:lnTo>
                      <a:lnTo>
                        <a:pt x="984" y="68"/>
                      </a:lnTo>
                      <a:lnTo>
                        <a:pt x="980" y="66"/>
                      </a:lnTo>
                      <a:lnTo>
                        <a:pt x="978" y="64"/>
                      </a:lnTo>
                      <a:lnTo>
                        <a:pt x="976" y="62"/>
                      </a:lnTo>
                      <a:lnTo>
                        <a:pt x="974" y="62"/>
                      </a:lnTo>
                      <a:lnTo>
                        <a:pt x="974" y="58"/>
                      </a:lnTo>
                      <a:lnTo>
                        <a:pt x="972" y="58"/>
                      </a:lnTo>
                      <a:lnTo>
                        <a:pt x="970" y="58"/>
                      </a:lnTo>
                      <a:lnTo>
                        <a:pt x="970" y="56"/>
                      </a:lnTo>
                      <a:lnTo>
                        <a:pt x="968" y="56"/>
                      </a:lnTo>
                      <a:lnTo>
                        <a:pt x="970" y="56"/>
                      </a:lnTo>
                      <a:lnTo>
                        <a:pt x="968" y="56"/>
                      </a:lnTo>
                      <a:lnTo>
                        <a:pt x="968" y="56"/>
                      </a:lnTo>
                      <a:lnTo>
                        <a:pt x="970" y="56"/>
                      </a:lnTo>
                      <a:lnTo>
                        <a:pt x="968" y="58"/>
                      </a:lnTo>
                      <a:lnTo>
                        <a:pt x="970" y="58"/>
                      </a:lnTo>
                      <a:lnTo>
                        <a:pt x="970" y="62"/>
                      </a:lnTo>
                      <a:lnTo>
                        <a:pt x="972" y="62"/>
                      </a:lnTo>
                      <a:lnTo>
                        <a:pt x="972" y="64"/>
                      </a:lnTo>
                      <a:lnTo>
                        <a:pt x="976" y="64"/>
                      </a:lnTo>
                      <a:lnTo>
                        <a:pt x="978" y="66"/>
                      </a:lnTo>
                      <a:lnTo>
                        <a:pt x="978" y="68"/>
                      </a:lnTo>
                      <a:lnTo>
                        <a:pt x="980" y="68"/>
                      </a:lnTo>
                      <a:lnTo>
                        <a:pt x="982" y="70"/>
                      </a:lnTo>
                      <a:lnTo>
                        <a:pt x="984" y="70"/>
                      </a:lnTo>
                      <a:lnTo>
                        <a:pt x="982" y="72"/>
                      </a:lnTo>
                      <a:lnTo>
                        <a:pt x="980" y="72"/>
                      </a:lnTo>
                      <a:lnTo>
                        <a:pt x="978" y="72"/>
                      </a:lnTo>
                      <a:lnTo>
                        <a:pt x="976" y="72"/>
                      </a:lnTo>
                      <a:lnTo>
                        <a:pt x="972" y="70"/>
                      </a:lnTo>
                      <a:lnTo>
                        <a:pt x="970" y="70"/>
                      </a:lnTo>
                      <a:lnTo>
                        <a:pt x="966" y="68"/>
                      </a:lnTo>
                      <a:lnTo>
                        <a:pt x="964" y="68"/>
                      </a:lnTo>
                      <a:lnTo>
                        <a:pt x="960" y="70"/>
                      </a:lnTo>
                      <a:lnTo>
                        <a:pt x="958" y="68"/>
                      </a:lnTo>
                      <a:lnTo>
                        <a:pt x="956" y="68"/>
                      </a:lnTo>
                      <a:lnTo>
                        <a:pt x="954" y="66"/>
                      </a:lnTo>
                      <a:lnTo>
                        <a:pt x="952" y="66"/>
                      </a:lnTo>
                      <a:lnTo>
                        <a:pt x="950" y="66"/>
                      </a:lnTo>
                      <a:lnTo>
                        <a:pt x="950" y="64"/>
                      </a:lnTo>
                      <a:lnTo>
                        <a:pt x="948" y="66"/>
                      </a:lnTo>
                      <a:lnTo>
                        <a:pt x="948" y="64"/>
                      </a:lnTo>
                      <a:lnTo>
                        <a:pt x="948" y="66"/>
                      </a:lnTo>
                      <a:lnTo>
                        <a:pt x="948" y="68"/>
                      </a:lnTo>
                      <a:lnTo>
                        <a:pt x="948" y="66"/>
                      </a:lnTo>
                      <a:lnTo>
                        <a:pt x="950" y="68"/>
                      </a:lnTo>
                      <a:lnTo>
                        <a:pt x="952" y="68"/>
                      </a:lnTo>
                      <a:lnTo>
                        <a:pt x="952" y="68"/>
                      </a:lnTo>
                      <a:lnTo>
                        <a:pt x="954" y="68"/>
                      </a:lnTo>
                      <a:lnTo>
                        <a:pt x="956" y="70"/>
                      </a:lnTo>
                      <a:lnTo>
                        <a:pt x="958" y="70"/>
                      </a:lnTo>
                      <a:lnTo>
                        <a:pt x="960" y="72"/>
                      </a:lnTo>
                      <a:lnTo>
                        <a:pt x="962" y="72"/>
                      </a:lnTo>
                      <a:lnTo>
                        <a:pt x="964" y="72"/>
                      </a:lnTo>
                      <a:lnTo>
                        <a:pt x="966" y="74"/>
                      </a:lnTo>
                      <a:lnTo>
                        <a:pt x="970" y="74"/>
                      </a:lnTo>
                      <a:lnTo>
                        <a:pt x="970" y="78"/>
                      </a:lnTo>
                      <a:lnTo>
                        <a:pt x="968" y="78"/>
                      </a:lnTo>
                      <a:lnTo>
                        <a:pt x="966" y="78"/>
                      </a:lnTo>
                      <a:lnTo>
                        <a:pt x="960" y="80"/>
                      </a:lnTo>
                      <a:lnTo>
                        <a:pt x="958" y="80"/>
                      </a:lnTo>
                      <a:lnTo>
                        <a:pt x="958" y="82"/>
                      </a:lnTo>
                      <a:lnTo>
                        <a:pt x="956" y="86"/>
                      </a:lnTo>
                      <a:lnTo>
                        <a:pt x="954" y="88"/>
                      </a:lnTo>
                      <a:lnTo>
                        <a:pt x="954" y="90"/>
                      </a:lnTo>
                      <a:lnTo>
                        <a:pt x="948" y="92"/>
                      </a:lnTo>
                      <a:lnTo>
                        <a:pt x="948" y="94"/>
                      </a:lnTo>
                      <a:lnTo>
                        <a:pt x="944" y="94"/>
                      </a:lnTo>
                      <a:lnTo>
                        <a:pt x="940" y="94"/>
                      </a:lnTo>
                      <a:lnTo>
                        <a:pt x="936" y="92"/>
                      </a:lnTo>
                      <a:lnTo>
                        <a:pt x="934" y="88"/>
                      </a:lnTo>
                      <a:lnTo>
                        <a:pt x="934" y="90"/>
                      </a:lnTo>
                      <a:lnTo>
                        <a:pt x="932" y="90"/>
                      </a:lnTo>
                      <a:lnTo>
                        <a:pt x="932" y="92"/>
                      </a:lnTo>
                      <a:lnTo>
                        <a:pt x="930" y="92"/>
                      </a:lnTo>
                      <a:lnTo>
                        <a:pt x="926" y="92"/>
                      </a:lnTo>
                      <a:lnTo>
                        <a:pt x="924" y="90"/>
                      </a:lnTo>
                      <a:lnTo>
                        <a:pt x="924" y="88"/>
                      </a:lnTo>
                      <a:lnTo>
                        <a:pt x="922" y="86"/>
                      </a:lnTo>
                      <a:lnTo>
                        <a:pt x="924" y="84"/>
                      </a:lnTo>
                      <a:lnTo>
                        <a:pt x="922" y="82"/>
                      </a:lnTo>
                      <a:lnTo>
                        <a:pt x="922" y="84"/>
                      </a:lnTo>
                      <a:lnTo>
                        <a:pt x="920" y="82"/>
                      </a:lnTo>
                      <a:lnTo>
                        <a:pt x="918" y="80"/>
                      </a:lnTo>
                      <a:lnTo>
                        <a:pt x="916" y="78"/>
                      </a:lnTo>
                      <a:lnTo>
                        <a:pt x="916" y="68"/>
                      </a:lnTo>
                      <a:lnTo>
                        <a:pt x="916" y="66"/>
                      </a:lnTo>
                      <a:lnTo>
                        <a:pt x="918" y="66"/>
                      </a:lnTo>
                      <a:lnTo>
                        <a:pt x="918" y="64"/>
                      </a:lnTo>
                      <a:lnTo>
                        <a:pt x="918" y="58"/>
                      </a:lnTo>
                      <a:lnTo>
                        <a:pt x="920" y="58"/>
                      </a:lnTo>
                      <a:lnTo>
                        <a:pt x="918" y="58"/>
                      </a:lnTo>
                      <a:lnTo>
                        <a:pt x="918" y="56"/>
                      </a:lnTo>
                      <a:lnTo>
                        <a:pt x="916" y="56"/>
                      </a:lnTo>
                      <a:lnTo>
                        <a:pt x="914" y="56"/>
                      </a:lnTo>
                      <a:lnTo>
                        <a:pt x="912" y="54"/>
                      </a:lnTo>
                      <a:lnTo>
                        <a:pt x="910" y="54"/>
                      </a:lnTo>
                      <a:lnTo>
                        <a:pt x="910" y="52"/>
                      </a:lnTo>
                      <a:lnTo>
                        <a:pt x="908" y="52"/>
                      </a:lnTo>
                      <a:lnTo>
                        <a:pt x="906" y="50"/>
                      </a:lnTo>
                      <a:lnTo>
                        <a:pt x="904" y="50"/>
                      </a:lnTo>
                      <a:lnTo>
                        <a:pt x="904" y="48"/>
                      </a:lnTo>
                      <a:lnTo>
                        <a:pt x="902" y="48"/>
                      </a:lnTo>
                      <a:lnTo>
                        <a:pt x="900" y="50"/>
                      </a:lnTo>
                      <a:lnTo>
                        <a:pt x="902" y="50"/>
                      </a:lnTo>
                      <a:lnTo>
                        <a:pt x="904" y="50"/>
                      </a:lnTo>
                      <a:lnTo>
                        <a:pt x="906" y="50"/>
                      </a:lnTo>
                      <a:lnTo>
                        <a:pt x="908" y="54"/>
                      </a:lnTo>
                      <a:lnTo>
                        <a:pt x="910" y="54"/>
                      </a:lnTo>
                      <a:lnTo>
                        <a:pt x="912" y="56"/>
                      </a:lnTo>
                      <a:lnTo>
                        <a:pt x="914" y="56"/>
                      </a:lnTo>
                      <a:lnTo>
                        <a:pt x="916" y="58"/>
                      </a:lnTo>
                      <a:lnTo>
                        <a:pt x="914" y="62"/>
                      </a:lnTo>
                      <a:lnTo>
                        <a:pt x="916" y="64"/>
                      </a:lnTo>
                      <a:lnTo>
                        <a:pt x="914" y="66"/>
                      </a:lnTo>
                      <a:lnTo>
                        <a:pt x="914" y="68"/>
                      </a:lnTo>
                      <a:lnTo>
                        <a:pt x="914" y="66"/>
                      </a:lnTo>
                      <a:lnTo>
                        <a:pt x="912" y="66"/>
                      </a:lnTo>
                      <a:lnTo>
                        <a:pt x="912" y="68"/>
                      </a:lnTo>
                      <a:lnTo>
                        <a:pt x="912" y="68"/>
                      </a:lnTo>
                      <a:lnTo>
                        <a:pt x="912" y="70"/>
                      </a:lnTo>
                      <a:lnTo>
                        <a:pt x="912" y="72"/>
                      </a:lnTo>
                      <a:lnTo>
                        <a:pt x="912" y="74"/>
                      </a:lnTo>
                      <a:lnTo>
                        <a:pt x="912" y="78"/>
                      </a:lnTo>
                      <a:lnTo>
                        <a:pt x="912" y="80"/>
                      </a:lnTo>
                      <a:lnTo>
                        <a:pt x="914" y="82"/>
                      </a:lnTo>
                      <a:lnTo>
                        <a:pt x="916" y="82"/>
                      </a:lnTo>
                      <a:lnTo>
                        <a:pt x="918" y="84"/>
                      </a:lnTo>
                      <a:lnTo>
                        <a:pt x="918" y="86"/>
                      </a:lnTo>
                      <a:lnTo>
                        <a:pt x="918" y="90"/>
                      </a:lnTo>
                      <a:lnTo>
                        <a:pt x="920" y="92"/>
                      </a:lnTo>
                      <a:lnTo>
                        <a:pt x="922" y="94"/>
                      </a:lnTo>
                      <a:lnTo>
                        <a:pt x="924" y="96"/>
                      </a:lnTo>
                      <a:lnTo>
                        <a:pt x="924" y="98"/>
                      </a:lnTo>
                      <a:lnTo>
                        <a:pt x="924" y="100"/>
                      </a:lnTo>
                      <a:lnTo>
                        <a:pt x="926" y="98"/>
                      </a:lnTo>
                      <a:lnTo>
                        <a:pt x="928" y="100"/>
                      </a:lnTo>
                      <a:lnTo>
                        <a:pt x="926" y="104"/>
                      </a:lnTo>
                      <a:lnTo>
                        <a:pt x="924" y="106"/>
                      </a:lnTo>
                      <a:lnTo>
                        <a:pt x="924" y="108"/>
                      </a:lnTo>
                      <a:lnTo>
                        <a:pt x="924" y="110"/>
                      </a:lnTo>
                      <a:lnTo>
                        <a:pt x="926" y="110"/>
                      </a:lnTo>
                      <a:lnTo>
                        <a:pt x="926" y="108"/>
                      </a:lnTo>
                      <a:lnTo>
                        <a:pt x="928" y="108"/>
                      </a:lnTo>
                      <a:lnTo>
                        <a:pt x="930" y="108"/>
                      </a:lnTo>
                      <a:lnTo>
                        <a:pt x="932" y="110"/>
                      </a:lnTo>
                      <a:lnTo>
                        <a:pt x="938" y="108"/>
                      </a:lnTo>
                      <a:lnTo>
                        <a:pt x="938" y="106"/>
                      </a:lnTo>
                      <a:lnTo>
                        <a:pt x="940" y="106"/>
                      </a:lnTo>
                      <a:lnTo>
                        <a:pt x="944" y="104"/>
                      </a:lnTo>
                      <a:lnTo>
                        <a:pt x="948" y="104"/>
                      </a:lnTo>
                      <a:lnTo>
                        <a:pt x="950" y="102"/>
                      </a:lnTo>
                      <a:lnTo>
                        <a:pt x="952" y="100"/>
                      </a:lnTo>
                      <a:lnTo>
                        <a:pt x="954" y="100"/>
                      </a:lnTo>
                      <a:lnTo>
                        <a:pt x="956" y="98"/>
                      </a:lnTo>
                      <a:lnTo>
                        <a:pt x="962" y="94"/>
                      </a:lnTo>
                      <a:lnTo>
                        <a:pt x="966" y="96"/>
                      </a:lnTo>
                      <a:lnTo>
                        <a:pt x="968" y="98"/>
                      </a:lnTo>
                      <a:lnTo>
                        <a:pt x="966" y="98"/>
                      </a:lnTo>
                      <a:lnTo>
                        <a:pt x="968" y="100"/>
                      </a:lnTo>
                      <a:lnTo>
                        <a:pt x="966" y="100"/>
                      </a:lnTo>
                      <a:lnTo>
                        <a:pt x="968" y="102"/>
                      </a:lnTo>
                      <a:lnTo>
                        <a:pt x="968" y="100"/>
                      </a:lnTo>
                      <a:lnTo>
                        <a:pt x="968" y="102"/>
                      </a:lnTo>
                      <a:lnTo>
                        <a:pt x="968" y="100"/>
                      </a:lnTo>
                      <a:lnTo>
                        <a:pt x="970" y="100"/>
                      </a:lnTo>
                      <a:lnTo>
                        <a:pt x="970" y="98"/>
                      </a:lnTo>
                      <a:lnTo>
                        <a:pt x="974" y="98"/>
                      </a:lnTo>
                      <a:lnTo>
                        <a:pt x="978" y="94"/>
                      </a:lnTo>
                      <a:lnTo>
                        <a:pt x="978" y="92"/>
                      </a:lnTo>
                      <a:lnTo>
                        <a:pt x="982" y="90"/>
                      </a:lnTo>
                      <a:lnTo>
                        <a:pt x="984" y="90"/>
                      </a:lnTo>
                      <a:lnTo>
                        <a:pt x="986" y="88"/>
                      </a:lnTo>
                      <a:lnTo>
                        <a:pt x="990" y="88"/>
                      </a:lnTo>
                      <a:lnTo>
                        <a:pt x="990" y="86"/>
                      </a:lnTo>
                      <a:lnTo>
                        <a:pt x="994" y="84"/>
                      </a:lnTo>
                      <a:lnTo>
                        <a:pt x="996" y="86"/>
                      </a:lnTo>
                      <a:lnTo>
                        <a:pt x="998" y="84"/>
                      </a:lnTo>
                      <a:lnTo>
                        <a:pt x="1002" y="84"/>
                      </a:lnTo>
                      <a:lnTo>
                        <a:pt x="1004" y="84"/>
                      </a:lnTo>
                      <a:lnTo>
                        <a:pt x="1010" y="86"/>
                      </a:lnTo>
                      <a:lnTo>
                        <a:pt x="1012" y="86"/>
                      </a:lnTo>
                      <a:lnTo>
                        <a:pt x="1012" y="88"/>
                      </a:lnTo>
                      <a:lnTo>
                        <a:pt x="1010" y="88"/>
                      </a:lnTo>
                      <a:lnTo>
                        <a:pt x="1010" y="90"/>
                      </a:lnTo>
                      <a:lnTo>
                        <a:pt x="1008" y="88"/>
                      </a:lnTo>
                      <a:lnTo>
                        <a:pt x="1006" y="88"/>
                      </a:lnTo>
                      <a:lnTo>
                        <a:pt x="1006" y="90"/>
                      </a:lnTo>
                      <a:lnTo>
                        <a:pt x="1006" y="92"/>
                      </a:lnTo>
                      <a:lnTo>
                        <a:pt x="1008" y="92"/>
                      </a:lnTo>
                      <a:lnTo>
                        <a:pt x="1006" y="92"/>
                      </a:lnTo>
                      <a:lnTo>
                        <a:pt x="1006" y="94"/>
                      </a:lnTo>
                      <a:lnTo>
                        <a:pt x="1006" y="92"/>
                      </a:lnTo>
                      <a:lnTo>
                        <a:pt x="1002" y="92"/>
                      </a:lnTo>
                      <a:lnTo>
                        <a:pt x="1000" y="90"/>
                      </a:lnTo>
                      <a:lnTo>
                        <a:pt x="998" y="92"/>
                      </a:lnTo>
                      <a:lnTo>
                        <a:pt x="998" y="90"/>
                      </a:lnTo>
                      <a:lnTo>
                        <a:pt x="998" y="92"/>
                      </a:lnTo>
                      <a:lnTo>
                        <a:pt x="1000" y="92"/>
                      </a:lnTo>
                      <a:lnTo>
                        <a:pt x="1002" y="92"/>
                      </a:lnTo>
                      <a:lnTo>
                        <a:pt x="1002" y="94"/>
                      </a:lnTo>
                      <a:lnTo>
                        <a:pt x="1004" y="94"/>
                      </a:lnTo>
                      <a:lnTo>
                        <a:pt x="1006" y="96"/>
                      </a:lnTo>
                      <a:lnTo>
                        <a:pt x="1008" y="94"/>
                      </a:lnTo>
                      <a:lnTo>
                        <a:pt x="1010" y="92"/>
                      </a:lnTo>
                      <a:lnTo>
                        <a:pt x="1012" y="90"/>
                      </a:lnTo>
                      <a:lnTo>
                        <a:pt x="1012" y="92"/>
                      </a:lnTo>
                      <a:lnTo>
                        <a:pt x="1012" y="94"/>
                      </a:lnTo>
                      <a:lnTo>
                        <a:pt x="1012" y="96"/>
                      </a:lnTo>
                      <a:lnTo>
                        <a:pt x="1010" y="96"/>
                      </a:lnTo>
                      <a:lnTo>
                        <a:pt x="1010" y="100"/>
                      </a:lnTo>
                      <a:lnTo>
                        <a:pt x="1010" y="102"/>
                      </a:lnTo>
                      <a:lnTo>
                        <a:pt x="1010" y="104"/>
                      </a:lnTo>
                      <a:lnTo>
                        <a:pt x="1010" y="106"/>
                      </a:lnTo>
                      <a:lnTo>
                        <a:pt x="1010" y="110"/>
                      </a:lnTo>
                      <a:lnTo>
                        <a:pt x="1012" y="110"/>
                      </a:lnTo>
                      <a:lnTo>
                        <a:pt x="1012" y="112"/>
                      </a:lnTo>
                      <a:lnTo>
                        <a:pt x="1014" y="116"/>
                      </a:lnTo>
                      <a:lnTo>
                        <a:pt x="1014" y="118"/>
                      </a:lnTo>
                      <a:lnTo>
                        <a:pt x="1014" y="120"/>
                      </a:lnTo>
                      <a:lnTo>
                        <a:pt x="1016" y="122"/>
                      </a:lnTo>
                      <a:lnTo>
                        <a:pt x="1014" y="122"/>
                      </a:lnTo>
                      <a:lnTo>
                        <a:pt x="1014" y="124"/>
                      </a:lnTo>
                      <a:lnTo>
                        <a:pt x="1014" y="126"/>
                      </a:lnTo>
                      <a:lnTo>
                        <a:pt x="1016" y="128"/>
                      </a:lnTo>
                      <a:lnTo>
                        <a:pt x="1016" y="126"/>
                      </a:lnTo>
                      <a:lnTo>
                        <a:pt x="1016" y="126"/>
                      </a:lnTo>
                      <a:lnTo>
                        <a:pt x="1016" y="128"/>
                      </a:lnTo>
                      <a:lnTo>
                        <a:pt x="1016" y="130"/>
                      </a:lnTo>
                      <a:lnTo>
                        <a:pt x="1016" y="132"/>
                      </a:lnTo>
                      <a:lnTo>
                        <a:pt x="1016" y="130"/>
                      </a:lnTo>
                      <a:lnTo>
                        <a:pt x="1014" y="132"/>
                      </a:lnTo>
                      <a:lnTo>
                        <a:pt x="1012" y="132"/>
                      </a:lnTo>
                      <a:lnTo>
                        <a:pt x="1010" y="132"/>
                      </a:lnTo>
                      <a:lnTo>
                        <a:pt x="1008" y="132"/>
                      </a:lnTo>
                      <a:lnTo>
                        <a:pt x="1008" y="130"/>
                      </a:lnTo>
                      <a:lnTo>
                        <a:pt x="1008" y="132"/>
                      </a:lnTo>
                      <a:lnTo>
                        <a:pt x="1008" y="134"/>
                      </a:lnTo>
                      <a:lnTo>
                        <a:pt x="1010" y="132"/>
                      </a:lnTo>
                      <a:lnTo>
                        <a:pt x="1010" y="134"/>
                      </a:lnTo>
                      <a:lnTo>
                        <a:pt x="1012" y="134"/>
                      </a:lnTo>
                      <a:lnTo>
                        <a:pt x="1012" y="132"/>
                      </a:lnTo>
                      <a:lnTo>
                        <a:pt x="1014" y="134"/>
                      </a:lnTo>
                      <a:lnTo>
                        <a:pt x="1016" y="134"/>
                      </a:lnTo>
                      <a:lnTo>
                        <a:pt x="1016" y="132"/>
                      </a:lnTo>
                      <a:lnTo>
                        <a:pt x="1016" y="134"/>
                      </a:lnTo>
                      <a:lnTo>
                        <a:pt x="1018" y="134"/>
                      </a:lnTo>
                      <a:lnTo>
                        <a:pt x="1022" y="134"/>
                      </a:lnTo>
                      <a:lnTo>
                        <a:pt x="1022" y="132"/>
                      </a:lnTo>
                      <a:lnTo>
                        <a:pt x="1022" y="130"/>
                      </a:lnTo>
                      <a:lnTo>
                        <a:pt x="1022" y="128"/>
                      </a:lnTo>
                      <a:lnTo>
                        <a:pt x="1022" y="126"/>
                      </a:lnTo>
                      <a:lnTo>
                        <a:pt x="1022" y="124"/>
                      </a:lnTo>
                      <a:lnTo>
                        <a:pt x="1022" y="122"/>
                      </a:lnTo>
                      <a:lnTo>
                        <a:pt x="1022" y="118"/>
                      </a:lnTo>
                      <a:lnTo>
                        <a:pt x="1022" y="114"/>
                      </a:lnTo>
                      <a:lnTo>
                        <a:pt x="1022" y="112"/>
                      </a:lnTo>
                      <a:lnTo>
                        <a:pt x="1018" y="110"/>
                      </a:lnTo>
                      <a:lnTo>
                        <a:pt x="1018" y="108"/>
                      </a:lnTo>
                      <a:lnTo>
                        <a:pt x="1018" y="104"/>
                      </a:lnTo>
                      <a:lnTo>
                        <a:pt x="1016" y="100"/>
                      </a:lnTo>
                      <a:lnTo>
                        <a:pt x="1016" y="96"/>
                      </a:lnTo>
                      <a:lnTo>
                        <a:pt x="1018" y="94"/>
                      </a:lnTo>
                      <a:lnTo>
                        <a:pt x="1018" y="92"/>
                      </a:lnTo>
                      <a:lnTo>
                        <a:pt x="1018" y="90"/>
                      </a:lnTo>
                      <a:lnTo>
                        <a:pt x="1022" y="90"/>
                      </a:lnTo>
                      <a:lnTo>
                        <a:pt x="1024" y="90"/>
                      </a:lnTo>
                      <a:lnTo>
                        <a:pt x="1026" y="88"/>
                      </a:lnTo>
                      <a:lnTo>
                        <a:pt x="1026" y="86"/>
                      </a:lnTo>
                      <a:lnTo>
                        <a:pt x="1028" y="86"/>
                      </a:lnTo>
                      <a:lnTo>
                        <a:pt x="1028" y="88"/>
                      </a:lnTo>
                      <a:lnTo>
                        <a:pt x="1030" y="88"/>
                      </a:lnTo>
                      <a:lnTo>
                        <a:pt x="1030" y="86"/>
                      </a:lnTo>
                      <a:lnTo>
                        <a:pt x="1032" y="88"/>
                      </a:lnTo>
                      <a:lnTo>
                        <a:pt x="1032" y="86"/>
                      </a:lnTo>
                      <a:lnTo>
                        <a:pt x="1034" y="88"/>
                      </a:lnTo>
                      <a:lnTo>
                        <a:pt x="1034" y="86"/>
                      </a:lnTo>
                      <a:lnTo>
                        <a:pt x="1038" y="86"/>
                      </a:lnTo>
                      <a:lnTo>
                        <a:pt x="1034" y="86"/>
                      </a:lnTo>
                      <a:lnTo>
                        <a:pt x="1030" y="84"/>
                      </a:lnTo>
                      <a:lnTo>
                        <a:pt x="1028" y="86"/>
                      </a:lnTo>
                      <a:lnTo>
                        <a:pt x="1028" y="84"/>
                      </a:lnTo>
                      <a:lnTo>
                        <a:pt x="1030" y="84"/>
                      </a:lnTo>
                      <a:lnTo>
                        <a:pt x="1028" y="82"/>
                      </a:lnTo>
                      <a:lnTo>
                        <a:pt x="1030" y="82"/>
                      </a:lnTo>
                      <a:lnTo>
                        <a:pt x="1030" y="80"/>
                      </a:lnTo>
                      <a:lnTo>
                        <a:pt x="1028" y="80"/>
                      </a:lnTo>
                      <a:lnTo>
                        <a:pt x="1032" y="80"/>
                      </a:lnTo>
                      <a:lnTo>
                        <a:pt x="1034" y="80"/>
                      </a:lnTo>
                      <a:lnTo>
                        <a:pt x="1038" y="82"/>
                      </a:lnTo>
                      <a:lnTo>
                        <a:pt x="1034" y="82"/>
                      </a:lnTo>
                      <a:lnTo>
                        <a:pt x="1034" y="84"/>
                      </a:lnTo>
                      <a:lnTo>
                        <a:pt x="1038" y="84"/>
                      </a:lnTo>
                      <a:lnTo>
                        <a:pt x="1034" y="82"/>
                      </a:lnTo>
                      <a:lnTo>
                        <a:pt x="1038" y="82"/>
                      </a:lnTo>
                      <a:lnTo>
                        <a:pt x="1040" y="84"/>
                      </a:lnTo>
                      <a:lnTo>
                        <a:pt x="1040" y="86"/>
                      </a:lnTo>
                      <a:lnTo>
                        <a:pt x="1042" y="86"/>
                      </a:lnTo>
                      <a:lnTo>
                        <a:pt x="1042" y="88"/>
                      </a:lnTo>
                      <a:lnTo>
                        <a:pt x="1042" y="90"/>
                      </a:lnTo>
                      <a:lnTo>
                        <a:pt x="1044" y="90"/>
                      </a:lnTo>
                      <a:lnTo>
                        <a:pt x="1044" y="92"/>
                      </a:lnTo>
                      <a:lnTo>
                        <a:pt x="1046" y="94"/>
                      </a:lnTo>
                      <a:lnTo>
                        <a:pt x="1046" y="96"/>
                      </a:lnTo>
                      <a:lnTo>
                        <a:pt x="1048" y="96"/>
                      </a:lnTo>
                      <a:lnTo>
                        <a:pt x="1048" y="98"/>
                      </a:lnTo>
                      <a:lnTo>
                        <a:pt x="1050" y="98"/>
                      </a:lnTo>
                      <a:lnTo>
                        <a:pt x="1050" y="100"/>
                      </a:lnTo>
                      <a:lnTo>
                        <a:pt x="1050" y="102"/>
                      </a:lnTo>
                      <a:lnTo>
                        <a:pt x="1050" y="104"/>
                      </a:lnTo>
                      <a:lnTo>
                        <a:pt x="1050" y="106"/>
                      </a:lnTo>
                      <a:lnTo>
                        <a:pt x="1052" y="108"/>
                      </a:lnTo>
                      <a:lnTo>
                        <a:pt x="1052" y="110"/>
                      </a:lnTo>
                      <a:lnTo>
                        <a:pt x="1054" y="112"/>
                      </a:lnTo>
                      <a:lnTo>
                        <a:pt x="1054" y="114"/>
                      </a:lnTo>
                      <a:lnTo>
                        <a:pt x="1054" y="116"/>
                      </a:lnTo>
                      <a:lnTo>
                        <a:pt x="1056" y="116"/>
                      </a:lnTo>
                      <a:lnTo>
                        <a:pt x="1056" y="118"/>
                      </a:lnTo>
                      <a:lnTo>
                        <a:pt x="1054" y="120"/>
                      </a:lnTo>
                      <a:lnTo>
                        <a:pt x="1054" y="118"/>
                      </a:lnTo>
                      <a:lnTo>
                        <a:pt x="1052" y="118"/>
                      </a:lnTo>
                      <a:lnTo>
                        <a:pt x="1050" y="118"/>
                      </a:lnTo>
                      <a:lnTo>
                        <a:pt x="1048" y="122"/>
                      </a:lnTo>
                      <a:lnTo>
                        <a:pt x="1050" y="122"/>
                      </a:lnTo>
                      <a:lnTo>
                        <a:pt x="1050" y="124"/>
                      </a:lnTo>
                      <a:lnTo>
                        <a:pt x="1052" y="126"/>
                      </a:lnTo>
                      <a:lnTo>
                        <a:pt x="1054" y="126"/>
                      </a:lnTo>
                      <a:lnTo>
                        <a:pt x="1056" y="128"/>
                      </a:lnTo>
                      <a:lnTo>
                        <a:pt x="1056" y="130"/>
                      </a:lnTo>
                      <a:lnTo>
                        <a:pt x="1054" y="132"/>
                      </a:lnTo>
                      <a:lnTo>
                        <a:pt x="1054" y="134"/>
                      </a:lnTo>
                      <a:lnTo>
                        <a:pt x="1052" y="134"/>
                      </a:lnTo>
                      <a:lnTo>
                        <a:pt x="1050" y="136"/>
                      </a:lnTo>
                      <a:lnTo>
                        <a:pt x="1052" y="136"/>
                      </a:lnTo>
                      <a:lnTo>
                        <a:pt x="1052" y="138"/>
                      </a:lnTo>
                      <a:lnTo>
                        <a:pt x="1054" y="138"/>
                      </a:lnTo>
                      <a:lnTo>
                        <a:pt x="1052" y="138"/>
                      </a:lnTo>
                      <a:lnTo>
                        <a:pt x="1046" y="140"/>
                      </a:lnTo>
                      <a:lnTo>
                        <a:pt x="1046" y="138"/>
                      </a:lnTo>
                      <a:lnTo>
                        <a:pt x="1048" y="138"/>
                      </a:lnTo>
                      <a:lnTo>
                        <a:pt x="1046" y="136"/>
                      </a:lnTo>
                      <a:lnTo>
                        <a:pt x="1046" y="138"/>
                      </a:lnTo>
                      <a:lnTo>
                        <a:pt x="1044" y="138"/>
                      </a:lnTo>
                      <a:lnTo>
                        <a:pt x="1042" y="140"/>
                      </a:lnTo>
                      <a:lnTo>
                        <a:pt x="1042" y="138"/>
                      </a:lnTo>
                      <a:lnTo>
                        <a:pt x="1040" y="136"/>
                      </a:lnTo>
                      <a:lnTo>
                        <a:pt x="1040" y="134"/>
                      </a:lnTo>
                      <a:lnTo>
                        <a:pt x="1040" y="134"/>
                      </a:lnTo>
                      <a:lnTo>
                        <a:pt x="1040" y="134"/>
                      </a:lnTo>
                      <a:lnTo>
                        <a:pt x="1040" y="132"/>
                      </a:lnTo>
                      <a:lnTo>
                        <a:pt x="1040" y="132"/>
                      </a:lnTo>
                      <a:lnTo>
                        <a:pt x="1038" y="132"/>
                      </a:lnTo>
                      <a:lnTo>
                        <a:pt x="1040" y="134"/>
                      </a:lnTo>
                      <a:lnTo>
                        <a:pt x="1040" y="138"/>
                      </a:lnTo>
                      <a:lnTo>
                        <a:pt x="1038" y="138"/>
                      </a:lnTo>
                      <a:lnTo>
                        <a:pt x="1040" y="138"/>
                      </a:lnTo>
                      <a:lnTo>
                        <a:pt x="1040" y="140"/>
                      </a:lnTo>
                      <a:lnTo>
                        <a:pt x="1040" y="142"/>
                      </a:lnTo>
                      <a:lnTo>
                        <a:pt x="1040" y="142"/>
                      </a:lnTo>
                      <a:lnTo>
                        <a:pt x="1040" y="144"/>
                      </a:lnTo>
                      <a:lnTo>
                        <a:pt x="1038" y="144"/>
                      </a:lnTo>
                      <a:lnTo>
                        <a:pt x="1038" y="146"/>
                      </a:lnTo>
                      <a:lnTo>
                        <a:pt x="1034" y="148"/>
                      </a:lnTo>
                      <a:lnTo>
                        <a:pt x="1032" y="148"/>
                      </a:lnTo>
                      <a:lnTo>
                        <a:pt x="1032" y="150"/>
                      </a:lnTo>
                      <a:lnTo>
                        <a:pt x="1032" y="152"/>
                      </a:lnTo>
                      <a:lnTo>
                        <a:pt x="1028" y="152"/>
                      </a:lnTo>
                      <a:lnTo>
                        <a:pt x="1030" y="152"/>
                      </a:lnTo>
                      <a:lnTo>
                        <a:pt x="1030" y="154"/>
                      </a:lnTo>
                      <a:lnTo>
                        <a:pt x="1028" y="154"/>
                      </a:lnTo>
                      <a:lnTo>
                        <a:pt x="1030" y="154"/>
                      </a:lnTo>
                      <a:lnTo>
                        <a:pt x="1032" y="154"/>
                      </a:lnTo>
                      <a:lnTo>
                        <a:pt x="1032" y="156"/>
                      </a:lnTo>
                      <a:lnTo>
                        <a:pt x="1030" y="156"/>
                      </a:lnTo>
                      <a:lnTo>
                        <a:pt x="1032" y="156"/>
                      </a:lnTo>
                      <a:lnTo>
                        <a:pt x="1032" y="154"/>
                      </a:lnTo>
                      <a:lnTo>
                        <a:pt x="1032" y="156"/>
                      </a:lnTo>
                      <a:lnTo>
                        <a:pt x="1030" y="158"/>
                      </a:lnTo>
                      <a:lnTo>
                        <a:pt x="1028" y="160"/>
                      </a:lnTo>
                      <a:lnTo>
                        <a:pt x="1028" y="160"/>
                      </a:lnTo>
                      <a:lnTo>
                        <a:pt x="1028" y="160"/>
                      </a:lnTo>
                      <a:lnTo>
                        <a:pt x="1030" y="162"/>
                      </a:lnTo>
                      <a:lnTo>
                        <a:pt x="1028" y="162"/>
                      </a:lnTo>
                      <a:lnTo>
                        <a:pt x="1030" y="162"/>
                      </a:lnTo>
                      <a:lnTo>
                        <a:pt x="1028" y="164"/>
                      </a:lnTo>
                      <a:lnTo>
                        <a:pt x="1028" y="166"/>
                      </a:lnTo>
                      <a:lnTo>
                        <a:pt x="1028" y="166"/>
                      </a:lnTo>
                      <a:lnTo>
                        <a:pt x="1028" y="166"/>
                      </a:lnTo>
                      <a:lnTo>
                        <a:pt x="1028" y="168"/>
                      </a:lnTo>
                      <a:lnTo>
                        <a:pt x="1028" y="170"/>
                      </a:lnTo>
                      <a:lnTo>
                        <a:pt x="1028" y="170"/>
                      </a:lnTo>
                      <a:lnTo>
                        <a:pt x="1028" y="168"/>
                      </a:lnTo>
                      <a:lnTo>
                        <a:pt x="1026" y="168"/>
                      </a:lnTo>
                      <a:lnTo>
                        <a:pt x="1024" y="168"/>
                      </a:lnTo>
                      <a:lnTo>
                        <a:pt x="1024" y="170"/>
                      </a:lnTo>
                      <a:lnTo>
                        <a:pt x="1024" y="168"/>
                      </a:lnTo>
                      <a:lnTo>
                        <a:pt x="1026" y="170"/>
                      </a:lnTo>
                      <a:lnTo>
                        <a:pt x="1024" y="170"/>
                      </a:lnTo>
                      <a:lnTo>
                        <a:pt x="1024" y="172"/>
                      </a:lnTo>
                      <a:lnTo>
                        <a:pt x="1024" y="170"/>
                      </a:lnTo>
                      <a:lnTo>
                        <a:pt x="1026" y="172"/>
                      </a:lnTo>
                      <a:lnTo>
                        <a:pt x="1024" y="172"/>
                      </a:lnTo>
                      <a:lnTo>
                        <a:pt x="1024" y="174"/>
                      </a:lnTo>
                      <a:lnTo>
                        <a:pt x="1022" y="174"/>
                      </a:lnTo>
                      <a:lnTo>
                        <a:pt x="1024" y="174"/>
                      </a:lnTo>
                      <a:lnTo>
                        <a:pt x="1022" y="176"/>
                      </a:lnTo>
                      <a:lnTo>
                        <a:pt x="1024" y="176"/>
                      </a:lnTo>
                      <a:lnTo>
                        <a:pt x="1026" y="176"/>
                      </a:lnTo>
                      <a:lnTo>
                        <a:pt x="1026" y="178"/>
                      </a:lnTo>
                      <a:lnTo>
                        <a:pt x="1024" y="178"/>
                      </a:lnTo>
                      <a:lnTo>
                        <a:pt x="1022" y="178"/>
                      </a:lnTo>
                      <a:lnTo>
                        <a:pt x="1022" y="180"/>
                      </a:lnTo>
                      <a:lnTo>
                        <a:pt x="1018" y="180"/>
                      </a:lnTo>
                      <a:lnTo>
                        <a:pt x="1018" y="182"/>
                      </a:lnTo>
                      <a:lnTo>
                        <a:pt x="1016" y="182"/>
                      </a:lnTo>
                      <a:lnTo>
                        <a:pt x="1016" y="182"/>
                      </a:lnTo>
                      <a:lnTo>
                        <a:pt x="1016" y="184"/>
                      </a:lnTo>
                      <a:lnTo>
                        <a:pt x="1016" y="184"/>
                      </a:lnTo>
                      <a:lnTo>
                        <a:pt x="1016" y="186"/>
                      </a:lnTo>
                      <a:lnTo>
                        <a:pt x="1016" y="186"/>
                      </a:lnTo>
                      <a:lnTo>
                        <a:pt x="1016" y="186"/>
                      </a:lnTo>
                      <a:lnTo>
                        <a:pt x="1016" y="188"/>
                      </a:lnTo>
                      <a:lnTo>
                        <a:pt x="1016" y="186"/>
                      </a:lnTo>
                      <a:lnTo>
                        <a:pt x="1016" y="184"/>
                      </a:lnTo>
                      <a:lnTo>
                        <a:pt x="1016" y="186"/>
                      </a:lnTo>
                      <a:lnTo>
                        <a:pt x="1012" y="184"/>
                      </a:lnTo>
                      <a:lnTo>
                        <a:pt x="1012" y="186"/>
                      </a:lnTo>
                      <a:lnTo>
                        <a:pt x="1010" y="186"/>
                      </a:lnTo>
                      <a:lnTo>
                        <a:pt x="1008" y="186"/>
                      </a:lnTo>
                      <a:lnTo>
                        <a:pt x="1008" y="188"/>
                      </a:lnTo>
                      <a:lnTo>
                        <a:pt x="1008" y="186"/>
                      </a:lnTo>
                      <a:lnTo>
                        <a:pt x="1006" y="186"/>
                      </a:lnTo>
                      <a:lnTo>
                        <a:pt x="1006" y="184"/>
                      </a:lnTo>
                      <a:lnTo>
                        <a:pt x="1004" y="184"/>
                      </a:lnTo>
                      <a:lnTo>
                        <a:pt x="1002" y="184"/>
                      </a:lnTo>
                      <a:lnTo>
                        <a:pt x="1002" y="182"/>
                      </a:lnTo>
                      <a:lnTo>
                        <a:pt x="1002" y="180"/>
                      </a:lnTo>
                      <a:lnTo>
                        <a:pt x="1004" y="180"/>
                      </a:lnTo>
                      <a:lnTo>
                        <a:pt x="1002" y="180"/>
                      </a:lnTo>
                      <a:lnTo>
                        <a:pt x="1002" y="182"/>
                      </a:lnTo>
                      <a:lnTo>
                        <a:pt x="1002" y="184"/>
                      </a:lnTo>
                      <a:lnTo>
                        <a:pt x="1002" y="186"/>
                      </a:lnTo>
                      <a:lnTo>
                        <a:pt x="1004" y="186"/>
                      </a:lnTo>
                      <a:lnTo>
                        <a:pt x="1002" y="188"/>
                      </a:lnTo>
                      <a:lnTo>
                        <a:pt x="998" y="188"/>
                      </a:lnTo>
                      <a:lnTo>
                        <a:pt x="996" y="188"/>
                      </a:lnTo>
                      <a:lnTo>
                        <a:pt x="996" y="186"/>
                      </a:lnTo>
                      <a:lnTo>
                        <a:pt x="998" y="186"/>
                      </a:lnTo>
                      <a:lnTo>
                        <a:pt x="1000" y="186"/>
                      </a:lnTo>
                      <a:lnTo>
                        <a:pt x="998" y="186"/>
                      </a:lnTo>
                      <a:lnTo>
                        <a:pt x="998" y="184"/>
                      </a:lnTo>
                      <a:lnTo>
                        <a:pt x="998" y="186"/>
                      </a:lnTo>
                      <a:lnTo>
                        <a:pt x="998" y="184"/>
                      </a:lnTo>
                      <a:lnTo>
                        <a:pt x="996" y="186"/>
                      </a:lnTo>
                      <a:lnTo>
                        <a:pt x="996" y="184"/>
                      </a:lnTo>
                      <a:lnTo>
                        <a:pt x="996" y="186"/>
                      </a:lnTo>
                      <a:lnTo>
                        <a:pt x="994" y="186"/>
                      </a:lnTo>
                      <a:lnTo>
                        <a:pt x="994" y="184"/>
                      </a:lnTo>
                      <a:lnTo>
                        <a:pt x="994" y="182"/>
                      </a:lnTo>
                      <a:lnTo>
                        <a:pt x="992" y="182"/>
                      </a:lnTo>
                      <a:lnTo>
                        <a:pt x="990" y="180"/>
                      </a:lnTo>
                      <a:lnTo>
                        <a:pt x="988" y="180"/>
                      </a:lnTo>
                      <a:lnTo>
                        <a:pt x="990" y="180"/>
                      </a:lnTo>
                      <a:lnTo>
                        <a:pt x="988" y="180"/>
                      </a:lnTo>
                      <a:lnTo>
                        <a:pt x="988" y="182"/>
                      </a:lnTo>
                      <a:lnTo>
                        <a:pt x="990" y="182"/>
                      </a:lnTo>
                      <a:lnTo>
                        <a:pt x="988" y="182"/>
                      </a:lnTo>
                      <a:lnTo>
                        <a:pt x="990" y="182"/>
                      </a:lnTo>
                      <a:lnTo>
                        <a:pt x="990" y="184"/>
                      </a:lnTo>
                      <a:lnTo>
                        <a:pt x="988" y="184"/>
                      </a:lnTo>
                      <a:lnTo>
                        <a:pt x="990" y="184"/>
                      </a:lnTo>
                      <a:lnTo>
                        <a:pt x="990" y="186"/>
                      </a:lnTo>
                      <a:lnTo>
                        <a:pt x="990" y="188"/>
                      </a:lnTo>
                      <a:lnTo>
                        <a:pt x="990" y="186"/>
                      </a:lnTo>
                      <a:lnTo>
                        <a:pt x="992" y="190"/>
                      </a:lnTo>
                      <a:lnTo>
                        <a:pt x="990" y="188"/>
                      </a:lnTo>
                      <a:lnTo>
                        <a:pt x="992" y="190"/>
                      </a:lnTo>
                      <a:lnTo>
                        <a:pt x="990" y="190"/>
                      </a:lnTo>
                      <a:lnTo>
                        <a:pt x="988" y="188"/>
                      </a:lnTo>
                      <a:lnTo>
                        <a:pt x="986" y="188"/>
                      </a:lnTo>
                      <a:lnTo>
                        <a:pt x="986" y="190"/>
                      </a:lnTo>
                      <a:lnTo>
                        <a:pt x="984" y="190"/>
                      </a:lnTo>
                      <a:lnTo>
                        <a:pt x="986" y="190"/>
                      </a:lnTo>
                      <a:lnTo>
                        <a:pt x="984" y="190"/>
                      </a:lnTo>
                      <a:lnTo>
                        <a:pt x="984" y="188"/>
                      </a:lnTo>
                      <a:lnTo>
                        <a:pt x="984" y="190"/>
                      </a:lnTo>
                      <a:lnTo>
                        <a:pt x="984" y="188"/>
                      </a:lnTo>
                      <a:lnTo>
                        <a:pt x="984" y="190"/>
                      </a:lnTo>
                      <a:lnTo>
                        <a:pt x="982" y="190"/>
                      </a:lnTo>
                      <a:lnTo>
                        <a:pt x="984" y="188"/>
                      </a:lnTo>
                      <a:lnTo>
                        <a:pt x="982" y="188"/>
                      </a:lnTo>
                      <a:lnTo>
                        <a:pt x="982" y="190"/>
                      </a:lnTo>
                      <a:lnTo>
                        <a:pt x="982" y="188"/>
                      </a:lnTo>
                      <a:lnTo>
                        <a:pt x="982" y="186"/>
                      </a:lnTo>
                      <a:lnTo>
                        <a:pt x="982" y="188"/>
                      </a:lnTo>
                      <a:lnTo>
                        <a:pt x="984" y="188"/>
                      </a:lnTo>
                      <a:lnTo>
                        <a:pt x="982" y="188"/>
                      </a:lnTo>
                      <a:lnTo>
                        <a:pt x="984" y="188"/>
                      </a:lnTo>
                      <a:lnTo>
                        <a:pt x="986" y="188"/>
                      </a:lnTo>
                      <a:lnTo>
                        <a:pt x="988" y="188"/>
                      </a:lnTo>
                      <a:lnTo>
                        <a:pt x="990" y="188"/>
                      </a:lnTo>
                      <a:lnTo>
                        <a:pt x="988" y="186"/>
                      </a:lnTo>
                      <a:lnTo>
                        <a:pt x="988" y="184"/>
                      </a:lnTo>
                      <a:lnTo>
                        <a:pt x="986" y="184"/>
                      </a:lnTo>
                      <a:lnTo>
                        <a:pt x="984" y="184"/>
                      </a:lnTo>
                      <a:lnTo>
                        <a:pt x="986" y="184"/>
                      </a:lnTo>
                      <a:lnTo>
                        <a:pt x="984" y="182"/>
                      </a:lnTo>
                      <a:lnTo>
                        <a:pt x="986" y="182"/>
                      </a:lnTo>
                      <a:lnTo>
                        <a:pt x="984" y="182"/>
                      </a:lnTo>
                      <a:lnTo>
                        <a:pt x="986" y="182"/>
                      </a:lnTo>
                      <a:lnTo>
                        <a:pt x="984" y="182"/>
                      </a:lnTo>
                      <a:lnTo>
                        <a:pt x="984" y="180"/>
                      </a:lnTo>
                      <a:lnTo>
                        <a:pt x="984" y="182"/>
                      </a:lnTo>
                      <a:lnTo>
                        <a:pt x="984" y="180"/>
                      </a:lnTo>
                      <a:lnTo>
                        <a:pt x="984" y="178"/>
                      </a:lnTo>
                      <a:lnTo>
                        <a:pt x="982" y="178"/>
                      </a:lnTo>
                      <a:lnTo>
                        <a:pt x="978" y="180"/>
                      </a:lnTo>
                      <a:lnTo>
                        <a:pt x="978" y="182"/>
                      </a:lnTo>
                      <a:lnTo>
                        <a:pt x="980" y="180"/>
                      </a:lnTo>
                      <a:lnTo>
                        <a:pt x="978" y="182"/>
                      </a:lnTo>
                      <a:lnTo>
                        <a:pt x="978" y="184"/>
                      </a:lnTo>
                      <a:lnTo>
                        <a:pt x="978" y="186"/>
                      </a:lnTo>
                      <a:lnTo>
                        <a:pt x="978" y="184"/>
                      </a:lnTo>
                      <a:lnTo>
                        <a:pt x="976" y="184"/>
                      </a:lnTo>
                      <a:lnTo>
                        <a:pt x="976" y="186"/>
                      </a:lnTo>
                      <a:lnTo>
                        <a:pt x="978" y="186"/>
                      </a:lnTo>
                      <a:lnTo>
                        <a:pt x="976" y="186"/>
                      </a:lnTo>
                      <a:lnTo>
                        <a:pt x="976" y="184"/>
                      </a:lnTo>
                      <a:lnTo>
                        <a:pt x="976" y="182"/>
                      </a:lnTo>
                      <a:lnTo>
                        <a:pt x="978" y="182"/>
                      </a:lnTo>
                      <a:lnTo>
                        <a:pt x="976" y="182"/>
                      </a:lnTo>
                      <a:lnTo>
                        <a:pt x="976" y="180"/>
                      </a:lnTo>
                      <a:lnTo>
                        <a:pt x="976" y="182"/>
                      </a:lnTo>
                      <a:lnTo>
                        <a:pt x="976" y="180"/>
                      </a:lnTo>
                      <a:lnTo>
                        <a:pt x="974" y="180"/>
                      </a:lnTo>
                      <a:lnTo>
                        <a:pt x="976" y="180"/>
                      </a:lnTo>
                      <a:lnTo>
                        <a:pt x="974" y="182"/>
                      </a:lnTo>
                      <a:lnTo>
                        <a:pt x="976" y="180"/>
                      </a:lnTo>
                      <a:lnTo>
                        <a:pt x="976" y="182"/>
                      </a:lnTo>
                      <a:lnTo>
                        <a:pt x="974" y="182"/>
                      </a:lnTo>
                      <a:lnTo>
                        <a:pt x="976" y="182"/>
                      </a:lnTo>
                      <a:lnTo>
                        <a:pt x="976" y="184"/>
                      </a:lnTo>
                      <a:lnTo>
                        <a:pt x="974" y="184"/>
                      </a:lnTo>
                      <a:lnTo>
                        <a:pt x="976" y="184"/>
                      </a:lnTo>
                      <a:lnTo>
                        <a:pt x="974" y="184"/>
                      </a:lnTo>
                      <a:lnTo>
                        <a:pt x="972" y="184"/>
                      </a:lnTo>
                      <a:lnTo>
                        <a:pt x="972" y="186"/>
                      </a:lnTo>
                      <a:lnTo>
                        <a:pt x="974" y="186"/>
                      </a:lnTo>
                      <a:lnTo>
                        <a:pt x="972" y="186"/>
                      </a:lnTo>
                      <a:lnTo>
                        <a:pt x="974" y="186"/>
                      </a:lnTo>
                      <a:lnTo>
                        <a:pt x="974" y="188"/>
                      </a:lnTo>
                      <a:lnTo>
                        <a:pt x="974" y="186"/>
                      </a:lnTo>
                      <a:lnTo>
                        <a:pt x="974" y="188"/>
                      </a:lnTo>
                      <a:lnTo>
                        <a:pt x="976" y="190"/>
                      </a:lnTo>
                      <a:lnTo>
                        <a:pt x="974" y="190"/>
                      </a:lnTo>
                      <a:lnTo>
                        <a:pt x="974" y="188"/>
                      </a:lnTo>
                      <a:lnTo>
                        <a:pt x="974" y="190"/>
                      </a:lnTo>
                      <a:lnTo>
                        <a:pt x="972" y="188"/>
                      </a:lnTo>
                      <a:lnTo>
                        <a:pt x="970" y="188"/>
                      </a:lnTo>
                      <a:lnTo>
                        <a:pt x="970" y="186"/>
                      </a:lnTo>
                      <a:lnTo>
                        <a:pt x="972" y="186"/>
                      </a:lnTo>
                      <a:lnTo>
                        <a:pt x="970" y="186"/>
                      </a:lnTo>
                      <a:lnTo>
                        <a:pt x="972" y="186"/>
                      </a:lnTo>
                      <a:lnTo>
                        <a:pt x="970" y="184"/>
                      </a:lnTo>
                      <a:lnTo>
                        <a:pt x="970" y="186"/>
                      </a:lnTo>
                      <a:lnTo>
                        <a:pt x="970" y="184"/>
                      </a:lnTo>
                      <a:lnTo>
                        <a:pt x="968" y="186"/>
                      </a:lnTo>
                      <a:lnTo>
                        <a:pt x="970" y="186"/>
                      </a:lnTo>
                      <a:lnTo>
                        <a:pt x="968" y="186"/>
                      </a:lnTo>
                      <a:lnTo>
                        <a:pt x="970" y="186"/>
                      </a:lnTo>
                      <a:lnTo>
                        <a:pt x="968" y="186"/>
                      </a:lnTo>
                      <a:lnTo>
                        <a:pt x="968" y="188"/>
                      </a:lnTo>
                      <a:lnTo>
                        <a:pt x="966" y="186"/>
                      </a:lnTo>
                      <a:lnTo>
                        <a:pt x="966" y="184"/>
                      </a:lnTo>
                      <a:lnTo>
                        <a:pt x="966" y="182"/>
                      </a:lnTo>
                      <a:lnTo>
                        <a:pt x="964" y="182"/>
                      </a:lnTo>
                      <a:lnTo>
                        <a:pt x="962" y="182"/>
                      </a:lnTo>
                      <a:lnTo>
                        <a:pt x="960" y="180"/>
                      </a:lnTo>
                      <a:lnTo>
                        <a:pt x="962" y="178"/>
                      </a:lnTo>
                      <a:lnTo>
                        <a:pt x="960" y="176"/>
                      </a:lnTo>
                      <a:lnTo>
                        <a:pt x="960" y="174"/>
                      </a:lnTo>
                      <a:lnTo>
                        <a:pt x="958" y="172"/>
                      </a:lnTo>
                      <a:lnTo>
                        <a:pt x="956" y="172"/>
                      </a:lnTo>
                      <a:lnTo>
                        <a:pt x="958" y="170"/>
                      </a:lnTo>
                      <a:lnTo>
                        <a:pt x="960" y="172"/>
                      </a:lnTo>
                      <a:lnTo>
                        <a:pt x="962" y="170"/>
                      </a:lnTo>
                      <a:lnTo>
                        <a:pt x="966" y="170"/>
                      </a:lnTo>
                      <a:lnTo>
                        <a:pt x="968" y="170"/>
                      </a:lnTo>
                      <a:lnTo>
                        <a:pt x="970" y="166"/>
                      </a:lnTo>
                      <a:lnTo>
                        <a:pt x="970" y="164"/>
                      </a:lnTo>
                      <a:lnTo>
                        <a:pt x="972" y="162"/>
                      </a:lnTo>
                      <a:lnTo>
                        <a:pt x="972" y="160"/>
                      </a:lnTo>
                      <a:lnTo>
                        <a:pt x="970" y="162"/>
                      </a:lnTo>
                      <a:lnTo>
                        <a:pt x="970" y="160"/>
                      </a:lnTo>
                      <a:lnTo>
                        <a:pt x="968" y="162"/>
                      </a:lnTo>
                      <a:lnTo>
                        <a:pt x="968" y="164"/>
                      </a:lnTo>
                      <a:lnTo>
                        <a:pt x="966" y="166"/>
                      </a:lnTo>
                      <a:lnTo>
                        <a:pt x="964" y="166"/>
                      </a:lnTo>
                      <a:lnTo>
                        <a:pt x="962" y="166"/>
                      </a:lnTo>
                      <a:lnTo>
                        <a:pt x="962" y="168"/>
                      </a:lnTo>
                      <a:lnTo>
                        <a:pt x="960" y="166"/>
                      </a:lnTo>
                      <a:lnTo>
                        <a:pt x="958" y="168"/>
                      </a:lnTo>
                      <a:lnTo>
                        <a:pt x="960" y="168"/>
                      </a:lnTo>
                      <a:lnTo>
                        <a:pt x="958" y="166"/>
                      </a:lnTo>
                      <a:lnTo>
                        <a:pt x="952" y="168"/>
                      </a:lnTo>
                      <a:lnTo>
                        <a:pt x="952" y="166"/>
                      </a:lnTo>
                      <a:lnTo>
                        <a:pt x="952" y="168"/>
                      </a:lnTo>
                      <a:lnTo>
                        <a:pt x="952" y="170"/>
                      </a:lnTo>
                      <a:lnTo>
                        <a:pt x="952" y="168"/>
                      </a:lnTo>
                      <a:lnTo>
                        <a:pt x="950" y="172"/>
                      </a:lnTo>
                      <a:lnTo>
                        <a:pt x="950" y="174"/>
                      </a:lnTo>
                      <a:lnTo>
                        <a:pt x="952" y="174"/>
                      </a:lnTo>
                      <a:lnTo>
                        <a:pt x="952" y="176"/>
                      </a:lnTo>
                      <a:lnTo>
                        <a:pt x="956" y="176"/>
                      </a:lnTo>
                      <a:lnTo>
                        <a:pt x="956" y="178"/>
                      </a:lnTo>
                      <a:lnTo>
                        <a:pt x="954" y="180"/>
                      </a:lnTo>
                      <a:lnTo>
                        <a:pt x="956" y="182"/>
                      </a:lnTo>
                      <a:lnTo>
                        <a:pt x="958" y="182"/>
                      </a:lnTo>
                      <a:lnTo>
                        <a:pt x="958" y="184"/>
                      </a:lnTo>
                      <a:lnTo>
                        <a:pt x="958" y="186"/>
                      </a:lnTo>
                      <a:lnTo>
                        <a:pt x="960" y="186"/>
                      </a:lnTo>
                      <a:lnTo>
                        <a:pt x="960" y="188"/>
                      </a:lnTo>
                      <a:lnTo>
                        <a:pt x="962" y="190"/>
                      </a:lnTo>
                      <a:lnTo>
                        <a:pt x="960" y="190"/>
                      </a:lnTo>
                      <a:lnTo>
                        <a:pt x="956" y="190"/>
                      </a:lnTo>
                      <a:lnTo>
                        <a:pt x="952" y="190"/>
                      </a:lnTo>
                      <a:lnTo>
                        <a:pt x="950" y="188"/>
                      </a:lnTo>
                      <a:lnTo>
                        <a:pt x="946" y="188"/>
                      </a:lnTo>
                      <a:lnTo>
                        <a:pt x="944" y="188"/>
                      </a:lnTo>
                      <a:lnTo>
                        <a:pt x="940" y="188"/>
                      </a:lnTo>
                      <a:lnTo>
                        <a:pt x="938" y="188"/>
                      </a:lnTo>
                      <a:lnTo>
                        <a:pt x="938" y="190"/>
                      </a:lnTo>
                      <a:lnTo>
                        <a:pt x="940" y="190"/>
                      </a:lnTo>
                      <a:lnTo>
                        <a:pt x="938" y="190"/>
                      </a:lnTo>
                      <a:lnTo>
                        <a:pt x="936" y="190"/>
                      </a:lnTo>
                      <a:lnTo>
                        <a:pt x="938" y="188"/>
                      </a:lnTo>
                      <a:lnTo>
                        <a:pt x="934" y="188"/>
                      </a:lnTo>
                      <a:lnTo>
                        <a:pt x="934" y="190"/>
                      </a:lnTo>
                      <a:lnTo>
                        <a:pt x="932" y="188"/>
                      </a:lnTo>
                      <a:lnTo>
                        <a:pt x="930" y="188"/>
                      </a:lnTo>
                      <a:lnTo>
                        <a:pt x="928" y="186"/>
                      </a:lnTo>
                      <a:lnTo>
                        <a:pt x="928" y="188"/>
                      </a:lnTo>
                      <a:lnTo>
                        <a:pt x="924" y="188"/>
                      </a:lnTo>
                      <a:lnTo>
                        <a:pt x="922" y="188"/>
                      </a:lnTo>
                      <a:lnTo>
                        <a:pt x="924" y="186"/>
                      </a:lnTo>
                      <a:lnTo>
                        <a:pt x="922" y="186"/>
                      </a:lnTo>
                      <a:lnTo>
                        <a:pt x="922" y="188"/>
                      </a:lnTo>
                      <a:lnTo>
                        <a:pt x="920" y="188"/>
                      </a:lnTo>
                      <a:lnTo>
                        <a:pt x="918" y="188"/>
                      </a:lnTo>
                      <a:lnTo>
                        <a:pt x="914" y="188"/>
                      </a:lnTo>
                      <a:lnTo>
                        <a:pt x="914" y="186"/>
                      </a:lnTo>
                      <a:lnTo>
                        <a:pt x="914" y="188"/>
                      </a:lnTo>
                      <a:lnTo>
                        <a:pt x="912" y="186"/>
                      </a:lnTo>
                      <a:lnTo>
                        <a:pt x="910" y="186"/>
                      </a:lnTo>
                      <a:lnTo>
                        <a:pt x="908" y="186"/>
                      </a:lnTo>
                      <a:lnTo>
                        <a:pt x="904" y="184"/>
                      </a:lnTo>
                      <a:lnTo>
                        <a:pt x="904" y="182"/>
                      </a:lnTo>
                      <a:lnTo>
                        <a:pt x="898" y="180"/>
                      </a:lnTo>
                      <a:lnTo>
                        <a:pt x="896" y="180"/>
                      </a:lnTo>
                      <a:lnTo>
                        <a:pt x="896" y="182"/>
                      </a:lnTo>
                      <a:lnTo>
                        <a:pt x="898" y="182"/>
                      </a:lnTo>
                      <a:lnTo>
                        <a:pt x="902" y="184"/>
                      </a:lnTo>
                      <a:lnTo>
                        <a:pt x="902" y="186"/>
                      </a:lnTo>
                      <a:lnTo>
                        <a:pt x="898" y="184"/>
                      </a:lnTo>
                      <a:lnTo>
                        <a:pt x="896" y="184"/>
                      </a:lnTo>
                      <a:lnTo>
                        <a:pt x="894" y="184"/>
                      </a:lnTo>
                      <a:lnTo>
                        <a:pt x="896" y="184"/>
                      </a:lnTo>
                      <a:lnTo>
                        <a:pt x="898" y="184"/>
                      </a:lnTo>
                      <a:lnTo>
                        <a:pt x="898" y="186"/>
                      </a:lnTo>
                      <a:lnTo>
                        <a:pt x="900" y="186"/>
                      </a:lnTo>
                      <a:lnTo>
                        <a:pt x="902" y="188"/>
                      </a:lnTo>
                      <a:lnTo>
                        <a:pt x="904" y="188"/>
                      </a:lnTo>
                      <a:lnTo>
                        <a:pt x="906" y="188"/>
                      </a:lnTo>
                      <a:lnTo>
                        <a:pt x="908" y="188"/>
                      </a:lnTo>
                      <a:lnTo>
                        <a:pt x="910" y="190"/>
                      </a:lnTo>
                      <a:lnTo>
                        <a:pt x="910" y="194"/>
                      </a:lnTo>
                      <a:lnTo>
                        <a:pt x="916" y="190"/>
                      </a:lnTo>
                      <a:lnTo>
                        <a:pt x="918" y="192"/>
                      </a:lnTo>
                      <a:lnTo>
                        <a:pt x="920" y="192"/>
                      </a:lnTo>
                      <a:lnTo>
                        <a:pt x="922" y="192"/>
                      </a:lnTo>
                      <a:lnTo>
                        <a:pt x="926" y="192"/>
                      </a:lnTo>
                      <a:lnTo>
                        <a:pt x="930" y="194"/>
                      </a:lnTo>
                      <a:lnTo>
                        <a:pt x="932" y="196"/>
                      </a:lnTo>
                      <a:lnTo>
                        <a:pt x="934" y="196"/>
                      </a:lnTo>
                      <a:lnTo>
                        <a:pt x="936" y="194"/>
                      </a:lnTo>
                      <a:lnTo>
                        <a:pt x="936" y="196"/>
                      </a:lnTo>
                      <a:lnTo>
                        <a:pt x="938" y="196"/>
                      </a:lnTo>
                      <a:lnTo>
                        <a:pt x="940" y="196"/>
                      </a:lnTo>
                      <a:lnTo>
                        <a:pt x="942" y="196"/>
                      </a:lnTo>
                      <a:lnTo>
                        <a:pt x="944" y="196"/>
                      </a:lnTo>
                      <a:lnTo>
                        <a:pt x="946" y="198"/>
                      </a:lnTo>
                      <a:lnTo>
                        <a:pt x="948" y="196"/>
                      </a:lnTo>
                      <a:lnTo>
                        <a:pt x="950" y="198"/>
                      </a:lnTo>
                      <a:lnTo>
                        <a:pt x="952" y="200"/>
                      </a:lnTo>
                      <a:lnTo>
                        <a:pt x="952" y="198"/>
                      </a:lnTo>
                      <a:lnTo>
                        <a:pt x="954" y="200"/>
                      </a:lnTo>
                      <a:lnTo>
                        <a:pt x="954" y="198"/>
                      </a:lnTo>
                      <a:lnTo>
                        <a:pt x="956" y="198"/>
                      </a:lnTo>
                      <a:lnTo>
                        <a:pt x="958" y="200"/>
                      </a:lnTo>
                      <a:lnTo>
                        <a:pt x="964" y="198"/>
                      </a:lnTo>
                      <a:lnTo>
                        <a:pt x="968" y="198"/>
                      </a:lnTo>
                      <a:lnTo>
                        <a:pt x="972" y="200"/>
                      </a:lnTo>
                      <a:lnTo>
                        <a:pt x="972" y="198"/>
                      </a:lnTo>
                      <a:lnTo>
                        <a:pt x="976" y="198"/>
                      </a:lnTo>
                      <a:lnTo>
                        <a:pt x="976" y="200"/>
                      </a:lnTo>
                      <a:lnTo>
                        <a:pt x="974" y="200"/>
                      </a:lnTo>
                      <a:lnTo>
                        <a:pt x="974" y="198"/>
                      </a:lnTo>
                      <a:lnTo>
                        <a:pt x="974" y="200"/>
                      </a:lnTo>
                      <a:lnTo>
                        <a:pt x="974" y="202"/>
                      </a:lnTo>
                      <a:lnTo>
                        <a:pt x="976" y="202"/>
                      </a:lnTo>
                      <a:lnTo>
                        <a:pt x="974" y="202"/>
                      </a:lnTo>
                      <a:lnTo>
                        <a:pt x="976" y="202"/>
                      </a:lnTo>
                      <a:lnTo>
                        <a:pt x="974" y="202"/>
                      </a:lnTo>
                      <a:lnTo>
                        <a:pt x="974" y="204"/>
                      </a:lnTo>
                      <a:lnTo>
                        <a:pt x="974" y="206"/>
                      </a:lnTo>
                      <a:lnTo>
                        <a:pt x="976" y="204"/>
                      </a:lnTo>
                      <a:lnTo>
                        <a:pt x="976" y="206"/>
                      </a:lnTo>
                      <a:lnTo>
                        <a:pt x="976" y="204"/>
                      </a:lnTo>
                      <a:lnTo>
                        <a:pt x="978" y="204"/>
                      </a:lnTo>
                      <a:lnTo>
                        <a:pt x="976" y="202"/>
                      </a:lnTo>
                      <a:lnTo>
                        <a:pt x="978" y="202"/>
                      </a:lnTo>
                      <a:lnTo>
                        <a:pt x="978" y="204"/>
                      </a:lnTo>
                      <a:lnTo>
                        <a:pt x="980" y="206"/>
                      </a:lnTo>
                      <a:lnTo>
                        <a:pt x="978" y="206"/>
                      </a:lnTo>
                      <a:lnTo>
                        <a:pt x="976" y="206"/>
                      </a:lnTo>
                      <a:lnTo>
                        <a:pt x="978" y="206"/>
                      </a:lnTo>
                      <a:lnTo>
                        <a:pt x="978" y="208"/>
                      </a:lnTo>
                      <a:lnTo>
                        <a:pt x="976" y="208"/>
                      </a:lnTo>
                      <a:lnTo>
                        <a:pt x="976" y="210"/>
                      </a:lnTo>
                      <a:lnTo>
                        <a:pt x="976" y="208"/>
                      </a:lnTo>
                      <a:lnTo>
                        <a:pt x="976" y="210"/>
                      </a:lnTo>
                      <a:lnTo>
                        <a:pt x="974" y="210"/>
                      </a:lnTo>
                      <a:lnTo>
                        <a:pt x="974" y="208"/>
                      </a:lnTo>
                      <a:lnTo>
                        <a:pt x="974" y="210"/>
                      </a:lnTo>
                      <a:lnTo>
                        <a:pt x="972" y="210"/>
                      </a:lnTo>
                      <a:lnTo>
                        <a:pt x="974" y="210"/>
                      </a:lnTo>
                      <a:lnTo>
                        <a:pt x="974" y="212"/>
                      </a:lnTo>
                      <a:lnTo>
                        <a:pt x="976" y="212"/>
                      </a:lnTo>
                      <a:lnTo>
                        <a:pt x="978" y="212"/>
                      </a:lnTo>
                      <a:lnTo>
                        <a:pt x="978" y="214"/>
                      </a:lnTo>
                      <a:lnTo>
                        <a:pt x="976" y="214"/>
                      </a:lnTo>
                      <a:lnTo>
                        <a:pt x="974" y="214"/>
                      </a:lnTo>
                      <a:lnTo>
                        <a:pt x="972" y="212"/>
                      </a:lnTo>
                      <a:lnTo>
                        <a:pt x="970" y="212"/>
                      </a:lnTo>
                      <a:lnTo>
                        <a:pt x="968" y="212"/>
                      </a:lnTo>
                      <a:lnTo>
                        <a:pt x="966" y="212"/>
                      </a:lnTo>
                      <a:lnTo>
                        <a:pt x="964" y="212"/>
                      </a:lnTo>
                      <a:lnTo>
                        <a:pt x="968" y="214"/>
                      </a:lnTo>
                      <a:lnTo>
                        <a:pt x="966" y="214"/>
                      </a:lnTo>
                      <a:lnTo>
                        <a:pt x="968" y="214"/>
                      </a:lnTo>
                      <a:lnTo>
                        <a:pt x="970" y="214"/>
                      </a:lnTo>
                      <a:lnTo>
                        <a:pt x="968" y="214"/>
                      </a:lnTo>
                      <a:lnTo>
                        <a:pt x="968" y="216"/>
                      </a:lnTo>
                      <a:lnTo>
                        <a:pt x="970" y="216"/>
                      </a:lnTo>
                      <a:lnTo>
                        <a:pt x="968" y="216"/>
                      </a:lnTo>
                      <a:lnTo>
                        <a:pt x="970" y="216"/>
                      </a:lnTo>
                      <a:lnTo>
                        <a:pt x="970" y="214"/>
                      </a:lnTo>
                      <a:lnTo>
                        <a:pt x="972" y="214"/>
                      </a:lnTo>
                      <a:lnTo>
                        <a:pt x="972" y="216"/>
                      </a:lnTo>
                      <a:lnTo>
                        <a:pt x="974" y="216"/>
                      </a:lnTo>
                      <a:lnTo>
                        <a:pt x="976" y="216"/>
                      </a:lnTo>
                      <a:lnTo>
                        <a:pt x="974" y="218"/>
                      </a:lnTo>
                      <a:lnTo>
                        <a:pt x="974" y="220"/>
                      </a:lnTo>
                      <a:lnTo>
                        <a:pt x="974" y="218"/>
                      </a:lnTo>
                      <a:lnTo>
                        <a:pt x="972" y="218"/>
                      </a:lnTo>
                      <a:lnTo>
                        <a:pt x="972" y="220"/>
                      </a:lnTo>
                      <a:lnTo>
                        <a:pt x="970" y="218"/>
                      </a:lnTo>
                      <a:lnTo>
                        <a:pt x="968" y="218"/>
                      </a:lnTo>
                      <a:lnTo>
                        <a:pt x="966" y="218"/>
                      </a:lnTo>
                      <a:lnTo>
                        <a:pt x="968" y="218"/>
                      </a:lnTo>
                      <a:lnTo>
                        <a:pt x="966" y="218"/>
                      </a:lnTo>
                      <a:lnTo>
                        <a:pt x="966" y="216"/>
                      </a:lnTo>
                      <a:lnTo>
                        <a:pt x="964" y="216"/>
                      </a:lnTo>
                      <a:lnTo>
                        <a:pt x="966" y="216"/>
                      </a:lnTo>
                      <a:lnTo>
                        <a:pt x="964" y="216"/>
                      </a:lnTo>
                      <a:lnTo>
                        <a:pt x="962" y="216"/>
                      </a:lnTo>
                      <a:lnTo>
                        <a:pt x="964" y="218"/>
                      </a:lnTo>
                      <a:lnTo>
                        <a:pt x="966" y="218"/>
                      </a:lnTo>
                      <a:lnTo>
                        <a:pt x="964" y="218"/>
                      </a:lnTo>
                      <a:lnTo>
                        <a:pt x="966" y="218"/>
                      </a:lnTo>
                      <a:lnTo>
                        <a:pt x="966" y="220"/>
                      </a:lnTo>
                      <a:lnTo>
                        <a:pt x="964" y="218"/>
                      </a:lnTo>
                      <a:lnTo>
                        <a:pt x="966" y="220"/>
                      </a:lnTo>
                      <a:lnTo>
                        <a:pt x="964" y="220"/>
                      </a:lnTo>
                      <a:lnTo>
                        <a:pt x="962" y="220"/>
                      </a:lnTo>
                      <a:lnTo>
                        <a:pt x="962" y="218"/>
                      </a:lnTo>
                      <a:lnTo>
                        <a:pt x="962" y="220"/>
                      </a:lnTo>
                      <a:lnTo>
                        <a:pt x="960" y="220"/>
                      </a:lnTo>
                      <a:lnTo>
                        <a:pt x="962" y="220"/>
                      </a:lnTo>
                      <a:lnTo>
                        <a:pt x="964" y="220"/>
                      </a:lnTo>
                      <a:lnTo>
                        <a:pt x="966" y="220"/>
                      </a:lnTo>
                      <a:lnTo>
                        <a:pt x="966" y="222"/>
                      </a:lnTo>
                      <a:lnTo>
                        <a:pt x="964" y="220"/>
                      </a:lnTo>
                      <a:lnTo>
                        <a:pt x="964" y="222"/>
                      </a:lnTo>
                      <a:lnTo>
                        <a:pt x="964" y="224"/>
                      </a:lnTo>
                      <a:lnTo>
                        <a:pt x="962" y="224"/>
                      </a:lnTo>
                      <a:lnTo>
                        <a:pt x="958" y="224"/>
                      </a:lnTo>
                      <a:lnTo>
                        <a:pt x="958" y="222"/>
                      </a:lnTo>
                      <a:lnTo>
                        <a:pt x="960" y="222"/>
                      </a:lnTo>
                      <a:lnTo>
                        <a:pt x="958" y="220"/>
                      </a:lnTo>
                      <a:lnTo>
                        <a:pt x="956" y="220"/>
                      </a:lnTo>
                      <a:lnTo>
                        <a:pt x="956" y="222"/>
                      </a:lnTo>
                      <a:lnTo>
                        <a:pt x="956" y="220"/>
                      </a:lnTo>
                      <a:lnTo>
                        <a:pt x="958" y="222"/>
                      </a:lnTo>
                      <a:lnTo>
                        <a:pt x="958" y="220"/>
                      </a:lnTo>
                      <a:lnTo>
                        <a:pt x="958" y="222"/>
                      </a:lnTo>
                      <a:lnTo>
                        <a:pt x="960" y="222"/>
                      </a:lnTo>
                      <a:lnTo>
                        <a:pt x="958" y="222"/>
                      </a:lnTo>
                      <a:lnTo>
                        <a:pt x="958" y="224"/>
                      </a:lnTo>
                      <a:lnTo>
                        <a:pt x="958" y="226"/>
                      </a:lnTo>
                      <a:lnTo>
                        <a:pt x="956" y="224"/>
                      </a:lnTo>
                      <a:lnTo>
                        <a:pt x="954" y="224"/>
                      </a:lnTo>
                      <a:lnTo>
                        <a:pt x="956" y="224"/>
                      </a:lnTo>
                      <a:lnTo>
                        <a:pt x="956" y="226"/>
                      </a:lnTo>
                      <a:lnTo>
                        <a:pt x="956" y="228"/>
                      </a:lnTo>
                      <a:lnTo>
                        <a:pt x="954" y="228"/>
                      </a:lnTo>
                      <a:lnTo>
                        <a:pt x="954" y="230"/>
                      </a:lnTo>
                      <a:lnTo>
                        <a:pt x="952" y="230"/>
                      </a:lnTo>
                      <a:lnTo>
                        <a:pt x="952" y="228"/>
                      </a:lnTo>
                      <a:lnTo>
                        <a:pt x="952" y="230"/>
                      </a:lnTo>
                      <a:lnTo>
                        <a:pt x="952" y="232"/>
                      </a:lnTo>
                      <a:lnTo>
                        <a:pt x="952" y="230"/>
                      </a:lnTo>
                      <a:lnTo>
                        <a:pt x="950" y="230"/>
                      </a:lnTo>
                      <a:lnTo>
                        <a:pt x="950" y="232"/>
                      </a:lnTo>
                      <a:lnTo>
                        <a:pt x="948" y="232"/>
                      </a:lnTo>
                      <a:lnTo>
                        <a:pt x="946" y="232"/>
                      </a:lnTo>
                      <a:lnTo>
                        <a:pt x="946" y="234"/>
                      </a:lnTo>
                      <a:lnTo>
                        <a:pt x="946" y="232"/>
                      </a:lnTo>
                      <a:lnTo>
                        <a:pt x="948" y="232"/>
                      </a:lnTo>
                      <a:lnTo>
                        <a:pt x="950" y="232"/>
                      </a:lnTo>
                      <a:lnTo>
                        <a:pt x="952" y="232"/>
                      </a:lnTo>
                      <a:lnTo>
                        <a:pt x="950" y="232"/>
                      </a:lnTo>
                      <a:lnTo>
                        <a:pt x="952" y="234"/>
                      </a:lnTo>
                      <a:lnTo>
                        <a:pt x="950" y="234"/>
                      </a:lnTo>
                      <a:lnTo>
                        <a:pt x="952" y="234"/>
                      </a:lnTo>
                      <a:lnTo>
                        <a:pt x="952" y="236"/>
                      </a:lnTo>
                      <a:lnTo>
                        <a:pt x="954" y="236"/>
                      </a:lnTo>
                      <a:lnTo>
                        <a:pt x="952" y="234"/>
                      </a:lnTo>
                      <a:lnTo>
                        <a:pt x="952" y="232"/>
                      </a:lnTo>
                      <a:lnTo>
                        <a:pt x="954" y="232"/>
                      </a:lnTo>
                      <a:lnTo>
                        <a:pt x="956" y="232"/>
                      </a:lnTo>
                      <a:lnTo>
                        <a:pt x="956" y="230"/>
                      </a:lnTo>
                      <a:lnTo>
                        <a:pt x="958" y="230"/>
                      </a:lnTo>
                      <a:lnTo>
                        <a:pt x="958" y="228"/>
                      </a:lnTo>
                      <a:lnTo>
                        <a:pt x="960" y="226"/>
                      </a:lnTo>
                      <a:lnTo>
                        <a:pt x="960" y="228"/>
                      </a:lnTo>
                      <a:lnTo>
                        <a:pt x="960" y="226"/>
                      </a:lnTo>
                      <a:lnTo>
                        <a:pt x="962" y="226"/>
                      </a:lnTo>
                      <a:lnTo>
                        <a:pt x="960" y="228"/>
                      </a:lnTo>
                      <a:lnTo>
                        <a:pt x="962" y="228"/>
                      </a:lnTo>
                      <a:lnTo>
                        <a:pt x="964" y="226"/>
                      </a:lnTo>
                      <a:lnTo>
                        <a:pt x="964" y="228"/>
                      </a:lnTo>
                      <a:lnTo>
                        <a:pt x="964" y="226"/>
                      </a:lnTo>
                      <a:lnTo>
                        <a:pt x="966" y="226"/>
                      </a:lnTo>
                      <a:lnTo>
                        <a:pt x="964" y="226"/>
                      </a:lnTo>
                      <a:lnTo>
                        <a:pt x="966" y="226"/>
                      </a:lnTo>
                      <a:lnTo>
                        <a:pt x="964" y="228"/>
                      </a:lnTo>
                      <a:lnTo>
                        <a:pt x="966" y="226"/>
                      </a:lnTo>
                      <a:lnTo>
                        <a:pt x="966" y="228"/>
                      </a:lnTo>
                      <a:lnTo>
                        <a:pt x="966" y="226"/>
                      </a:lnTo>
                      <a:lnTo>
                        <a:pt x="966" y="228"/>
                      </a:lnTo>
                      <a:lnTo>
                        <a:pt x="966" y="226"/>
                      </a:lnTo>
                      <a:lnTo>
                        <a:pt x="968" y="226"/>
                      </a:lnTo>
                      <a:lnTo>
                        <a:pt x="968" y="228"/>
                      </a:lnTo>
                      <a:lnTo>
                        <a:pt x="966" y="228"/>
                      </a:lnTo>
                      <a:lnTo>
                        <a:pt x="966" y="230"/>
                      </a:lnTo>
                      <a:lnTo>
                        <a:pt x="966" y="232"/>
                      </a:lnTo>
                      <a:lnTo>
                        <a:pt x="966" y="230"/>
                      </a:lnTo>
                      <a:lnTo>
                        <a:pt x="966" y="228"/>
                      </a:lnTo>
                      <a:lnTo>
                        <a:pt x="968" y="228"/>
                      </a:lnTo>
                      <a:lnTo>
                        <a:pt x="968" y="230"/>
                      </a:lnTo>
                      <a:lnTo>
                        <a:pt x="968" y="228"/>
                      </a:lnTo>
                      <a:lnTo>
                        <a:pt x="968" y="226"/>
                      </a:lnTo>
                      <a:lnTo>
                        <a:pt x="970" y="226"/>
                      </a:lnTo>
                      <a:lnTo>
                        <a:pt x="970" y="228"/>
                      </a:lnTo>
                      <a:lnTo>
                        <a:pt x="972" y="228"/>
                      </a:lnTo>
                      <a:lnTo>
                        <a:pt x="970" y="228"/>
                      </a:lnTo>
                      <a:lnTo>
                        <a:pt x="970" y="226"/>
                      </a:lnTo>
                      <a:lnTo>
                        <a:pt x="972" y="226"/>
                      </a:lnTo>
                      <a:lnTo>
                        <a:pt x="970" y="226"/>
                      </a:lnTo>
                      <a:lnTo>
                        <a:pt x="970" y="224"/>
                      </a:lnTo>
                      <a:lnTo>
                        <a:pt x="970" y="226"/>
                      </a:lnTo>
                      <a:lnTo>
                        <a:pt x="968" y="226"/>
                      </a:lnTo>
                      <a:lnTo>
                        <a:pt x="968" y="224"/>
                      </a:lnTo>
                      <a:lnTo>
                        <a:pt x="968" y="222"/>
                      </a:lnTo>
                      <a:lnTo>
                        <a:pt x="970" y="224"/>
                      </a:lnTo>
                      <a:lnTo>
                        <a:pt x="970" y="222"/>
                      </a:lnTo>
                      <a:lnTo>
                        <a:pt x="970" y="224"/>
                      </a:lnTo>
                      <a:lnTo>
                        <a:pt x="972" y="224"/>
                      </a:lnTo>
                      <a:lnTo>
                        <a:pt x="974" y="226"/>
                      </a:lnTo>
                      <a:lnTo>
                        <a:pt x="974" y="224"/>
                      </a:lnTo>
                      <a:lnTo>
                        <a:pt x="974" y="226"/>
                      </a:lnTo>
                      <a:lnTo>
                        <a:pt x="974" y="228"/>
                      </a:lnTo>
                      <a:lnTo>
                        <a:pt x="974" y="230"/>
                      </a:lnTo>
                      <a:lnTo>
                        <a:pt x="972" y="230"/>
                      </a:lnTo>
                      <a:lnTo>
                        <a:pt x="974" y="232"/>
                      </a:lnTo>
                      <a:lnTo>
                        <a:pt x="972" y="230"/>
                      </a:lnTo>
                      <a:lnTo>
                        <a:pt x="972" y="232"/>
                      </a:lnTo>
                      <a:lnTo>
                        <a:pt x="970" y="232"/>
                      </a:lnTo>
                      <a:lnTo>
                        <a:pt x="970" y="230"/>
                      </a:lnTo>
                      <a:lnTo>
                        <a:pt x="970" y="232"/>
                      </a:lnTo>
                      <a:lnTo>
                        <a:pt x="972" y="232"/>
                      </a:lnTo>
                      <a:lnTo>
                        <a:pt x="972" y="234"/>
                      </a:lnTo>
                      <a:lnTo>
                        <a:pt x="970" y="234"/>
                      </a:lnTo>
                      <a:lnTo>
                        <a:pt x="970" y="232"/>
                      </a:lnTo>
                      <a:lnTo>
                        <a:pt x="968" y="232"/>
                      </a:lnTo>
                      <a:lnTo>
                        <a:pt x="970" y="232"/>
                      </a:lnTo>
                      <a:lnTo>
                        <a:pt x="968" y="232"/>
                      </a:lnTo>
                      <a:lnTo>
                        <a:pt x="970" y="234"/>
                      </a:lnTo>
                      <a:lnTo>
                        <a:pt x="968" y="234"/>
                      </a:lnTo>
                      <a:lnTo>
                        <a:pt x="970" y="234"/>
                      </a:lnTo>
                      <a:lnTo>
                        <a:pt x="968" y="234"/>
                      </a:lnTo>
                      <a:lnTo>
                        <a:pt x="970" y="234"/>
                      </a:lnTo>
                      <a:lnTo>
                        <a:pt x="968" y="234"/>
                      </a:lnTo>
                      <a:lnTo>
                        <a:pt x="968" y="236"/>
                      </a:lnTo>
                      <a:lnTo>
                        <a:pt x="968" y="234"/>
                      </a:lnTo>
                      <a:lnTo>
                        <a:pt x="966" y="234"/>
                      </a:lnTo>
                      <a:lnTo>
                        <a:pt x="966" y="236"/>
                      </a:lnTo>
                      <a:lnTo>
                        <a:pt x="968" y="236"/>
                      </a:lnTo>
                      <a:lnTo>
                        <a:pt x="966" y="236"/>
                      </a:lnTo>
                      <a:lnTo>
                        <a:pt x="964" y="236"/>
                      </a:lnTo>
                      <a:lnTo>
                        <a:pt x="964" y="234"/>
                      </a:lnTo>
                      <a:lnTo>
                        <a:pt x="962" y="234"/>
                      </a:lnTo>
                      <a:lnTo>
                        <a:pt x="964" y="234"/>
                      </a:lnTo>
                      <a:lnTo>
                        <a:pt x="964" y="236"/>
                      </a:lnTo>
                      <a:lnTo>
                        <a:pt x="964" y="238"/>
                      </a:lnTo>
                      <a:lnTo>
                        <a:pt x="964" y="236"/>
                      </a:lnTo>
                      <a:lnTo>
                        <a:pt x="964" y="238"/>
                      </a:lnTo>
                      <a:lnTo>
                        <a:pt x="962" y="238"/>
                      </a:lnTo>
                      <a:lnTo>
                        <a:pt x="964" y="238"/>
                      </a:lnTo>
                      <a:lnTo>
                        <a:pt x="966" y="238"/>
                      </a:lnTo>
                      <a:lnTo>
                        <a:pt x="968" y="236"/>
                      </a:lnTo>
                      <a:lnTo>
                        <a:pt x="968" y="238"/>
                      </a:lnTo>
                      <a:lnTo>
                        <a:pt x="968" y="236"/>
                      </a:lnTo>
                      <a:lnTo>
                        <a:pt x="970" y="236"/>
                      </a:lnTo>
                      <a:lnTo>
                        <a:pt x="970" y="238"/>
                      </a:lnTo>
                      <a:lnTo>
                        <a:pt x="968" y="240"/>
                      </a:lnTo>
                      <a:lnTo>
                        <a:pt x="970" y="238"/>
                      </a:lnTo>
                      <a:lnTo>
                        <a:pt x="968" y="240"/>
                      </a:lnTo>
                      <a:lnTo>
                        <a:pt x="966" y="242"/>
                      </a:lnTo>
                      <a:lnTo>
                        <a:pt x="964" y="242"/>
                      </a:lnTo>
                      <a:lnTo>
                        <a:pt x="964" y="244"/>
                      </a:lnTo>
                      <a:lnTo>
                        <a:pt x="964" y="242"/>
                      </a:lnTo>
                      <a:lnTo>
                        <a:pt x="964" y="244"/>
                      </a:lnTo>
                      <a:lnTo>
                        <a:pt x="962" y="246"/>
                      </a:lnTo>
                      <a:lnTo>
                        <a:pt x="962" y="244"/>
                      </a:lnTo>
                      <a:lnTo>
                        <a:pt x="960" y="244"/>
                      </a:lnTo>
                      <a:lnTo>
                        <a:pt x="962" y="246"/>
                      </a:lnTo>
                      <a:lnTo>
                        <a:pt x="960" y="248"/>
                      </a:lnTo>
                      <a:lnTo>
                        <a:pt x="960" y="246"/>
                      </a:lnTo>
                      <a:lnTo>
                        <a:pt x="960" y="248"/>
                      </a:lnTo>
                      <a:lnTo>
                        <a:pt x="960" y="246"/>
                      </a:lnTo>
                      <a:lnTo>
                        <a:pt x="960" y="248"/>
                      </a:lnTo>
                      <a:lnTo>
                        <a:pt x="958" y="250"/>
                      </a:lnTo>
                      <a:lnTo>
                        <a:pt x="960" y="248"/>
                      </a:lnTo>
                      <a:lnTo>
                        <a:pt x="958" y="248"/>
                      </a:lnTo>
                      <a:lnTo>
                        <a:pt x="958" y="246"/>
                      </a:lnTo>
                      <a:lnTo>
                        <a:pt x="956" y="246"/>
                      </a:lnTo>
                      <a:lnTo>
                        <a:pt x="958" y="248"/>
                      </a:lnTo>
                      <a:lnTo>
                        <a:pt x="956" y="248"/>
                      </a:lnTo>
                      <a:lnTo>
                        <a:pt x="954" y="248"/>
                      </a:lnTo>
                      <a:lnTo>
                        <a:pt x="956" y="250"/>
                      </a:lnTo>
                      <a:lnTo>
                        <a:pt x="954" y="250"/>
                      </a:lnTo>
                      <a:lnTo>
                        <a:pt x="956" y="250"/>
                      </a:lnTo>
                      <a:lnTo>
                        <a:pt x="958" y="250"/>
                      </a:lnTo>
                      <a:lnTo>
                        <a:pt x="958" y="252"/>
                      </a:lnTo>
                      <a:lnTo>
                        <a:pt x="956" y="254"/>
                      </a:lnTo>
                      <a:lnTo>
                        <a:pt x="954" y="254"/>
                      </a:lnTo>
                      <a:lnTo>
                        <a:pt x="952" y="256"/>
                      </a:lnTo>
                      <a:lnTo>
                        <a:pt x="952" y="254"/>
                      </a:lnTo>
                      <a:lnTo>
                        <a:pt x="952" y="252"/>
                      </a:lnTo>
                      <a:lnTo>
                        <a:pt x="952" y="254"/>
                      </a:lnTo>
                      <a:lnTo>
                        <a:pt x="950" y="254"/>
                      </a:lnTo>
                      <a:lnTo>
                        <a:pt x="948" y="252"/>
                      </a:lnTo>
                      <a:lnTo>
                        <a:pt x="950" y="254"/>
                      </a:lnTo>
                      <a:lnTo>
                        <a:pt x="952" y="254"/>
                      </a:lnTo>
                      <a:lnTo>
                        <a:pt x="952" y="258"/>
                      </a:lnTo>
                      <a:lnTo>
                        <a:pt x="948" y="260"/>
                      </a:lnTo>
                      <a:lnTo>
                        <a:pt x="946" y="260"/>
                      </a:lnTo>
                      <a:lnTo>
                        <a:pt x="938" y="256"/>
                      </a:lnTo>
                      <a:lnTo>
                        <a:pt x="938" y="258"/>
                      </a:lnTo>
                      <a:lnTo>
                        <a:pt x="936" y="256"/>
                      </a:lnTo>
                      <a:lnTo>
                        <a:pt x="934" y="256"/>
                      </a:lnTo>
                      <a:lnTo>
                        <a:pt x="934" y="254"/>
                      </a:lnTo>
                      <a:lnTo>
                        <a:pt x="932" y="254"/>
                      </a:lnTo>
                      <a:lnTo>
                        <a:pt x="930" y="254"/>
                      </a:lnTo>
                      <a:lnTo>
                        <a:pt x="926" y="252"/>
                      </a:lnTo>
                      <a:lnTo>
                        <a:pt x="924" y="252"/>
                      </a:lnTo>
                      <a:lnTo>
                        <a:pt x="920" y="250"/>
                      </a:lnTo>
                      <a:lnTo>
                        <a:pt x="922" y="250"/>
                      </a:lnTo>
                      <a:lnTo>
                        <a:pt x="920" y="250"/>
                      </a:lnTo>
                      <a:lnTo>
                        <a:pt x="916" y="246"/>
                      </a:lnTo>
                      <a:lnTo>
                        <a:pt x="916" y="244"/>
                      </a:lnTo>
                      <a:lnTo>
                        <a:pt x="914" y="242"/>
                      </a:lnTo>
                      <a:lnTo>
                        <a:pt x="912" y="242"/>
                      </a:lnTo>
                      <a:lnTo>
                        <a:pt x="912" y="240"/>
                      </a:lnTo>
                      <a:lnTo>
                        <a:pt x="908" y="240"/>
                      </a:lnTo>
                      <a:lnTo>
                        <a:pt x="906" y="238"/>
                      </a:lnTo>
                      <a:lnTo>
                        <a:pt x="904" y="238"/>
                      </a:lnTo>
                      <a:lnTo>
                        <a:pt x="906" y="238"/>
                      </a:lnTo>
                      <a:lnTo>
                        <a:pt x="906" y="240"/>
                      </a:lnTo>
                      <a:lnTo>
                        <a:pt x="908" y="240"/>
                      </a:lnTo>
                      <a:lnTo>
                        <a:pt x="910" y="242"/>
                      </a:lnTo>
                      <a:lnTo>
                        <a:pt x="910" y="244"/>
                      </a:lnTo>
                      <a:lnTo>
                        <a:pt x="912" y="244"/>
                      </a:lnTo>
                      <a:lnTo>
                        <a:pt x="914" y="246"/>
                      </a:lnTo>
                      <a:lnTo>
                        <a:pt x="914" y="248"/>
                      </a:lnTo>
                      <a:lnTo>
                        <a:pt x="916" y="250"/>
                      </a:lnTo>
                      <a:lnTo>
                        <a:pt x="918" y="250"/>
                      </a:lnTo>
                      <a:lnTo>
                        <a:pt x="918" y="252"/>
                      </a:lnTo>
                      <a:lnTo>
                        <a:pt x="920" y="252"/>
                      </a:lnTo>
                      <a:lnTo>
                        <a:pt x="922" y="254"/>
                      </a:lnTo>
                      <a:lnTo>
                        <a:pt x="924" y="260"/>
                      </a:lnTo>
                      <a:lnTo>
                        <a:pt x="928" y="262"/>
                      </a:lnTo>
                      <a:lnTo>
                        <a:pt x="930" y="264"/>
                      </a:lnTo>
                      <a:lnTo>
                        <a:pt x="936" y="264"/>
                      </a:lnTo>
                      <a:lnTo>
                        <a:pt x="936" y="266"/>
                      </a:lnTo>
                      <a:lnTo>
                        <a:pt x="938" y="266"/>
                      </a:lnTo>
                      <a:lnTo>
                        <a:pt x="940" y="266"/>
                      </a:lnTo>
                      <a:lnTo>
                        <a:pt x="942" y="266"/>
                      </a:lnTo>
                      <a:lnTo>
                        <a:pt x="946" y="266"/>
                      </a:lnTo>
                      <a:lnTo>
                        <a:pt x="948" y="264"/>
                      </a:lnTo>
                      <a:lnTo>
                        <a:pt x="948" y="266"/>
                      </a:lnTo>
                      <a:lnTo>
                        <a:pt x="950" y="266"/>
                      </a:lnTo>
                      <a:lnTo>
                        <a:pt x="954" y="268"/>
                      </a:lnTo>
                      <a:lnTo>
                        <a:pt x="952" y="272"/>
                      </a:lnTo>
                      <a:lnTo>
                        <a:pt x="954" y="268"/>
                      </a:lnTo>
                      <a:lnTo>
                        <a:pt x="954" y="272"/>
                      </a:lnTo>
                      <a:lnTo>
                        <a:pt x="956" y="274"/>
                      </a:lnTo>
                      <a:lnTo>
                        <a:pt x="956" y="276"/>
                      </a:lnTo>
                      <a:lnTo>
                        <a:pt x="956" y="274"/>
                      </a:lnTo>
                      <a:lnTo>
                        <a:pt x="956" y="272"/>
                      </a:lnTo>
                      <a:lnTo>
                        <a:pt x="956" y="270"/>
                      </a:lnTo>
                      <a:lnTo>
                        <a:pt x="956" y="268"/>
                      </a:lnTo>
                      <a:lnTo>
                        <a:pt x="956" y="266"/>
                      </a:lnTo>
                      <a:lnTo>
                        <a:pt x="958" y="264"/>
                      </a:lnTo>
                      <a:lnTo>
                        <a:pt x="958" y="266"/>
                      </a:lnTo>
                      <a:lnTo>
                        <a:pt x="958" y="264"/>
                      </a:lnTo>
                      <a:lnTo>
                        <a:pt x="960" y="262"/>
                      </a:lnTo>
                      <a:lnTo>
                        <a:pt x="960" y="260"/>
                      </a:lnTo>
                      <a:lnTo>
                        <a:pt x="962" y="258"/>
                      </a:lnTo>
                      <a:lnTo>
                        <a:pt x="962" y="260"/>
                      </a:lnTo>
                      <a:lnTo>
                        <a:pt x="964" y="260"/>
                      </a:lnTo>
                      <a:lnTo>
                        <a:pt x="966" y="260"/>
                      </a:lnTo>
                      <a:lnTo>
                        <a:pt x="966" y="262"/>
                      </a:lnTo>
                      <a:lnTo>
                        <a:pt x="966" y="264"/>
                      </a:lnTo>
                      <a:lnTo>
                        <a:pt x="966" y="266"/>
                      </a:lnTo>
                      <a:lnTo>
                        <a:pt x="964" y="268"/>
                      </a:lnTo>
                      <a:lnTo>
                        <a:pt x="966" y="268"/>
                      </a:lnTo>
                      <a:lnTo>
                        <a:pt x="966" y="266"/>
                      </a:lnTo>
                      <a:lnTo>
                        <a:pt x="966" y="268"/>
                      </a:lnTo>
                      <a:lnTo>
                        <a:pt x="968" y="268"/>
                      </a:lnTo>
                      <a:lnTo>
                        <a:pt x="966" y="266"/>
                      </a:lnTo>
                      <a:lnTo>
                        <a:pt x="968" y="266"/>
                      </a:lnTo>
                      <a:lnTo>
                        <a:pt x="970" y="266"/>
                      </a:lnTo>
                      <a:lnTo>
                        <a:pt x="968" y="266"/>
                      </a:lnTo>
                      <a:lnTo>
                        <a:pt x="968" y="264"/>
                      </a:lnTo>
                      <a:lnTo>
                        <a:pt x="968" y="262"/>
                      </a:lnTo>
                      <a:lnTo>
                        <a:pt x="970" y="262"/>
                      </a:lnTo>
                      <a:lnTo>
                        <a:pt x="970" y="260"/>
                      </a:lnTo>
                      <a:lnTo>
                        <a:pt x="968" y="260"/>
                      </a:lnTo>
                      <a:lnTo>
                        <a:pt x="968" y="262"/>
                      </a:lnTo>
                      <a:lnTo>
                        <a:pt x="968" y="260"/>
                      </a:lnTo>
                      <a:lnTo>
                        <a:pt x="966" y="260"/>
                      </a:lnTo>
                      <a:lnTo>
                        <a:pt x="968" y="260"/>
                      </a:lnTo>
                      <a:lnTo>
                        <a:pt x="966" y="260"/>
                      </a:lnTo>
                      <a:lnTo>
                        <a:pt x="966" y="258"/>
                      </a:lnTo>
                      <a:lnTo>
                        <a:pt x="964" y="258"/>
                      </a:lnTo>
                      <a:lnTo>
                        <a:pt x="964" y="256"/>
                      </a:lnTo>
                      <a:lnTo>
                        <a:pt x="966" y="254"/>
                      </a:lnTo>
                      <a:lnTo>
                        <a:pt x="968" y="254"/>
                      </a:lnTo>
                      <a:lnTo>
                        <a:pt x="968" y="252"/>
                      </a:lnTo>
                      <a:lnTo>
                        <a:pt x="970" y="252"/>
                      </a:lnTo>
                      <a:lnTo>
                        <a:pt x="974" y="254"/>
                      </a:lnTo>
                      <a:lnTo>
                        <a:pt x="974" y="256"/>
                      </a:lnTo>
                      <a:lnTo>
                        <a:pt x="974" y="254"/>
                      </a:lnTo>
                      <a:lnTo>
                        <a:pt x="976" y="256"/>
                      </a:lnTo>
                      <a:lnTo>
                        <a:pt x="976" y="258"/>
                      </a:lnTo>
                      <a:lnTo>
                        <a:pt x="974" y="258"/>
                      </a:lnTo>
                      <a:lnTo>
                        <a:pt x="976" y="258"/>
                      </a:lnTo>
                      <a:lnTo>
                        <a:pt x="976" y="256"/>
                      </a:lnTo>
                      <a:lnTo>
                        <a:pt x="976" y="258"/>
                      </a:lnTo>
                      <a:lnTo>
                        <a:pt x="978" y="258"/>
                      </a:lnTo>
                      <a:lnTo>
                        <a:pt x="980" y="258"/>
                      </a:lnTo>
                      <a:lnTo>
                        <a:pt x="982" y="260"/>
                      </a:lnTo>
                      <a:lnTo>
                        <a:pt x="980" y="262"/>
                      </a:lnTo>
                      <a:lnTo>
                        <a:pt x="982" y="260"/>
                      </a:lnTo>
                      <a:lnTo>
                        <a:pt x="982" y="262"/>
                      </a:lnTo>
                      <a:lnTo>
                        <a:pt x="984" y="264"/>
                      </a:lnTo>
                      <a:lnTo>
                        <a:pt x="986" y="264"/>
                      </a:lnTo>
                      <a:lnTo>
                        <a:pt x="986" y="266"/>
                      </a:lnTo>
                      <a:lnTo>
                        <a:pt x="984" y="266"/>
                      </a:lnTo>
                      <a:lnTo>
                        <a:pt x="986" y="266"/>
                      </a:lnTo>
                      <a:lnTo>
                        <a:pt x="986" y="264"/>
                      </a:lnTo>
                      <a:lnTo>
                        <a:pt x="984" y="262"/>
                      </a:lnTo>
                      <a:lnTo>
                        <a:pt x="982" y="262"/>
                      </a:lnTo>
                      <a:lnTo>
                        <a:pt x="984" y="262"/>
                      </a:lnTo>
                      <a:lnTo>
                        <a:pt x="982" y="260"/>
                      </a:lnTo>
                      <a:lnTo>
                        <a:pt x="982" y="258"/>
                      </a:lnTo>
                      <a:lnTo>
                        <a:pt x="984" y="258"/>
                      </a:lnTo>
                      <a:lnTo>
                        <a:pt x="982" y="258"/>
                      </a:lnTo>
                      <a:lnTo>
                        <a:pt x="980" y="258"/>
                      </a:lnTo>
                      <a:lnTo>
                        <a:pt x="980" y="256"/>
                      </a:lnTo>
                      <a:lnTo>
                        <a:pt x="978" y="256"/>
                      </a:lnTo>
                      <a:lnTo>
                        <a:pt x="978" y="254"/>
                      </a:lnTo>
                      <a:lnTo>
                        <a:pt x="976" y="252"/>
                      </a:lnTo>
                      <a:lnTo>
                        <a:pt x="976" y="250"/>
                      </a:lnTo>
                      <a:lnTo>
                        <a:pt x="974" y="250"/>
                      </a:lnTo>
                      <a:lnTo>
                        <a:pt x="976" y="248"/>
                      </a:lnTo>
                      <a:lnTo>
                        <a:pt x="978" y="252"/>
                      </a:lnTo>
                      <a:lnTo>
                        <a:pt x="978" y="250"/>
                      </a:lnTo>
                      <a:lnTo>
                        <a:pt x="978" y="248"/>
                      </a:lnTo>
                      <a:lnTo>
                        <a:pt x="982" y="246"/>
                      </a:lnTo>
                      <a:lnTo>
                        <a:pt x="984" y="246"/>
                      </a:lnTo>
                      <a:lnTo>
                        <a:pt x="982" y="246"/>
                      </a:lnTo>
                      <a:lnTo>
                        <a:pt x="982" y="248"/>
                      </a:lnTo>
                      <a:lnTo>
                        <a:pt x="984" y="248"/>
                      </a:lnTo>
                      <a:lnTo>
                        <a:pt x="982" y="250"/>
                      </a:lnTo>
                      <a:lnTo>
                        <a:pt x="984" y="250"/>
                      </a:lnTo>
                      <a:lnTo>
                        <a:pt x="982" y="250"/>
                      </a:lnTo>
                      <a:lnTo>
                        <a:pt x="984" y="250"/>
                      </a:lnTo>
                      <a:lnTo>
                        <a:pt x="986" y="250"/>
                      </a:lnTo>
                      <a:lnTo>
                        <a:pt x="986" y="252"/>
                      </a:lnTo>
                      <a:lnTo>
                        <a:pt x="986" y="254"/>
                      </a:lnTo>
                      <a:lnTo>
                        <a:pt x="986" y="252"/>
                      </a:lnTo>
                      <a:lnTo>
                        <a:pt x="988" y="252"/>
                      </a:lnTo>
                      <a:lnTo>
                        <a:pt x="986" y="252"/>
                      </a:lnTo>
                      <a:lnTo>
                        <a:pt x="988" y="250"/>
                      </a:lnTo>
                      <a:lnTo>
                        <a:pt x="988" y="248"/>
                      </a:lnTo>
                      <a:lnTo>
                        <a:pt x="986" y="248"/>
                      </a:lnTo>
                      <a:lnTo>
                        <a:pt x="986" y="246"/>
                      </a:lnTo>
                      <a:lnTo>
                        <a:pt x="984" y="246"/>
                      </a:lnTo>
                      <a:lnTo>
                        <a:pt x="984" y="244"/>
                      </a:lnTo>
                      <a:lnTo>
                        <a:pt x="986" y="244"/>
                      </a:lnTo>
                      <a:lnTo>
                        <a:pt x="988" y="244"/>
                      </a:lnTo>
                      <a:lnTo>
                        <a:pt x="986" y="244"/>
                      </a:lnTo>
                      <a:lnTo>
                        <a:pt x="984" y="244"/>
                      </a:lnTo>
                      <a:lnTo>
                        <a:pt x="984" y="242"/>
                      </a:lnTo>
                      <a:lnTo>
                        <a:pt x="986" y="242"/>
                      </a:lnTo>
                      <a:lnTo>
                        <a:pt x="984" y="242"/>
                      </a:lnTo>
                      <a:lnTo>
                        <a:pt x="984" y="240"/>
                      </a:lnTo>
                      <a:lnTo>
                        <a:pt x="986" y="240"/>
                      </a:lnTo>
                      <a:lnTo>
                        <a:pt x="986" y="242"/>
                      </a:lnTo>
                      <a:lnTo>
                        <a:pt x="986" y="240"/>
                      </a:lnTo>
                      <a:lnTo>
                        <a:pt x="988" y="242"/>
                      </a:lnTo>
                      <a:lnTo>
                        <a:pt x="988" y="240"/>
                      </a:lnTo>
                      <a:lnTo>
                        <a:pt x="986" y="240"/>
                      </a:lnTo>
                      <a:lnTo>
                        <a:pt x="988" y="238"/>
                      </a:lnTo>
                      <a:lnTo>
                        <a:pt x="986" y="238"/>
                      </a:lnTo>
                      <a:lnTo>
                        <a:pt x="986" y="236"/>
                      </a:lnTo>
                      <a:lnTo>
                        <a:pt x="986" y="238"/>
                      </a:lnTo>
                      <a:lnTo>
                        <a:pt x="986" y="234"/>
                      </a:lnTo>
                      <a:lnTo>
                        <a:pt x="988" y="234"/>
                      </a:lnTo>
                      <a:lnTo>
                        <a:pt x="988" y="236"/>
                      </a:lnTo>
                      <a:lnTo>
                        <a:pt x="990" y="236"/>
                      </a:lnTo>
                      <a:lnTo>
                        <a:pt x="992" y="238"/>
                      </a:lnTo>
                      <a:lnTo>
                        <a:pt x="992" y="240"/>
                      </a:lnTo>
                      <a:lnTo>
                        <a:pt x="994" y="240"/>
                      </a:lnTo>
                      <a:lnTo>
                        <a:pt x="992" y="242"/>
                      </a:lnTo>
                      <a:lnTo>
                        <a:pt x="992" y="244"/>
                      </a:lnTo>
                      <a:lnTo>
                        <a:pt x="992" y="246"/>
                      </a:lnTo>
                      <a:lnTo>
                        <a:pt x="994" y="244"/>
                      </a:lnTo>
                      <a:lnTo>
                        <a:pt x="994" y="246"/>
                      </a:lnTo>
                      <a:lnTo>
                        <a:pt x="996" y="248"/>
                      </a:lnTo>
                      <a:lnTo>
                        <a:pt x="994" y="248"/>
                      </a:lnTo>
                      <a:lnTo>
                        <a:pt x="994" y="250"/>
                      </a:lnTo>
                      <a:lnTo>
                        <a:pt x="992" y="252"/>
                      </a:lnTo>
                      <a:lnTo>
                        <a:pt x="990" y="250"/>
                      </a:lnTo>
                      <a:lnTo>
                        <a:pt x="990" y="252"/>
                      </a:lnTo>
                      <a:lnTo>
                        <a:pt x="992" y="252"/>
                      </a:lnTo>
                      <a:lnTo>
                        <a:pt x="992" y="254"/>
                      </a:lnTo>
                      <a:lnTo>
                        <a:pt x="990" y="254"/>
                      </a:lnTo>
                      <a:lnTo>
                        <a:pt x="992" y="256"/>
                      </a:lnTo>
                      <a:lnTo>
                        <a:pt x="992" y="254"/>
                      </a:lnTo>
                      <a:lnTo>
                        <a:pt x="994" y="256"/>
                      </a:lnTo>
                      <a:lnTo>
                        <a:pt x="994" y="258"/>
                      </a:lnTo>
                      <a:lnTo>
                        <a:pt x="996" y="260"/>
                      </a:lnTo>
                      <a:lnTo>
                        <a:pt x="994" y="258"/>
                      </a:lnTo>
                      <a:lnTo>
                        <a:pt x="996" y="258"/>
                      </a:lnTo>
                      <a:lnTo>
                        <a:pt x="994" y="258"/>
                      </a:lnTo>
                      <a:lnTo>
                        <a:pt x="996" y="256"/>
                      </a:lnTo>
                      <a:lnTo>
                        <a:pt x="994" y="256"/>
                      </a:lnTo>
                      <a:lnTo>
                        <a:pt x="994" y="254"/>
                      </a:lnTo>
                      <a:lnTo>
                        <a:pt x="996" y="254"/>
                      </a:lnTo>
                      <a:lnTo>
                        <a:pt x="996" y="252"/>
                      </a:lnTo>
                      <a:lnTo>
                        <a:pt x="998" y="252"/>
                      </a:lnTo>
                      <a:lnTo>
                        <a:pt x="996" y="252"/>
                      </a:lnTo>
                      <a:lnTo>
                        <a:pt x="998" y="252"/>
                      </a:lnTo>
                      <a:lnTo>
                        <a:pt x="998" y="250"/>
                      </a:lnTo>
                      <a:lnTo>
                        <a:pt x="998" y="252"/>
                      </a:lnTo>
                      <a:lnTo>
                        <a:pt x="1000" y="252"/>
                      </a:lnTo>
                      <a:lnTo>
                        <a:pt x="998" y="254"/>
                      </a:lnTo>
                      <a:lnTo>
                        <a:pt x="1000" y="254"/>
                      </a:lnTo>
                      <a:lnTo>
                        <a:pt x="1002" y="254"/>
                      </a:lnTo>
                      <a:lnTo>
                        <a:pt x="1002" y="252"/>
                      </a:lnTo>
                      <a:lnTo>
                        <a:pt x="1000" y="252"/>
                      </a:lnTo>
                      <a:lnTo>
                        <a:pt x="1000" y="250"/>
                      </a:lnTo>
                      <a:lnTo>
                        <a:pt x="1002" y="250"/>
                      </a:lnTo>
                      <a:lnTo>
                        <a:pt x="1002" y="248"/>
                      </a:lnTo>
                      <a:lnTo>
                        <a:pt x="1000" y="248"/>
                      </a:lnTo>
                      <a:lnTo>
                        <a:pt x="1000" y="246"/>
                      </a:lnTo>
                      <a:lnTo>
                        <a:pt x="1002" y="248"/>
                      </a:lnTo>
                      <a:lnTo>
                        <a:pt x="1002" y="246"/>
                      </a:lnTo>
                      <a:lnTo>
                        <a:pt x="1004" y="248"/>
                      </a:lnTo>
                      <a:lnTo>
                        <a:pt x="1006" y="246"/>
                      </a:lnTo>
                      <a:lnTo>
                        <a:pt x="1006" y="248"/>
                      </a:lnTo>
                      <a:lnTo>
                        <a:pt x="1006" y="246"/>
                      </a:lnTo>
                      <a:lnTo>
                        <a:pt x="1008" y="248"/>
                      </a:lnTo>
                      <a:lnTo>
                        <a:pt x="1010" y="248"/>
                      </a:lnTo>
                      <a:lnTo>
                        <a:pt x="1008" y="246"/>
                      </a:lnTo>
                      <a:lnTo>
                        <a:pt x="1006" y="244"/>
                      </a:lnTo>
                      <a:lnTo>
                        <a:pt x="1004" y="242"/>
                      </a:lnTo>
                      <a:lnTo>
                        <a:pt x="1002" y="240"/>
                      </a:lnTo>
                      <a:lnTo>
                        <a:pt x="1004" y="240"/>
                      </a:lnTo>
                      <a:lnTo>
                        <a:pt x="1008" y="242"/>
                      </a:lnTo>
                      <a:lnTo>
                        <a:pt x="1006" y="240"/>
                      </a:lnTo>
                      <a:lnTo>
                        <a:pt x="1004" y="238"/>
                      </a:lnTo>
                      <a:lnTo>
                        <a:pt x="1010" y="240"/>
                      </a:lnTo>
                      <a:lnTo>
                        <a:pt x="1010" y="242"/>
                      </a:lnTo>
                      <a:lnTo>
                        <a:pt x="1008" y="240"/>
                      </a:lnTo>
                      <a:lnTo>
                        <a:pt x="1008" y="242"/>
                      </a:lnTo>
                      <a:lnTo>
                        <a:pt x="1010" y="242"/>
                      </a:lnTo>
                      <a:lnTo>
                        <a:pt x="1010" y="244"/>
                      </a:lnTo>
                      <a:lnTo>
                        <a:pt x="1012" y="246"/>
                      </a:lnTo>
                      <a:lnTo>
                        <a:pt x="1014" y="246"/>
                      </a:lnTo>
                      <a:lnTo>
                        <a:pt x="1014" y="248"/>
                      </a:lnTo>
                      <a:lnTo>
                        <a:pt x="1012" y="248"/>
                      </a:lnTo>
                      <a:lnTo>
                        <a:pt x="1014" y="248"/>
                      </a:lnTo>
                      <a:lnTo>
                        <a:pt x="1014" y="250"/>
                      </a:lnTo>
                      <a:lnTo>
                        <a:pt x="1012" y="250"/>
                      </a:lnTo>
                      <a:lnTo>
                        <a:pt x="1012" y="252"/>
                      </a:lnTo>
                      <a:lnTo>
                        <a:pt x="1010" y="252"/>
                      </a:lnTo>
                      <a:lnTo>
                        <a:pt x="1008" y="252"/>
                      </a:lnTo>
                      <a:lnTo>
                        <a:pt x="1006" y="254"/>
                      </a:lnTo>
                      <a:lnTo>
                        <a:pt x="1004" y="254"/>
                      </a:lnTo>
                      <a:lnTo>
                        <a:pt x="1006" y="254"/>
                      </a:lnTo>
                      <a:lnTo>
                        <a:pt x="1004" y="254"/>
                      </a:lnTo>
                      <a:lnTo>
                        <a:pt x="1006" y="254"/>
                      </a:lnTo>
                      <a:lnTo>
                        <a:pt x="1006" y="256"/>
                      </a:lnTo>
                      <a:lnTo>
                        <a:pt x="1006" y="254"/>
                      </a:lnTo>
                      <a:lnTo>
                        <a:pt x="1008" y="254"/>
                      </a:lnTo>
                      <a:lnTo>
                        <a:pt x="1008" y="256"/>
                      </a:lnTo>
                      <a:lnTo>
                        <a:pt x="1006" y="256"/>
                      </a:lnTo>
                      <a:lnTo>
                        <a:pt x="1008" y="256"/>
                      </a:lnTo>
                      <a:lnTo>
                        <a:pt x="1012" y="256"/>
                      </a:lnTo>
                      <a:lnTo>
                        <a:pt x="1008" y="262"/>
                      </a:lnTo>
                      <a:lnTo>
                        <a:pt x="1006" y="262"/>
                      </a:lnTo>
                      <a:lnTo>
                        <a:pt x="1004" y="262"/>
                      </a:lnTo>
                      <a:lnTo>
                        <a:pt x="1006" y="264"/>
                      </a:lnTo>
                      <a:lnTo>
                        <a:pt x="1004" y="264"/>
                      </a:lnTo>
                      <a:lnTo>
                        <a:pt x="1004" y="262"/>
                      </a:lnTo>
                      <a:lnTo>
                        <a:pt x="1004" y="264"/>
                      </a:lnTo>
                      <a:lnTo>
                        <a:pt x="1004" y="266"/>
                      </a:lnTo>
                      <a:lnTo>
                        <a:pt x="1002" y="266"/>
                      </a:lnTo>
                      <a:lnTo>
                        <a:pt x="1002" y="264"/>
                      </a:lnTo>
                      <a:lnTo>
                        <a:pt x="1002" y="262"/>
                      </a:lnTo>
                      <a:lnTo>
                        <a:pt x="1000" y="262"/>
                      </a:lnTo>
                      <a:lnTo>
                        <a:pt x="1000" y="264"/>
                      </a:lnTo>
                      <a:lnTo>
                        <a:pt x="1000" y="266"/>
                      </a:lnTo>
                      <a:lnTo>
                        <a:pt x="1002" y="266"/>
                      </a:lnTo>
                      <a:lnTo>
                        <a:pt x="1000" y="266"/>
                      </a:lnTo>
                      <a:lnTo>
                        <a:pt x="1002" y="268"/>
                      </a:lnTo>
                      <a:lnTo>
                        <a:pt x="1000" y="268"/>
                      </a:lnTo>
                      <a:lnTo>
                        <a:pt x="1002" y="270"/>
                      </a:lnTo>
                      <a:lnTo>
                        <a:pt x="1000" y="272"/>
                      </a:lnTo>
                      <a:lnTo>
                        <a:pt x="998" y="270"/>
                      </a:lnTo>
                      <a:lnTo>
                        <a:pt x="1000" y="270"/>
                      </a:lnTo>
                      <a:lnTo>
                        <a:pt x="998" y="272"/>
                      </a:lnTo>
                      <a:lnTo>
                        <a:pt x="998" y="274"/>
                      </a:lnTo>
                      <a:lnTo>
                        <a:pt x="998" y="272"/>
                      </a:lnTo>
                      <a:lnTo>
                        <a:pt x="996" y="272"/>
                      </a:lnTo>
                      <a:lnTo>
                        <a:pt x="998" y="274"/>
                      </a:lnTo>
                      <a:lnTo>
                        <a:pt x="998" y="276"/>
                      </a:lnTo>
                      <a:lnTo>
                        <a:pt x="996" y="282"/>
                      </a:lnTo>
                      <a:lnTo>
                        <a:pt x="994" y="282"/>
                      </a:lnTo>
                      <a:lnTo>
                        <a:pt x="994" y="280"/>
                      </a:lnTo>
                      <a:lnTo>
                        <a:pt x="994" y="278"/>
                      </a:lnTo>
                      <a:lnTo>
                        <a:pt x="996" y="278"/>
                      </a:lnTo>
                      <a:lnTo>
                        <a:pt x="994" y="278"/>
                      </a:lnTo>
                      <a:lnTo>
                        <a:pt x="996" y="276"/>
                      </a:lnTo>
                      <a:lnTo>
                        <a:pt x="994" y="276"/>
                      </a:lnTo>
                      <a:lnTo>
                        <a:pt x="992" y="278"/>
                      </a:lnTo>
                      <a:lnTo>
                        <a:pt x="994" y="278"/>
                      </a:lnTo>
                      <a:lnTo>
                        <a:pt x="992" y="278"/>
                      </a:lnTo>
                      <a:lnTo>
                        <a:pt x="992" y="280"/>
                      </a:lnTo>
                      <a:lnTo>
                        <a:pt x="990" y="280"/>
                      </a:lnTo>
                      <a:lnTo>
                        <a:pt x="992" y="282"/>
                      </a:lnTo>
                      <a:lnTo>
                        <a:pt x="990" y="282"/>
                      </a:lnTo>
                      <a:lnTo>
                        <a:pt x="992" y="282"/>
                      </a:lnTo>
                      <a:lnTo>
                        <a:pt x="992" y="284"/>
                      </a:lnTo>
                      <a:lnTo>
                        <a:pt x="990" y="284"/>
                      </a:lnTo>
                      <a:lnTo>
                        <a:pt x="992" y="286"/>
                      </a:lnTo>
                      <a:lnTo>
                        <a:pt x="990" y="286"/>
                      </a:lnTo>
                      <a:lnTo>
                        <a:pt x="992" y="286"/>
                      </a:lnTo>
                      <a:lnTo>
                        <a:pt x="992" y="288"/>
                      </a:lnTo>
                      <a:lnTo>
                        <a:pt x="994" y="288"/>
                      </a:lnTo>
                      <a:lnTo>
                        <a:pt x="992" y="290"/>
                      </a:lnTo>
                      <a:lnTo>
                        <a:pt x="990" y="290"/>
                      </a:lnTo>
                      <a:lnTo>
                        <a:pt x="988" y="290"/>
                      </a:lnTo>
                      <a:lnTo>
                        <a:pt x="986" y="290"/>
                      </a:lnTo>
                      <a:lnTo>
                        <a:pt x="986" y="288"/>
                      </a:lnTo>
                      <a:lnTo>
                        <a:pt x="986" y="290"/>
                      </a:lnTo>
                      <a:lnTo>
                        <a:pt x="986" y="292"/>
                      </a:lnTo>
                      <a:lnTo>
                        <a:pt x="986" y="290"/>
                      </a:lnTo>
                      <a:lnTo>
                        <a:pt x="986" y="292"/>
                      </a:lnTo>
                      <a:lnTo>
                        <a:pt x="986" y="290"/>
                      </a:lnTo>
                      <a:lnTo>
                        <a:pt x="986" y="292"/>
                      </a:lnTo>
                      <a:lnTo>
                        <a:pt x="984" y="292"/>
                      </a:lnTo>
                      <a:lnTo>
                        <a:pt x="984" y="290"/>
                      </a:lnTo>
                      <a:lnTo>
                        <a:pt x="984" y="288"/>
                      </a:lnTo>
                      <a:lnTo>
                        <a:pt x="982" y="288"/>
                      </a:lnTo>
                      <a:lnTo>
                        <a:pt x="982" y="286"/>
                      </a:lnTo>
                      <a:lnTo>
                        <a:pt x="984" y="286"/>
                      </a:lnTo>
                      <a:lnTo>
                        <a:pt x="984" y="284"/>
                      </a:lnTo>
                      <a:lnTo>
                        <a:pt x="984" y="286"/>
                      </a:lnTo>
                      <a:lnTo>
                        <a:pt x="984" y="284"/>
                      </a:lnTo>
                      <a:lnTo>
                        <a:pt x="986" y="284"/>
                      </a:lnTo>
                      <a:lnTo>
                        <a:pt x="984" y="284"/>
                      </a:lnTo>
                      <a:lnTo>
                        <a:pt x="984" y="282"/>
                      </a:lnTo>
                      <a:lnTo>
                        <a:pt x="982" y="282"/>
                      </a:lnTo>
                      <a:lnTo>
                        <a:pt x="982" y="284"/>
                      </a:lnTo>
                      <a:lnTo>
                        <a:pt x="980" y="286"/>
                      </a:lnTo>
                      <a:lnTo>
                        <a:pt x="980" y="284"/>
                      </a:lnTo>
                      <a:lnTo>
                        <a:pt x="980" y="282"/>
                      </a:lnTo>
                      <a:lnTo>
                        <a:pt x="978" y="282"/>
                      </a:lnTo>
                      <a:lnTo>
                        <a:pt x="978" y="284"/>
                      </a:lnTo>
                      <a:lnTo>
                        <a:pt x="978" y="286"/>
                      </a:lnTo>
                      <a:lnTo>
                        <a:pt x="978" y="288"/>
                      </a:lnTo>
                      <a:lnTo>
                        <a:pt x="976" y="290"/>
                      </a:lnTo>
                      <a:lnTo>
                        <a:pt x="978" y="290"/>
                      </a:lnTo>
                      <a:lnTo>
                        <a:pt x="978" y="292"/>
                      </a:lnTo>
                      <a:lnTo>
                        <a:pt x="978" y="290"/>
                      </a:lnTo>
                      <a:lnTo>
                        <a:pt x="978" y="292"/>
                      </a:lnTo>
                      <a:lnTo>
                        <a:pt x="976" y="294"/>
                      </a:lnTo>
                      <a:lnTo>
                        <a:pt x="978" y="294"/>
                      </a:lnTo>
                      <a:lnTo>
                        <a:pt x="978" y="292"/>
                      </a:lnTo>
                      <a:lnTo>
                        <a:pt x="978" y="294"/>
                      </a:lnTo>
                      <a:lnTo>
                        <a:pt x="980" y="294"/>
                      </a:lnTo>
                      <a:lnTo>
                        <a:pt x="974" y="296"/>
                      </a:lnTo>
                      <a:lnTo>
                        <a:pt x="972" y="294"/>
                      </a:lnTo>
                      <a:lnTo>
                        <a:pt x="974" y="294"/>
                      </a:lnTo>
                      <a:lnTo>
                        <a:pt x="972" y="292"/>
                      </a:lnTo>
                      <a:lnTo>
                        <a:pt x="974" y="292"/>
                      </a:lnTo>
                      <a:lnTo>
                        <a:pt x="974" y="290"/>
                      </a:lnTo>
                      <a:lnTo>
                        <a:pt x="972" y="290"/>
                      </a:lnTo>
                      <a:lnTo>
                        <a:pt x="972" y="288"/>
                      </a:lnTo>
                      <a:lnTo>
                        <a:pt x="970" y="288"/>
                      </a:lnTo>
                      <a:lnTo>
                        <a:pt x="970" y="286"/>
                      </a:lnTo>
                      <a:lnTo>
                        <a:pt x="972" y="286"/>
                      </a:lnTo>
                      <a:lnTo>
                        <a:pt x="970" y="286"/>
                      </a:lnTo>
                      <a:lnTo>
                        <a:pt x="968" y="286"/>
                      </a:lnTo>
                      <a:lnTo>
                        <a:pt x="966" y="288"/>
                      </a:lnTo>
                      <a:lnTo>
                        <a:pt x="966" y="286"/>
                      </a:lnTo>
                      <a:lnTo>
                        <a:pt x="966" y="288"/>
                      </a:lnTo>
                      <a:lnTo>
                        <a:pt x="964" y="286"/>
                      </a:lnTo>
                      <a:lnTo>
                        <a:pt x="964" y="284"/>
                      </a:lnTo>
                      <a:lnTo>
                        <a:pt x="964" y="286"/>
                      </a:lnTo>
                      <a:lnTo>
                        <a:pt x="964" y="288"/>
                      </a:lnTo>
                      <a:lnTo>
                        <a:pt x="962" y="288"/>
                      </a:lnTo>
                      <a:lnTo>
                        <a:pt x="960" y="288"/>
                      </a:lnTo>
                      <a:lnTo>
                        <a:pt x="962" y="290"/>
                      </a:lnTo>
                      <a:lnTo>
                        <a:pt x="958" y="292"/>
                      </a:lnTo>
                      <a:lnTo>
                        <a:pt x="962" y="294"/>
                      </a:lnTo>
                      <a:lnTo>
                        <a:pt x="962" y="292"/>
                      </a:lnTo>
                      <a:lnTo>
                        <a:pt x="964" y="290"/>
                      </a:lnTo>
                      <a:lnTo>
                        <a:pt x="968" y="292"/>
                      </a:lnTo>
                      <a:lnTo>
                        <a:pt x="968" y="294"/>
                      </a:lnTo>
                      <a:lnTo>
                        <a:pt x="966" y="294"/>
                      </a:lnTo>
                      <a:lnTo>
                        <a:pt x="966" y="292"/>
                      </a:lnTo>
                      <a:lnTo>
                        <a:pt x="966" y="294"/>
                      </a:lnTo>
                      <a:lnTo>
                        <a:pt x="966" y="292"/>
                      </a:lnTo>
                      <a:lnTo>
                        <a:pt x="964" y="292"/>
                      </a:lnTo>
                      <a:lnTo>
                        <a:pt x="966" y="292"/>
                      </a:lnTo>
                      <a:lnTo>
                        <a:pt x="966" y="294"/>
                      </a:lnTo>
                      <a:lnTo>
                        <a:pt x="964" y="294"/>
                      </a:lnTo>
                      <a:lnTo>
                        <a:pt x="966" y="294"/>
                      </a:lnTo>
                      <a:lnTo>
                        <a:pt x="968" y="296"/>
                      </a:lnTo>
                      <a:lnTo>
                        <a:pt x="970" y="294"/>
                      </a:lnTo>
                      <a:lnTo>
                        <a:pt x="970" y="296"/>
                      </a:lnTo>
                      <a:lnTo>
                        <a:pt x="968" y="296"/>
                      </a:lnTo>
                      <a:lnTo>
                        <a:pt x="966" y="296"/>
                      </a:lnTo>
                      <a:lnTo>
                        <a:pt x="964" y="296"/>
                      </a:lnTo>
                      <a:lnTo>
                        <a:pt x="958" y="296"/>
                      </a:lnTo>
                      <a:lnTo>
                        <a:pt x="956" y="296"/>
                      </a:lnTo>
                      <a:lnTo>
                        <a:pt x="956" y="296"/>
                      </a:lnTo>
                      <a:lnTo>
                        <a:pt x="954" y="296"/>
                      </a:lnTo>
                      <a:lnTo>
                        <a:pt x="956" y="296"/>
                      </a:lnTo>
                      <a:lnTo>
                        <a:pt x="950" y="296"/>
                      </a:lnTo>
                      <a:lnTo>
                        <a:pt x="948" y="300"/>
                      </a:lnTo>
                      <a:lnTo>
                        <a:pt x="946" y="296"/>
                      </a:lnTo>
                      <a:lnTo>
                        <a:pt x="948" y="300"/>
                      </a:lnTo>
                      <a:lnTo>
                        <a:pt x="946" y="300"/>
                      </a:lnTo>
                      <a:lnTo>
                        <a:pt x="944" y="300"/>
                      </a:lnTo>
                      <a:lnTo>
                        <a:pt x="942" y="300"/>
                      </a:lnTo>
                      <a:lnTo>
                        <a:pt x="944" y="300"/>
                      </a:lnTo>
                      <a:lnTo>
                        <a:pt x="942" y="300"/>
                      </a:lnTo>
                      <a:lnTo>
                        <a:pt x="940" y="302"/>
                      </a:lnTo>
                      <a:lnTo>
                        <a:pt x="938" y="302"/>
                      </a:lnTo>
                      <a:lnTo>
                        <a:pt x="936" y="302"/>
                      </a:lnTo>
                      <a:lnTo>
                        <a:pt x="938" y="302"/>
                      </a:lnTo>
                      <a:lnTo>
                        <a:pt x="938" y="304"/>
                      </a:lnTo>
                      <a:lnTo>
                        <a:pt x="936" y="304"/>
                      </a:lnTo>
                      <a:lnTo>
                        <a:pt x="934" y="304"/>
                      </a:lnTo>
                      <a:lnTo>
                        <a:pt x="934" y="306"/>
                      </a:lnTo>
                      <a:lnTo>
                        <a:pt x="932" y="308"/>
                      </a:lnTo>
                      <a:lnTo>
                        <a:pt x="930" y="308"/>
                      </a:lnTo>
                      <a:lnTo>
                        <a:pt x="930" y="306"/>
                      </a:lnTo>
                      <a:lnTo>
                        <a:pt x="930" y="308"/>
                      </a:lnTo>
                      <a:lnTo>
                        <a:pt x="930" y="308"/>
                      </a:lnTo>
                      <a:lnTo>
                        <a:pt x="928" y="308"/>
                      </a:lnTo>
                      <a:lnTo>
                        <a:pt x="926" y="308"/>
                      </a:lnTo>
                      <a:lnTo>
                        <a:pt x="924" y="308"/>
                      </a:lnTo>
                      <a:lnTo>
                        <a:pt x="926" y="310"/>
                      </a:lnTo>
                      <a:lnTo>
                        <a:pt x="924" y="310"/>
                      </a:lnTo>
                      <a:lnTo>
                        <a:pt x="922" y="310"/>
                      </a:lnTo>
                      <a:lnTo>
                        <a:pt x="924" y="310"/>
                      </a:lnTo>
                      <a:lnTo>
                        <a:pt x="922" y="312"/>
                      </a:lnTo>
                      <a:lnTo>
                        <a:pt x="922" y="310"/>
                      </a:lnTo>
                      <a:lnTo>
                        <a:pt x="922" y="312"/>
                      </a:lnTo>
                      <a:lnTo>
                        <a:pt x="920" y="312"/>
                      </a:lnTo>
                      <a:lnTo>
                        <a:pt x="918" y="310"/>
                      </a:lnTo>
                      <a:lnTo>
                        <a:pt x="920" y="312"/>
                      </a:lnTo>
                      <a:lnTo>
                        <a:pt x="920" y="310"/>
                      </a:lnTo>
                      <a:lnTo>
                        <a:pt x="920" y="312"/>
                      </a:lnTo>
                      <a:lnTo>
                        <a:pt x="920" y="310"/>
                      </a:lnTo>
                      <a:lnTo>
                        <a:pt x="922" y="308"/>
                      </a:lnTo>
                      <a:lnTo>
                        <a:pt x="920" y="308"/>
                      </a:lnTo>
                      <a:lnTo>
                        <a:pt x="920" y="308"/>
                      </a:lnTo>
                      <a:lnTo>
                        <a:pt x="922" y="308"/>
                      </a:lnTo>
                      <a:lnTo>
                        <a:pt x="920" y="306"/>
                      </a:lnTo>
                      <a:lnTo>
                        <a:pt x="920" y="308"/>
                      </a:lnTo>
                      <a:lnTo>
                        <a:pt x="918" y="306"/>
                      </a:lnTo>
                      <a:lnTo>
                        <a:pt x="916" y="306"/>
                      </a:lnTo>
                      <a:lnTo>
                        <a:pt x="916" y="304"/>
                      </a:lnTo>
                      <a:lnTo>
                        <a:pt x="916" y="302"/>
                      </a:lnTo>
                      <a:lnTo>
                        <a:pt x="914" y="302"/>
                      </a:lnTo>
                      <a:lnTo>
                        <a:pt x="914" y="300"/>
                      </a:lnTo>
                      <a:lnTo>
                        <a:pt x="912" y="300"/>
                      </a:lnTo>
                      <a:lnTo>
                        <a:pt x="912" y="302"/>
                      </a:lnTo>
                      <a:lnTo>
                        <a:pt x="912" y="300"/>
                      </a:lnTo>
                      <a:lnTo>
                        <a:pt x="910" y="300"/>
                      </a:lnTo>
                      <a:lnTo>
                        <a:pt x="912" y="300"/>
                      </a:lnTo>
                      <a:lnTo>
                        <a:pt x="912" y="302"/>
                      </a:lnTo>
                      <a:lnTo>
                        <a:pt x="914" y="302"/>
                      </a:lnTo>
                      <a:lnTo>
                        <a:pt x="912" y="302"/>
                      </a:lnTo>
                      <a:lnTo>
                        <a:pt x="912" y="304"/>
                      </a:lnTo>
                      <a:lnTo>
                        <a:pt x="914" y="304"/>
                      </a:lnTo>
                      <a:lnTo>
                        <a:pt x="914" y="306"/>
                      </a:lnTo>
                      <a:lnTo>
                        <a:pt x="916" y="306"/>
                      </a:lnTo>
                      <a:lnTo>
                        <a:pt x="916" y="308"/>
                      </a:lnTo>
                      <a:lnTo>
                        <a:pt x="918" y="308"/>
                      </a:lnTo>
                      <a:lnTo>
                        <a:pt x="916" y="310"/>
                      </a:lnTo>
                      <a:lnTo>
                        <a:pt x="918" y="308"/>
                      </a:lnTo>
                      <a:lnTo>
                        <a:pt x="918" y="310"/>
                      </a:lnTo>
                      <a:lnTo>
                        <a:pt x="916" y="310"/>
                      </a:lnTo>
                      <a:lnTo>
                        <a:pt x="916" y="312"/>
                      </a:lnTo>
                      <a:lnTo>
                        <a:pt x="916" y="310"/>
                      </a:lnTo>
                      <a:lnTo>
                        <a:pt x="916" y="312"/>
                      </a:lnTo>
                      <a:lnTo>
                        <a:pt x="914" y="312"/>
                      </a:lnTo>
                      <a:lnTo>
                        <a:pt x="916" y="312"/>
                      </a:lnTo>
                      <a:lnTo>
                        <a:pt x="914" y="312"/>
                      </a:lnTo>
                      <a:lnTo>
                        <a:pt x="916" y="312"/>
                      </a:lnTo>
                      <a:lnTo>
                        <a:pt x="914" y="316"/>
                      </a:lnTo>
                      <a:lnTo>
                        <a:pt x="914" y="312"/>
                      </a:lnTo>
                      <a:lnTo>
                        <a:pt x="912" y="312"/>
                      </a:lnTo>
                      <a:lnTo>
                        <a:pt x="910" y="312"/>
                      </a:lnTo>
                      <a:lnTo>
                        <a:pt x="912" y="312"/>
                      </a:lnTo>
                      <a:lnTo>
                        <a:pt x="912" y="316"/>
                      </a:lnTo>
                      <a:lnTo>
                        <a:pt x="910" y="316"/>
                      </a:lnTo>
                      <a:lnTo>
                        <a:pt x="912" y="316"/>
                      </a:lnTo>
                      <a:lnTo>
                        <a:pt x="914" y="316"/>
                      </a:lnTo>
                      <a:lnTo>
                        <a:pt x="912" y="316"/>
                      </a:lnTo>
                      <a:lnTo>
                        <a:pt x="912" y="318"/>
                      </a:lnTo>
                      <a:lnTo>
                        <a:pt x="914" y="316"/>
                      </a:lnTo>
                      <a:lnTo>
                        <a:pt x="914" y="318"/>
                      </a:lnTo>
                      <a:lnTo>
                        <a:pt x="910" y="320"/>
                      </a:lnTo>
                      <a:lnTo>
                        <a:pt x="908" y="322"/>
                      </a:lnTo>
                      <a:lnTo>
                        <a:pt x="908" y="320"/>
                      </a:lnTo>
                      <a:lnTo>
                        <a:pt x="906" y="322"/>
                      </a:lnTo>
                      <a:lnTo>
                        <a:pt x="906" y="320"/>
                      </a:lnTo>
                      <a:lnTo>
                        <a:pt x="906" y="322"/>
                      </a:lnTo>
                      <a:lnTo>
                        <a:pt x="908" y="322"/>
                      </a:lnTo>
                      <a:lnTo>
                        <a:pt x="908" y="322"/>
                      </a:lnTo>
                      <a:lnTo>
                        <a:pt x="906" y="322"/>
                      </a:lnTo>
                      <a:lnTo>
                        <a:pt x="906" y="324"/>
                      </a:lnTo>
                      <a:lnTo>
                        <a:pt x="904" y="328"/>
                      </a:lnTo>
                      <a:lnTo>
                        <a:pt x="900" y="334"/>
                      </a:lnTo>
                      <a:lnTo>
                        <a:pt x="898" y="336"/>
                      </a:lnTo>
                      <a:lnTo>
                        <a:pt x="898" y="334"/>
                      </a:lnTo>
                      <a:lnTo>
                        <a:pt x="898" y="336"/>
                      </a:lnTo>
                      <a:lnTo>
                        <a:pt x="896" y="338"/>
                      </a:lnTo>
                      <a:lnTo>
                        <a:pt x="896" y="336"/>
                      </a:lnTo>
                      <a:lnTo>
                        <a:pt x="894" y="336"/>
                      </a:lnTo>
                      <a:lnTo>
                        <a:pt x="894" y="334"/>
                      </a:lnTo>
                      <a:lnTo>
                        <a:pt x="892" y="334"/>
                      </a:lnTo>
                      <a:lnTo>
                        <a:pt x="890" y="334"/>
                      </a:lnTo>
                      <a:lnTo>
                        <a:pt x="888" y="334"/>
                      </a:lnTo>
                      <a:lnTo>
                        <a:pt x="890" y="334"/>
                      </a:lnTo>
                      <a:lnTo>
                        <a:pt x="888" y="334"/>
                      </a:lnTo>
                      <a:lnTo>
                        <a:pt x="890" y="334"/>
                      </a:lnTo>
                      <a:lnTo>
                        <a:pt x="888" y="334"/>
                      </a:lnTo>
                      <a:lnTo>
                        <a:pt x="888" y="334"/>
                      </a:lnTo>
                      <a:lnTo>
                        <a:pt x="888" y="334"/>
                      </a:lnTo>
                      <a:lnTo>
                        <a:pt x="886" y="334"/>
                      </a:lnTo>
                      <a:lnTo>
                        <a:pt x="886" y="334"/>
                      </a:lnTo>
                      <a:lnTo>
                        <a:pt x="884" y="334"/>
                      </a:lnTo>
                      <a:lnTo>
                        <a:pt x="884" y="334"/>
                      </a:lnTo>
                      <a:lnTo>
                        <a:pt x="886" y="332"/>
                      </a:lnTo>
                      <a:lnTo>
                        <a:pt x="888" y="332"/>
                      </a:lnTo>
                      <a:lnTo>
                        <a:pt x="890" y="328"/>
                      </a:lnTo>
                      <a:lnTo>
                        <a:pt x="888" y="328"/>
                      </a:lnTo>
                      <a:lnTo>
                        <a:pt x="890" y="324"/>
                      </a:lnTo>
                      <a:lnTo>
                        <a:pt x="892" y="326"/>
                      </a:lnTo>
                      <a:lnTo>
                        <a:pt x="890" y="324"/>
                      </a:lnTo>
                      <a:lnTo>
                        <a:pt x="892" y="324"/>
                      </a:lnTo>
                      <a:lnTo>
                        <a:pt x="894" y="324"/>
                      </a:lnTo>
                      <a:lnTo>
                        <a:pt x="890" y="324"/>
                      </a:lnTo>
                      <a:lnTo>
                        <a:pt x="890" y="322"/>
                      </a:lnTo>
                      <a:lnTo>
                        <a:pt x="888" y="322"/>
                      </a:lnTo>
                      <a:lnTo>
                        <a:pt x="888" y="322"/>
                      </a:lnTo>
                      <a:lnTo>
                        <a:pt x="886" y="322"/>
                      </a:lnTo>
                      <a:lnTo>
                        <a:pt x="884" y="322"/>
                      </a:lnTo>
                      <a:lnTo>
                        <a:pt x="886" y="320"/>
                      </a:lnTo>
                      <a:lnTo>
                        <a:pt x="888" y="320"/>
                      </a:lnTo>
                      <a:lnTo>
                        <a:pt x="886" y="320"/>
                      </a:lnTo>
                      <a:lnTo>
                        <a:pt x="884" y="318"/>
                      </a:lnTo>
                      <a:lnTo>
                        <a:pt x="884" y="316"/>
                      </a:lnTo>
                      <a:lnTo>
                        <a:pt x="882" y="316"/>
                      </a:lnTo>
                      <a:lnTo>
                        <a:pt x="880" y="316"/>
                      </a:lnTo>
                      <a:lnTo>
                        <a:pt x="880" y="312"/>
                      </a:lnTo>
                      <a:lnTo>
                        <a:pt x="882" y="312"/>
                      </a:lnTo>
                      <a:lnTo>
                        <a:pt x="886" y="310"/>
                      </a:lnTo>
                      <a:lnTo>
                        <a:pt x="882" y="312"/>
                      </a:lnTo>
                      <a:lnTo>
                        <a:pt x="880" y="312"/>
                      </a:lnTo>
                      <a:lnTo>
                        <a:pt x="878" y="316"/>
                      </a:lnTo>
                      <a:lnTo>
                        <a:pt x="878" y="312"/>
                      </a:lnTo>
                      <a:lnTo>
                        <a:pt x="876" y="312"/>
                      </a:lnTo>
                      <a:lnTo>
                        <a:pt x="878" y="312"/>
                      </a:lnTo>
                      <a:lnTo>
                        <a:pt x="876" y="310"/>
                      </a:lnTo>
                      <a:lnTo>
                        <a:pt x="874" y="310"/>
                      </a:lnTo>
                      <a:lnTo>
                        <a:pt x="876" y="310"/>
                      </a:lnTo>
                      <a:lnTo>
                        <a:pt x="874" y="310"/>
                      </a:lnTo>
                      <a:lnTo>
                        <a:pt x="874" y="312"/>
                      </a:lnTo>
                      <a:lnTo>
                        <a:pt x="876" y="312"/>
                      </a:lnTo>
                      <a:lnTo>
                        <a:pt x="876" y="310"/>
                      </a:lnTo>
                      <a:lnTo>
                        <a:pt x="876" y="316"/>
                      </a:lnTo>
                      <a:lnTo>
                        <a:pt x="878" y="318"/>
                      </a:lnTo>
                      <a:lnTo>
                        <a:pt x="878" y="320"/>
                      </a:lnTo>
                      <a:lnTo>
                        <a:pt x="878" y="322"/>
                      </a:lnTo>
                      <a:lnTo>
                        <a:pt x="878" y="320"/>
                      </a:lnTo>
                      <a:lnTo>
                        <a:pt x="880" y="320"/>
                      </a:lnTo>
                      <a:lnTo>
                        <a:pt x="880" y="318"/>
                      </a:lnTo>
                      <a:lnTo>
                        <a:pt x="880" y="320"/>
                      </a:lnTo>
                      <a:lnTo>
                        <a:pt x="882" y="322"/>
                      </a:lnTo>
                      <a:lnTo>
                        <a:pt x="884" y="322"/>
                      </a:lnTo>
                      <a:lnTo>
                        <a:pt x="886" y="324"/>
                      </a:lnTo>
                      <a:lnTo>
                        <a:pt x="886" y="326"/>
                      </a:lnTo>
                      <a:lnTo>
                        <a:pt x="888" y="326"/>
                      </a:lnTo>
                      <a:lnTo>
                        <a:pt x="884" y="332"/>
                      </a:lnTo>
                      <a:lnTo>
                        <a:pt x="882" y="328"/>
                      </a:lnTo>
                      <a:lnTo>
                        <a:pt x="880" y="328"/>
                      </a:lnTo>
                      <a:lnTo>
                        <a:pt x="878" y="332"/>
                      </a:lnTo>
                      <a:lnTo>
                        <a:pt x="878" y="334"/>
                      </a:lnTo>
                      <a:lnTo>
                        <a:pt x="880" y="334"/>
                      </a:lnTo>
                      <a:lnTo>
                        <a:pt x="880" y="334"/>
                      </a:lnTo>
                      <a:lnTo>
                        <a:pt x="884" y="336"/>
                      </a:lnTo>
                      <a:lnTo>
                        <a:pt x="882" y="338"/>
                      </a:lnTo>
                      <a:lnTo>
                        <a:pt x="884" y="338"/>
                      </a:lnTo>
                      <a:lnTo>
                        <a:pt x="886" y="334"/>
                      </a:lnTo>
                      <a:lnTo>
                        <a:pt x="886" y="336"/>
                      </a:lnTo>
                      <a:lnTo>
                        <a:pt x="888" y="336"/>
                      </a:lnTo>
                      <a:lnTo>
                        <a:pt x="890" y="336"/>
                      </a:lnTo>
                      <a:lnTo>
                        <a:pt x="890" y="338"/>
                      </a:lnTo>
                      <a:lnTo>
                        <a:pt x="892" y="338"/>
                      </a:lnTo>
                      <a:lnTo>
                        <a:pt x="890" y="340"/>
                      </a:lnTo>
                      <a:lnTo>
                        <a:pt x="888" y="340"/>
                      </a:lnTo>
                      <a:lnTo>
                        <a:pt x="888" y="342"/>
                      </a:lnTo>
                      <a:lnTo>
                        <a:pt x="890" y="340"/>
                      </a:lnTo>
                      <a:lnTo>
                        <a:pt x="890" y="342"/>
                      </a:lnTo>
                      <a:lnTo>
                        <a:pt x="892" y="342"/>
                      </a:lnTo>
                      <a:lnTo>
                        <a:pt x="892" y="340"/>
                      </a:lnTo>
                      <a:lnTo>
                        <a:pt x="892" y="338"/>
                      </a:lnTo>
                      <a:lnTo>
                        <a:pt x="892" y="342"/>
                      </a:lnTo>
                      <a:lnTo>
                        <a:pt x="894" y="340"/>
                      </a:lnTo>
                      <a:lnTo>
                        <a:pt x="892" y="340"/>
                      </a:lnTo>
                      <a:lnTo>
                        <a:pt x="894" y="340"/>
                      </a:lnTo>
                      <a:lnTo>
                        <a:pt x="892" y="338"/>
                      </a:lnTo>
                      <a:lnTo>
                        <a:pt x="894" y="340"/>
                      </a:lnTo>
                      <a:lnTo>
                        <a:pt x="894" y="342"/>
                      </a:lnTo>
                      <a:lnTo>
                        <a:pt x="886" y="348"/>
                      </a:lnTo>
                      <a:lnTo>
                        <a:pt x="876" y="356"/>
                      </a:lnTo>
                      <a:lnTo>
                        <a:pt x="868" y="368"/>
                      </a:lnTo>
                      <a:lnTo>
                        <a:pt x="862" y="376"/>
                      </a:lnTo>
                      <a:lnTo>
                        <a:pt x="860" y="376"/>
                      </a:lnTo>
                      <a:lnTo>
                        <a:pt x="862" y="376"/>
                      </a:lnTo>
                      <a:lnTo>
                        <a:pt x="860" y="376"/>
                      </a:lnTo>
                      <a:lnTo>
                        <a:pt x="862" y="376"/>
                      </a:lnTo>
                      <a:lnTo>
                        <a:pt x="864" y="372"/>
                      </a:lnTo>
                      <a:lnTo>
                        <a:pt x="868" y="368"/>
                      </a:lnTo>
                      <a:lnTo>
                        <a:pt x="868" y="366"/>
                      </a:lnTo>
                      <a:lnTo>
                        <a:pt x="868" y="364"/>
                      </a:lnTo>
                      <a:lnTo>
                        <a:pt x="870" y="364"/>
                      </a:lnTo>
                      <a:lnTo>
                        <a:pt x="870" y="362"/>
                      </a:lnTo>
                      <a:lnTo>
                        <a:pt x="866" y="366"/>
                      </a:lnTo>
                      <a:lnTo>
                        <a:pt x="870" y="362"/>
                      </a:lnTo>
                      <a:lnTo>
                        <a:pt x="872" y="362"/>
                      </a:lnTo>
                      <a:lnTo>
                        <a:pt x="870" y="362"/>
                      </a:lnTo>
                      <a:lnTo>
                        <a:pt x="872" y="362"/>
                      </a:lnTo>
                      <a:lnTo>
                        <a:pt x="876" y="354"/>
                      </a:lnTo>
                      <a:lnTo>
                        <a:pt x="874" y="356"/>
                      </a:lnTo>
                      <a:lnTo>
                        <a:pt x="876" y="356"/>
                      </a:lnTo>
                      <a:lnTo>
                        <a:pt x="876" y="358"/>
                      </a:lnTo>
                      <a:lnTo>
                        <a:pt x="876" y="356"/>
                      </a:lnTo>
                      <a:lnTo>
                        <a:pt x="876" y="354"/>
                      </a:lnTo>
                      <a:lnTo>
                        <a:pt x="878" y="354"/>
                      </a:lnTo>
                      <a:lnTo>
                        <a:pt x="876" y="354"/>
                      </a:lnTo>
                      <a:lnTo>
                        <a:pt x="876" y="356"/>
                      </a:lnTo>
                      <a:lnTo>
                        <a:pt x="878" y="356"/>
                      </a:lnTo>
                      <a:lnTo>
                        <a:pt x="876" y="354"/>
                      </a:lnTo>
                      <a:lnTo>
                        <a:pt x="878" y="356"/>
                      </a:lnTo>
                      <a:lnTo>
                        <a:pt x="878" y="354"/>
                      </a:lnTo>
                      <a:lnTo>
                        <a:pt x="880" y="352"/>
                      </a:lnTo>
                      <a:lnTo>
                        <a:pt x="878" y="352"/>
                      </a:lnTo>
                      <a:lnTo>
                        <a:pt x="880" y="350"/>
                      </a:lnTo>
                      <a:lnTo>
                        <a:pt x="882" y="350"/>
                      </a:lnTo>
                      <a:lnTo>
                        <a:pt x="884" y="348"/>
                      </a:lnTo>
                      <a:lnTo>
                        <a:pt x="890" y="344"/>
                      </a:lnTo>
                      <a:lnTo>
                        <a:pt x="886" y="346"/>
                      </a:lnTo>
                      <a:lnTo>
                        <a:pt x="888" y="344"/>
                      </a:lnTo>
                      <a:lnTo>
                        <a:pt x="884" y="346"/>
                      </a:lnTo>
                      <a:lnTo>
                        <a:pt x="886" y="346"/>
                      </a:lnTo>
                      <a:lnTo>
                        <a:pt x="882" y="348"/>
                      </a:lnTo>
                      <a:lnTo>
                        <a:pt x="884" y="348"/>
                      </a:lnTo>
                      <a:lnTo>
                        <a:pt x="882" y="348"/>
                      </a:lnTo>
                      <a:lnTo>
                        <a:pt x="880" y="350"/>
                      </a:lnTo>
                      <a:lnTo>
                        <a:pt x="880" y="348"/>
                      </a:lnTo>
                      <a:lnTo>
                        <a:pt x="880" y="350"/>
                      </a:lnTo>
                      <a:lnTo>
                        <a:pt x="878" y="350"/>
                      </a:lnTo>
                      <a:lnTo>
                        <a:pt x="878" y="352"/>
                      </a:lnTo>
                      <a:lnTo>
                        <a:pt x="876" y="352"/>
                      </a:lnTo>
                      <a:lnTo>
                        <a:pt x="876" y="354"/>
                      </a:lnTo>
                      <a:lnTo>
                        <a:pt x="874" y="354"/>
                      </a:lnTo>
                      <a:lnTo>
                        <a:pt x="874" y="356"/>
                      </a:lnTo>
                      <a:lnTo>
                        <a:pt x="872" y="356"/>
                      </a:lnTo>
                      <a:lnTo>
                        <a:pt x="872" y="358"/>
                      </a:lnTo>
                      <a:lnTo>
                        <a:pt x="870" y="360"/>
                      </a:lnTo>
                      <a:lnTo>
                        <a:pt x="872" y="360"/>
                      </a:lnTo>
                      <a:lnTo>
                        <a:pt x="870" y="360"/>
                      </a:lnTo>
                      <a:lnTo>
                        <a:pt x="872" y="362"/>
                      </a:lnTo>
                      <a:lnTo>
                        <a:pt x="870" y="362"/>
                      </a:lnTo>
                      <a:lnTo>
                        <a:pt x="868" y="362"/>
                      </a:lnTo>
                      <a:lnTo>
                        <a:pt x="866" y="364"/>
                      </a:lnTo>
                      <a:lnTo>
                        <a:pt x="866" y="366"/>
                      </a:lnTo>
                      <a:lnTo>
                        <a:pt x="864" y="368"/>
                      </a:lnTo>
                      <a:lnTo>
                        <a:pt x="860" y="374"/>
                      </a:lnTo>
                      <a:lnTo>
                        <a:pt x="858" y="376"/>
                      </a:lnTo>
                      <a:lnTo>
                        <a:pt x="856" y="376"/>
                      </a:lnTo>
                      <a:lnTo>
                        <a:pt x="858" y="376"/>
                      </a:lnTo>
                      <a:lnTo>
                        <a:pt x="854" y="378"/>
                      </a:lnTo>
                      <a:lnTo>
                        <a:pt x="854" y="382"/>
                      </a:lnTo>
                      <a:lnTo>
                        <a:pt x="852" y="384"/>
                      </a:lnTo>
                      <a:lnTo>
                        <a:pt x="852" y="386"/>
                      </a:lnTo>
                      <a:lnTo>
                        <a:pt x="850" y="390"/>
                      </a:lnTo>
                      <a:lnTo>
                        <a:pt x="848" y="394"/>
                      </a:lnTo>
                      <a:lnTo>
                        <a:pt x="848" y="396"/>
                      </a:lnTo>
                      <a:lnTo>
                        <a:pt x="846" y="396"/>
                      </a:lnTo>
                      <a:lnTo>
                        <a:pt x="844" y="404"/>
                      </a:lnTo>
                      <a:lnTo>
                        <a:pt x="844" y="406"/>
                      </a:lnTo>
                      <a:lnTo>
                        <a:pt x="842" y="406"/>
                      </a:lnTo>
                      <a:lnTo>
                        <a:pt x="844" y="406"/>
                      </a:lnTo>
                      <a:lnTo>
                        <a:pt x="842" y="406"/>
                      </a:lnTo>
                      <a:lnTo>
                        <a:pt x="842" y="408"/>
                      </a:lnTo>
                      <a:lnTo>
                        <a:pt x="842" y="410"/>
                      </a:lnTo>
                      <a:lnTo>
                        <a:pt x="840" y="412"/>
                      </a:lnTo>
                      <a:lnTo>
                        <a:pt x="840" y="414"/>
                      </a:lnTo>
                      <a:lnTo>
                        <a:pt x="840" y="412"/>
                      </a:lnTo>
                      <a:lnTo>
                        <a:pt x="840" y="414"/>
                      </a:lnTo>
                      <a:lnTo>
                        <a:pt x="840" y="416"/>
                      </a:lnTo>
                      <a:lnTo>
                        <a:pt x="840" y="418"/>
                      </a:lnTo>
                      <a:lnTo>
                        <a:pt x="840" y="420"/>
                      </a:lnTo>
                      <a:lnTo>
                        <a:pt x="840" y="422"/>
                      </a:lnTo>
                      <a:lnTo>
                        <a:pt x="840" y="424"/>
                      </a:lnTo>
                      <a:lnTo>
                        <a:pt x="840" y="428"/>
                      </a:lnTo>
                      <a:lnTo>
                        <a:pt x="840" y="432"/>
                      </a:lnTo>
                      <a:lnTo>
                        <a:pt x="840" y="428"/>
                      </a:lnTo>
                      <a:lnTo>
                        <a:pt x="840" y="424"/>
                      </a:lnTo>
                      <a:lnTo>
                        <a:pt x="842" y="424"/>
                      </a:lnTo>
                      <a:lnTo>
                        <a:pt x="840" y="440"/>
                      </a:lnTo>
                      <a:lnTo>
                        <a:pt x="838" y="448"/>
                      </a:lnTo>
                      <a:lnTo>
                        <a:pt x="838" y="446"/>
                      </a:lnTo>
                      <a:lnTo>
                        <a:pt x="838" y="444"/>
                      </a:lnTo>
                      <a:lnTo>
                        <a:pt x="836" y="444"/>
                      </a:lnTo>
                      <a:lnTo>
                        <a:pt x="838" y="442"/>
                      </a:lnTo>
                      <a:lnTo>
                        <a:pt x="838" y="440"/>
                      </a:lnTo>
                      <a:lnTo>
                        <a:pt x="838" y="438"/>
                      </a:lnTo>
                      <a:lnTo>
                        <a:pt x="838" y="436"/>
                      </a:lnTo>
                      <a:lnTo>
                        <a:pt x="838" y="434"/>
                      </a:lnTo>
                      <a:lnTo>
                        <a:pt x="836" y="434"/>
                      </a:lnTo>
                      <a:lnTo>
                        <a:pt x="834" y="434"/>
                      </a:lnTo>
                      <a:lnTo>
                        <a:pt x="834" y="436"/>
                      </a:lnTo>
                      <a:lnTo>
                        <a:pt x="834" y="440"/>
                      </a:lnTo>
                      <a:lnTo>
                        <a:pt x="834" y="442"/>
                      </a:lnTo>
                      <a:lnTo>
                        <a:pt x="832" y="442"/>
                      </a:lnTo>
                      <a:lnTo>
                        <a:pt x="832" y="446"/>
                      </a:lnTo>
                      <a:lnTo>
                        <a:pt x="832" y="450"/>
                      </a:lnTo>
                      <a:lnTo>
                        <a:pt x="830" y="450"/>
                      </a:lnTo>
                      <a:lnTo>
                        <a:pt x="828" y="454"/>
                      </a:lnTo>
                      <a:lnTo>
                        <a:pt x="828" y="452"/>
                      </a:lnTo>
                      <a:lnTo>
                        <a:pt x="826" y="454"/>
                      </a:lnTo>
                      <a:lnTo>
                        <a:pt x="822" y="454"/>
                      </a:lnTo>
                      <a:lnTo>
                        <a:pt x="816" y="454"/>
                      </a:lnTo>
                      <a:lnTo>
                        <a:pt x="808" y="456"/>
                      </a:lnTo>
                      <a:lnTo>
                        <a:pt x="806" y="456"/>
                      </a:lnTo>
                      <a:lnTo>
                        <a:pt x="804" y="458"/>
                      </a:lnTo>
                      <a:lnTo>
                        <a:pt x="802" y="458"/>
                      </a:lnTo>
                      <a:lnTo>
                        <a:pt x="804" y="456"/>
                      </a:lnTo>
                      <a:lnTo>
                        <a:pt x="802" y="454"/>
                      </a:lnTo>
                      <a:lnTo>
                        <a:pt x="800" y="452"/>
                      </a:lnTo>
                      <a:lnTo>
                        <a:pt x="800" y="454"/>
                      </a:lnTo>
                      <a:lnTo>
                        <a:pt x="802" y="454"/>
                      </a:lnTo>
                      <a:lnTo>
                        <a:pt x="802" y="456"/>
                      </a:lnTo>
                      <a:lnTo>
                        <a:pt x="800" y="456"/>
                      </a:lnTo>
                      <a:lnTo>
                        <a:pt x="800" y="458"/>
                      </a:lnTo>
                      <a:lnTo>
                        <a:pt x="798" y="460"/>
                      </a:lnTo>
                      <a:lnTo>
                        <a:pt x="792" y="460"/>
                      </a:lnTo>
                      <a:lnTo>
                        <a:pt x="788" y="462"/>
                      </a:lnTo>
                      <a:lnTo>
                        <a:pt x="786" y="464"/>
                      </a:lnTo>
                      <a:lnTo>
                        <a:pt x="786" y="462"/>
                      </a:lnTo>
                      <a:lnTo>
                        <a:pt x="784" y="462"/>
                      </a:lnTo>
                      <a:lnTo>
                        <a:pt x="784" y="464"/>
                      </a:lnTo>
                      <a:lnTo>
                        <a:pt x="782" y="464"/>
                      </a:lnTo>
                      <a:lnTo>
                        <a:pt x="780" y="466"/>
                      </a:lnTo>
                      <a:lnTo>
                        <a:pt x="776" y="466"/>
                      </a:lnTo>
                      <a:lnTo>
                        <a:pt x="780" y="466"/>
                      </a:lnTo>
                      <a:lnTo>
                        <a:pt x="776" y="466"/>
                      </a:lnTo>
                      <a:lnTo>
                        <a:pt x="774" y="468"/>
                      </a:lnTo>
                      <a:lnTo>
                        <a:pt x="768" y="470"/>
                      </a:lnTo>
                      <a:lnTo>
                        <a:pt x="764" y="474"/>
                      </a:lnTo>
                      <a:lnTo>
                        <a:pt x="762" y="474"/>
                      </a:lnTo>
                      <a:lnTo>
                        <a:pt x="664" y="408"/>
                      </a:lnTo>
                      <a:lnTo>
                        <a:pt x="640" y="390"/>
                      </a:lnTo>
                      <a:lnTo>
                        <a:pt x="592" y="358"/>
                      </a:lnTo>
                      <a:lnTo>
                        <a:pt x="566" y="364"/>
                      </a:lnTo>
                      <a:lnTo>
                        <a:pt x="488" y="376"/>
                      </a:lnTo>
                      <a:lnTo>
                        <a:pt x="450" y="382"/>
                      </a:lnTo>
                      <a:lnTo>
                        <a:pt x="450" y="364"/>
                      </a:lnTo>
                      <a:lnTo>
                        <a:pt x="424" y="340"/>
                      </a:lnTo>
                      <a:lnTo>
                        <a:pt x="414" y="352"/>
                      </a:lnTo>
                      <a:lnTo>
                        <a:pt x="410" y="350"/>
                      </a:lnTo>
                      <a:lnTo>
                        <a:pt x="410" y="346"/>
                      </a:lnTo>
                      <a:lnTo>
                        <a:pt x="410" y="344"/>
                      </a:lnTo>
                      <a:lnTo>
                        <a:pt x="412" y="344"/>
                      </a:lnTo>
                      <a:lnTo>
                        <a:pt x="412" y="342"/>
                      </a:lnTo>
                      <a:lnTo>
                        <a:pt x="412" y="340"/>
                      </a:lnTo>
                      <a:lnTo>
                        <a:pt x="410" y="340"/>
                      </a:lnTo>
                      <a:lnTo>
                        <a:pt x="410" y="338"/>
                      </a:lnTo>
                      <a:lnTo>
                        <a:pt x="412" y="336"/>
                      </a:lnTo>
                      <a:lnTo>
                        <a:pt x="382" y="340"/>
                      </a:lnTo>
                      <a:lnTo>
                        <a:pt x="268" y="354"/>
                      </a:lnTo>
                      <a:lnTo>
                        <a:pt x="254" y="354"/>
                      </a:lnTo>
                      <a:lnTo>
                        <a:pt x="250" y="358"/>
                      </a:lnTo>
                      <a:lnTo>
                        <a:pt x="248" y="358"/>
                      </a:lnTo>
                      <a:lnTo>
                        <a:pt x="246" y="358"/>
                      </a:lnTo>
                      <a:lnTo>
                        <a:pt x="244" y="358"/>
                      </a:lnTo>
                      <a:lnTo>
                        <a:pt x="242" y="360"/>
                      </a:lnTo>
                      <a:lnTo>
                        <a:pt x="240" y="358"/>
                      </a:lnTo>
                      <a:lnTo>
                        <a:pt x="242" y="358"/>
                      </a:lnTo>
                      <a:lnTo>
                        <a:pt x="240" y="356"/>
                      </a:lnTo>
                      <a:lnTo>
                        <a:pt x="240" y="354"/>
                      </a:lnTo>
                      <a:lnTo>
                        <a:pt x="238" y="356"/>
                      </a:lnTo>
                      <a:lnTo>
                        <a:pt x="236" y="358"/>
                      </a:lnTo>
                      <a:lnTo>
                        <a:pt x="236" y="360"/>
                      </a:lnTo>
                      <a:lnTo>
                        <a:pt x="236" y="362"/>
                      </a:lnTo>
                      <a:lnTo>
                        <a:pt x="236" y="364"/>
                      </a:lnTo>
                      <a:lnTo>
                        <a:pt x="234" y="364"/>
                      </a:lnTo>
                      <a:lnTo>
                        <a:pt x="232" y="364"/>
                      </a:lnTo>
                      <a:lnTo>
                        <a:pt x="232" y="362"/>
                      </a:lnTo>
                      <a:lnTo>
                        <a:pt x="230" y="362"/>
                      </a:lnTo>
                      <a:lnTo>
                        <a:pt x="228" y="364"/>
                      </a:lnTo>
                      <a:lnTo>
                        <a:pt x="228" y="366"/>
                      </a:lnTo>
                      <a:lnTo>
                        <a:pt x="226" y="364"/>
                      </a:lnTo>
                      <a:lnTo>
                        <a:pt x="226" y="366"/>
                      </a:lnTo>
                      <a:lnTo>
                        <a:pt x="224" y="366"/>
                      </a:lnTo>
                      <a:lnTo>
                        <a:pt x="222" y="368"/>
                      </a:lnTo>
                      <a:lnTo>
                        <a:pt x="222" y="366"/>
                      </a:lnTo>
                      <a:lnTo>
                        <a:pt x="220" y="366"/>
                      </a:lnTo>
                      <a:lnTo>
                        <a:pt x="220" y="368"/>
                      </a:lnTo>
                      <a:lnTo>
                        <a:pt x="218" y="368"/>
                      </a:lnTo>
                      <a:lnTo>
                        <a:pt x="218" y="370"/>
                      </a:lnTo>
                      <a:lnTo>
                        <a:pt x="216" y="370"/>
                      </a:lnTo>
                      <a:lnTo>
                        <a:pt x="214" y="372"/>
                      </a:lnTo>
                      <a:lnTo>
                        <a:pt x="212" y="372"/>
                      </a:lnTo>
                      <a:lnTo>
                        <a:pt x="212" y="374"/>
                      </a:lnTo>
                      <a:lnTo>
                        <a:pt x="210" y="374"/>
                      </a:lnTo>
                      <a:lnTo>
                        <a:pt x="210" y="372"/>
                      </a:lnTo>
                      <a:lnTo>
                        <a:pt x="210" y="374"/>
                      </a:lnTo>
                      <a:lnTo>
                        <a:pt x="208" y="374"/>
                      </a:lnTo>
                      <a:lnTo>
                        <a:pt x="208" y="376"/>
                      </a:lnTo>
                      <a:lnTo>
                        <a:pt x="206" y="376"/>
                      </a:lnTo>
                      <a:lnTo>
                        <a:pt x="206" y="374"/>
                      </a:lnTo>
                      <a:lnTo>
                        <a:pt x="204" y="374"/>
                      </a:lnTo>
                      <a:lnTo>
                        <a:pt x="204" y="376"/>
                      </a:lnTo>
                      <a:lnTo>
                        <a:pt x="204" y="378"/>
                      </a:lnTo>
                      <a:lnTo>
                        <a:pt x="204" y="380"/>
                      </a:lnTo>
                      <a:lnTo>
                        <a:pt x="202" y="378"/>
                      </a:lnTo>
                      <a:lnTo>
                        <a:pt x="202" y="380"/>
                      </a:lnTo>
                      <a:lnTo>
                        <a:pt x="200" y="380"/>
                      </a:lnTo>
                      <a:lnTo>
                        <a:pt x="200" y="382"/>
                      </a:lnTo>
                      <a:lnTo>
                        <a:pt x="198" y="382"/>
                      </a:lnTo>
                      <a:lnTo>
                        <a:pt x="196" y="382"/>
                      </a:lnTo>
                      <a:lnTo>
                        <a:pt x="198" y="384"/>
                      </a:lnTo>
                      <a:lnTo>
                        <a:pt x="196" y="386"/>
                      </a:lnTo>
                      <a:lnTo>
                        <a:pt x="194" y="386"/>
                      </a:lnTo>
                      <a:lnTo>
                        <a:pt x="194" y="384"/>
                      </a:lnTo>
                      <a:lnTo>
                        <a:pt x="192" y="382"/>
                      </a:lnTo>
                      <a:lnTo>
                        <a:pt x="154" y="402"/>
                      </a:lnTo>
                      <a:lnTo>
                        <a:pt x="90" y="412"/>
                      </a:lnTo>
                      <a:lnTo>
                        <a:pt x="90" y="414"/>
                      </a:lnTo>
                      <a:lnTo>
                        <a:pt x="0" y="426"/>
                      </a:lnTo>
                      <a:close/>
                    </a:path>
                  </a:pathLst>
                </a:custGeom>
                <a:solidFill>
                  <a:srgbClr val="F37761"/>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106" name="Freeform 176">
                  <a:extLst>
                    <a:ext uri="{FF2B5EF4-FFF2-40B4-BE49-F238E27FC236}">
                      <a16:creationId xmlns:a16="http://schemas.microsoft.com/office/drawing/2014/main" id="{411D059C-5DC2-B114-EB99-A214403816E2}"/>
                    </a:ext>
                  </a:extLst>
                </p:cNvPr>
                <p:cNvSpPr>
                  <a:spLocks/>
                </p:cNvSpPr>
                <p:nvPr/>
              </p:nvSpPr>
              <p:spPr bwMode="auto">
                <a:xfrm>
                  <a:off x="6003925" y="3184525"/>
                  <a:ext cx="1428750" cy="739775"/>
                </a:xfrm>
                <a:custGeom>
                  <a:avLst/>
                  <a:gdLst>
                    <a:gd name="T0" fmla="*/ 668 w 900"/>
                    <a:gd name="T1" fmla="*/ 62 h 466"/>
                    <a:gd name="T2" fmla="*/ 706 w 900"/>
                    <a:gd name="T3" fmla="*/ 52 h 466"/>
                    <a:gd name="T4" fmla="*/ 732 w 900"/>
                    <a:gd name="T5" fmla="*/ 50 h 466"/>
                    <a:gd name="T6" fmla="*/ 758 w 900"/>
                    <a:gd name="T7" fmla="*/ 30 h 466"/>
                    <a:gd name="T8" fmla="*/ 788 w 900"/>
                    <a:gd name="T9" fmla="*/ 60 h 466"/>
                    <a:gd name="T10" fmla="*/ 802 w 900"/>
                    <a:gd name="T11" fmla="*/ 86 h 466"/>
                    <a:gd name="T12" fmla="*/ 806 w 900"/>
                    <a:gd name="T13" fmla="*/ 108 h 466"/>
                    <a:gd name="T14" fmla="*/ 810 w 900"/>
                    <a:gd name="T15" fmla="*/ 124 h 466"/>
                    <a:gd name="T16" fmla="*/ 826 w 900"/>
                    <a:gd name="T17" fmla="*/ 138 h 466"/>
                    <a:gd name="T18" fmla="*/ 826 w 900"/>
                    <a:gd name="T19" fmla="*/ 150 h 466"/>
                    <a:gd name="T20" fmla="*/ 838 w 900"/>
                    <a:gd name="T21" fmla="*/ 160 h 466"/>
                    <a:gd name="T22" fmla="*/ 848 w 900"/>
                    <a:gd name="T23" fmla="*/ 170 h 466"/>
                    <a:gd name="T24" fmla="*/ 856 w 900"/>
                    <a:gd name="T25" fmla="*/ 182 h 466"/>
                    <a:gd name="T26" fmla="*/ 870 w 900"/>
                    <a:gd name="T27" fmla="*/ 186 h 466"/>
                    <a:gd name="T28" fmla="*/ 874 w 900"/>
                    <a:gd name="T29" fmla="*/ 194 h 466"/>
                    <a:gd name="T30" fmla="*/ 888 w 900"/>
                    <a:gd name="T31" fmla="*/ 200 h 466"/>
                    <a:gd name="T32" fmla="*/ 898 w 900"/>
                    <a:gd name="T33" fmla="*/ 198 h 466"/>
                    <a:gd name="T34" fmla="*/ 838 w 900"/>
                    <a:gd name="T35" fmla="*/ 260 h 466"/>
                    <a:gd name="T36" fmla="*/ 816 w 900"/>
                    <a:gd name="T37" fmla="*/ 274 h 466"/>
                    <a:gd name="T38" fmla="*/ 816 w 900"/>
                    <a:gd name="T39" fmla="*/ 290 h 466"/>
                    <a:gd name="T40" fmla="*/ 804 w 900"/>
                    <a:gd name="T41" fmla="*/ 304 h 466"/>
                    <a:gd name="T42" fmla="*/ 790 w 900"/>
                    <a:gd name="T43" fmla="*/ 320 h 466"/>
                    <a:gd name="T44" fmla="*/ 776 w 900"/>
                    <a:gd name="T45" fmla="*/ 330 h 466"/>
                    <a:gd name="T46" fmla="*/ 750 w 900"/>
                    <a:gd name="T47" fmla="*/ 352 h 466"/>
                    <a:gd name="T48" fmla="*/ 720 w 900"/>
                    <a:gd name="T49" fmla="*/ 366 h 466"/>
                    <a:gd name="T50" fmla="*/ 512 w 900"/>
                    <a:gd name="T51" fmla="*/ 396 h 466"/>
                    <a:gd name="T52" fmla="*/ 192 w 900"/>
                    <a:gd name="T53" fmla="*/ 430 h 466"/>
                    <a:gd name="T54" fmla="*/ 54 w 900"/>
                    <a:gd name="T55" fmla="*/ 462 h 466"/>
                    <a:gd name="T56" fmla="*/ 16 w 900"/>
                    <a:gd name="T57" fmla="*/ 454 h 466"/>
                    <a:gd name="T58" fmla="*/ 24 w 900"/>
                    <a:gd name="T59" fmla="*/ 432 h 466"/>
                    <a:gd name="T60" fmla="*/ 26 w 900"/>
                    <a:gd name="T61" fmla="*/ 412 h 466"/>
                    <a:gd name="T62" fmla="*/ 24 w 900"/>
                    <a:gd name="T63" fmla="*/ 376 h 466"/>
                    <a:gd name="T64" fmla="*/ 52 w 900"/>
                    <a:gd name="T65" fmla="*/ 348 h 466"/>
                    <a:gd name="T66" fmla="*/ 100 w 900"/>
                    <a:gd name="T67" fmla="*/ 370 h 466"/>
                    <a:gd name="T68" fmla="*/ 104 w 900"/>
                    <a:gd name="T69" fmla="*/ 342 h 466"/>
                    <a:gd name="T70" fmla="*/ 116 w 900"/>
                    <a:gd name="T71" fmla="*/ 314 h 466"/>
                    <a:gd name="T72" fmla="*/ 154 w 900"/>
                    <a:gd name="T73" fmla="*/ 296 h 466"/>
                    <a:gd name="T74" fmla="*/ 142 w 900"/>
                    <a:gd name="T75" fmla="*/ 270 h 466"/>
                    <a:gd name="T76" fmla="*/ 164 w 900"/>
                    <a:gd name="T77" fmla="*/ 256 h 466"/>
                    <a:gd name="T78" fmla="*/ 170 w 900"/>
                    <a:gd name="T79" fmla="*/ 230 h 466"/>
                    <a:gd name="T80" fmla="*/ 196 w 900"/>
                    <a:gd name="T81" fmla="*/ 232 h 466"/>
                    <a:gd name="T82" fmla="*/ 202 w 900"/>
                    <a:gd name="T83" fmla="*/ 230 h 466"/>
                    <a:gd name="T84" fmla="*/ 222 w 900"/>
                    <a:gd name="T85" fmla="*/ 224 h 466"/>
                    <a:gd name="T86" fmla="*/ 260 w 900"/>
                    <a:gd name="T87" fmla="*/ 236 h 466"/>
                    <a:gd name="T88" fmla="*/ 276 w 900"/>
                    <a:gd name="T89" fmla="*/ 222 h 466"/>
                    <a:gd name="T90" fmla="*/ 312 w 900"/>
                    <a:gd name="T91" fmla="*/ 222 h 466"/>
                    <a:gd name="T92" fmla="*/ 326 w 900"/>
                    <a:gd name="T93" fmla="*/ 216 h 466"/>
                    <a:gd name="T94" fmla="*/ 344 w 900"/>
                    <a:gd name="T95" fmla="*/ 192 h 466"/>
                    <a:gd name="T96" fmla="*/ 354 w 900"/>
                    <a:gd name="T97" fmla="*/ 180 h 466"/>
                    <a:gd name="T98" fmla="*/ 360 w 900"/>
                    <a:gd name="T99" fmla="*/ 174 h 466"/>
                    <a:gd name="T100" fmla="*/ 386 w 900"/>
                    <a:gd name="T101" fmla="*/ 194 h 466"/>
                    <a:gd name="T102" fmla="*/ 406 w 900"/>
                    <a:gd name="T103" fmla="*/ 190 h 466"/>
                    <a:gd name="T104" fmla="*/ 414 w 900"/>
                    <a:gd name="T105" fmla="*/ 150 h 466"/>
                    <a:gd name="T106" fmla="*/ 436 w 900"/>
                    <a:gd name="T107" fmla="*/ 124 h 466"/>
                    <a:gd name="T108" fmla="*/ 458 w 900"/>
                    <a:gd name="T109" fmla="*/ 98 h 466"/>
                    <a:gd name="T110" fmla="*/ 474 w 900"/>
                    <a:gd name="T111" fmla="*/ 70 h 466"/>
                    <a:gd name="T112" fmla="*/ 512 w 900"/>
                    <a:gd name="T113" fmla="*/ 60 h 466"/>
                    <a:gd name="T114" fmla="*/ 526 w 900"/>
                    <a:gd name="T115" fmla="*/ 40 h 466"/>
                    <a:gd name="T116" fmla="*/ 512 w 900"/>
                    <a:gd name="T117" fmla="*/ 16 h 466"/>
                    <a:gd name="T118" fmla="*/ 542 w 900"/>
                    <a:gd name="T119" fmla="*/ 10 h 466"/>
                    <a:gd name="T120" fmla="*/ 566 w 900"/>
                    <a:gd name="T121" fmla="*/ 2 h 466"/>
                    <a:gd name="T122" fmla="*/ 586 w 900"/>
                    <a:gd name="T123" fmla="*/ 22 h 466"/>
                    <a:gd name="T124" fmla="*/ 616 w 900"/>
                    <a:gd name="T125" fmla="*/ 46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0" h="466">
                      <a:moveTo>
                        <a:pt x="642" y="46"/>
                      </a:moveTo>
                      <a:lnTo>
                        <a:pt x="644" y="46"/>
                      </a:lnTo>
                      <a:lnTo>
                        <a:pt x="644" y="50"/>
                      </a:lnTo>
                      <a:lnTo>
                        <a:pt x="646" y="50"/>
                      </a:lnTo>
                      <a:lnTo>
                        <a:pt x="648" y="52"/>
                      </a:lnTo>
                      <a:lnTo>
                        <a:pt x="652" y="52"/>
                      </a:lnTo>
                      <a:lnTo>
                        <a:pt x="654" y="58"/>
                      </a:lnTo>
                      <a:lnTo>
                        <a:pt x="656" y="60"/>
                      </a:lnTo>
                      <a:lnTo>
                        <a:pt x="662" y="60"/>
                      </a:lnTo>
                      <a:lnTo>
                        <a:pt x="666" y="62"/>
                      </a:lnTo>
                      <a:lnTo>
                        <a:pt x="668" y="62"/>
                      </a:lnTo>
                      <a:lnTo>
                        <a:pt x="670" y="60"/>
                      </a:lnTo>
                      <a:lnTo>
                        <a:pt x="670" y="58"/>
                      </a:lnTo>
                      <a:lnTo>
                        <a:pt x="670" y="54"/>
                      </a:lnTo>
                      <a:lnTo>
                        <a:pt x="672" y="52"/>
                      </a:lnTo>
                      <a:lnTo>
                        <a:pt x="674" y="52"/>
                      </a:lnTo>
                      <a:lnTo>
                        <a:pt x="684" y="46"/>
                      </a:lnTo>
                      <a:lnTo>
                        <a:pt x="688" y="48"/>
                      </a:lnTo>
                      <a:lnTo>
                        <a:pt x="692" y="50"/>
                      </a:lnTo>
                      <a:lnTo>
                        <a:pt x="694" y="50"/>
                      </a:lnTo>
                      <a:lnTo>
                        <a:pt x="702" y="50"/>
                      </a:lnTo>
                      <a:lnTo>
                        <a:pt x="706" y="52"/>
                      </a:lnTo>
                      <a:lnTo>
                        <a:pt x="710" y="54"/>
                      </a:lnTo>
                      <a:lnTo>
                        <a:pt x="710" y="58"/>
                      </a:lnTo>
                      <a:lnTo>
                        <a:pt x="712" y="60"/>
                      </a:lnTo>
                      <a:lnTo>
                        <a:pt x="714" y="60"/>
                      </a:lnTo>
                      <a:lnTo>
                        <a:pt x="714" y="58"/>
                      </a:lnTo>
                      <a:lnTo>
                        <a:pt x="716" y="56"/>
                      </a:lnTo>
                      <a:lnTo>
                        <a:pt x="720" y="54"/>
                      </a:lnTo>
                      <a:lnTo>
                        <a:pt x="724" y="54"/>
                      </a:lnTo>
                      <a:lnTo>
                        <a:pt x="728" y="54"/>
                      </a:lnTo>
                      <a:lnTo>
                        <a:pt x="732" y="52"/>
                      </a:lnTo>
                      <a:lnTo>
                        <a:pt x="732" y="50"/>
                      </a:lnTo>
                      <a:lnTo>
                        <a:pt x="734" y="46"/>
                      </a:lnTo>
                      <a:lnTo>
                        <a:pt x="734" y="46"/>
                      </a:lnTo>
                      <a:lnTo>
                        <a:pt x="736" y="46"/>
                      </a:lnTo>
                      <a:lnTo>
                        <a:pt x="740" y="42"/>
                      </a:lnTo>
                      <a:lnTo>
                        <a:pt x="740" y="40"/>
                      </a:lnTo>
                      <a:lnTo>
                        <a:pt x="740" y="36"/>
                      </a:lnTo>
                      <a:lnTo>
                        <a:pt x="742" y="34"/>
                      </a:lnTo>
                      <a:lnTo>
                        <a:pt x="750" y="34"/>
                      </a:lnTo>
                      <a:lnTo>
                        <a:pt x="754" y="32"/>
                      </a:lnTo>
                      <a:lnTo>
                        <a:pt x="756" y="30"/>
                      </a:lnTo>
                      <a:lnTo>
                        <a:pt x="758" y="30"/>
                      </a:lnTo>
                      <a:lnTo>
                        <a:pt x="760" y="32"/>
                      </a:lnTo>
                      <a:lnTo>
                        <a:pt x="760" y="34"/>
                      </a:lnTo>
                      <a:lnTo>
                        <a:pt x="760" y="38"/>
                      </a:lnTo>
                      <a:lnTo>
                        <a:pt x="764" y="42"/>
                      </a:lnTo>
                      <a:lnTo>
                        <a:pt x="764" y="48"/>
                      </a:lnTo>
                      <a:lnTo>
                        <a:pt x="766" y="52"/>
                      </a:lnTo>
                      <a:lnTo>
                        <a:pt x="770" y="54"/>
                      </a:lnTo>
                      <a:lnTo>
                        <a:pt x="774" y="56"/>
                      </a:lnTo>
                      <a:lnTo>
                        <a:pt x="782" y="54"/>
                      </a:lnTo>
                      <a:lnTo>
                        <a:pt x="786" y="56"/>
                      </a:lnTo>
                      <a:lnTo>
                        <a:pt x="788" y="60"/>
                      </a:lnTo>
                      <a:lnTo>
                        <a:pt x="792" y="64"/>
                      </a:lnTo>
                      <a:lnTo>
                        <a:pt x="798" y="66"/>
                      </a:lnTo>
                      <a:lnTo>
                        <a:pt x="798" y="68"/>
                      </a:lnTo>
                      <a:lnTo>
                        <a:pt x="800" y="72"/>
                      </a:lnTo>
                      <a:lnTo>
                        <a:pt x="800" y="74"/>
                      </a:lnTo>
                      <a:lnTo>
                        <a:pt x="800" y="76"/>
                      </a:lnTo>
                      <a:lnTo>
                        <a:pt x="802" y="78"/>
                      </a:lnTo>
                      <a:lnTo>
                        <a:pt x="800" y="78"/>
                      </a:lnTo>
                      <a:lnTo>
                        <a:pt x="802" y="80"/>
                      </a:lnTo>
                      <a:lnTo>
                        <a:pt x="802" y="82"/>
                      </a:lnTo>
                      <a:lnTo>
                        <a:pt x="802" y="86"/>
                      </a:lnTo>
                      <a:lnTo>
                        <a:pt x="806" y="88"/>
                      </a:lnTo>
                      <a:lnTo>
                        <a:pt x="806" y="90"/>
                      </a:lnTo>
                      <a:lnTo>
                        <a:pt x="806" y="92"/>
                      </a:lnTo>
                      <a:lnTo>
                        <a:pt x="806" y="96"/>
                      </a:lnTo>
                      <a:lnTo>
                        <a:pt x="808" y="98"/>
                      </a:lnTo>
                      <a:lnTo>
                        <a:pt x="806" y="100"/>
                      </a:lnTo>
                      <a:lnTo>
                        <a:pt x="804" y="100"/>
                      </a:lnTo>
                      <a:lnTo>
                        <a:pt x="804" y="102"/>
                      </a:lnTo>
                      <a:lnTo>
                        <a:pt x="804" y="104"/>
                      </a:lnTo>
                      <a:lnTo>
                        <a:pt x="806" y="106"/>
                      </a:lnTo>
                      <a:lnTo>
                        <a:pt x="806" y="108"/>
                      </a:lnTo>
                      <a:lnTo>
                        <a:pt x="804" y="112"/>
                      </a:lnTo>
                      <a:lnTo>
                        <a:pt x="804" y="114"/>
                      </a:lnTo>
                      <a:lnTo>
                        <a:pt x="802" y="114"/>
                      </a:lnTo>
                      <a:lnTo>
                        <a:pt x="800" y="114"/>
                      </a:lnTo>
                      <a:lnTo>
                        <a:pt x="802" y="116"/>
                      </a:lnTo>
                      <a:lnTo>
                        <a:pt x="802" y="118"/>
                      </a:lnTo>
                      <a:lnTo>
                        <a:pt x="804" y="118"/>
                      </a:lnTo>
                      <a:lnTo>
                        <a:pt x="804" y="120"/>
                      </a:lnTo>
                      <a:lnTo>
                        <a:pt x="806" y="120"/>
                      </a:lnTo>
                      <a:lnTo>
                        <a:pt x="810" y="122"/>
                      </a:lnTo>
                      <a:lnTo>
                        <a:pt x="810" y="124"/>
                      </a:lnTo>
                      <a:lnTo>
                        <a:pt x="812" y="126"/>
                      </a:lnTo>
                      <a:lnTo>
                        <a:pt x="814" y="126"/>
                      </a:lnTo>
                      <a:lnTo>
                        <a:pt x="814" y="128"/>
                      </a:lnTo>
                      <a:lnTo>
                        <a:pt x="816" y="130"/>
                      </a:lnTo>
                      <a:lnTo>
                        <a:pt x="816" y="132"/>
                      </a:lnTo>
                      <a:lnTo>
                        <a:pt x="818" y="134"/>
                      </a:lnTo>
                      <a:lnTo>
                        <a:pt x="820" y="136"/>
                      </a:lnTo>
                      <a:lnTo>
                        <a:pt x="820" y="138"/>
                      </a:lnTo>
                      <a:lnTo>
                        <a:pt x="824" y="136"/>
                      </a:lnTo>
                      <a:lnTo>
                        <a:pt x="824" y="138"/>
                      </a:lnTo>
                      <a:lnTo>
                        <a:pt x="826" y="138"/>
                      </a:lnTo>
                      <a:lnTo>
                        <a:pt x="828" y="138"/>
                      </a:lnTo>
                      <a:lnTo>
                        <a:pt x="828" y="140"/>
                      </a:lnTo>
                      <a:lnTo>
                        <a:pt x="826" y="140"/>
                      </a:lnTo>
                      <a:lnTo>
                        <a:pt x="826" y="142"/>
                      </a:lnTo>
                      <a:lnTo>
                        <a:pt x="826" y="144"/>
                      </a:lnTo>
                      <a:lnTo>
                        <a:pt x="824" y="146"/>
                      </a:lnTo>
                      <a:lnTo>
                        <a:pt x="826" y="146"/>
                      </a:lnTo>
                      <a:lnTo>
                        <a:pt x="824" y="146"/>
                      </a:lnTo>
                      <a:lnTo>
                        <a:pt x="824" y="148"/>
                      </a:lnTo>
                      <a:lnTo>
                        <a:pt x="826" y="148"/>
                      </a:lnTo>
                      <a:lnTo>
                        <a:pt x="826" y="150"/>
                      </a:lnTo>
                      <a:lnTo>
                        <a:pt x="828" y="150"/>
                      </a:lnTo>
                      <a:lnTo>
                        <a:pt x="828" y="152"/>
                      </a:lnTo>
                      <a:lnTo>
                        <a:pt x="828" y="150"/>
                      </a:lnTo>
                      <a:lnTo>
                        <a:pt x="830" y="150"/>
                      </a:lnTo>
                      <a:lnTo>
                        <a:pt x="832" y="152"/>
                      </a:lnTo>
                      <a:lnTo>
                        <a:pt x="834" y="152"/>
                      </a:lnTo>
                      <a:lnTo>
                        <a:pt x="834" y="154"/>
                      </a:lnTo>
                      <a:lnTo>
                        <a:pt x="836" y="156"/>
                      </a:lnTo>
                      <a:lnTo>
                        <a:pt x="836" y="158"/>
                      </a:lnTo>
                      <a:lnTo>
                        <a:pt x="836" y="160"/>
                      </a:lnTo>
                      <a:lnTo>
                        <a:pt x="838" y="160"/>
                      </a:lnTo>
                      <a:lnTo>
                        <a:pt x="838" y="162"/>
                      </a:lnTo>
                      <a:lnTo>
                        <a:pt x="840" y="162"/>
                      </a:lnTo>
                      <a:lnTo>
                        <a:pt x="840" y="164"/>
                      </a:lnTo>
                      <a:lnTo>
                        <a:pt x="840" y="162"/>
                      </a:lnTo>
                      <a:lnTo>
                        <a:pt x="842" y="164"/>
                      </a:lnTo>
                      <a:lnTo>
                        <a:pt x="844" y="166"/>
                      </a:lnTo>
                      <a:lnTo>
                        <a:pt x="846" y="166"/>
                      </a:lnTo>
                      <a:lnTo>
                        <a:pt x="848" y="166"/>
                      </a:lnTo>
                      <a:lnTo>
                        <a:pt x="848" y="168"/>
                      </a:lnTo>
                      <a:lnTo>
                        <a:pt x="850" y="168"/>
                      </a:lnTo>
                      <a:lnTo>
                        <a:pt x="848" y="170"/>
                      </a:lnTo>
                      <a:lnTo>
                        <a:pt x="852" y="170"/>
                      </a:lnTo>
                      <a:lnTo>
                        <a:pt x="850" y="170"/>
                      </a:lnTo>
                      <a:lnTo>
                        <a:pt x="850" y="172"/>
                      </a:lnTo>
                      <a:lnTo>
                        <a:pt x="850" y="174"/>
                      </a:lnTo>
                      <a:lnTo>
                        <a:pt x="852" y="174"/>
                      </a:lnTo>
                      <a:lnTo>
                        <a:pt x="852" y="176"/>
                      </a:lnTo>
                      <a:lnTo>
                        <a:pt x="854" y="178"/>
                      </a:lnTo>
                      <a:lnTo>
                        <a:pt x="854" y="180"/>
                      </a:lnTo>
                      <a:lnTo>
                        <a:pt x="854" y="182"/>
                      </a:lnTo>
                      <a:lnTo>
                        <a:pt x="854" y="184"/>
                      </a:lnTo>
                      <a:lnTo>
                        <a:pt x="856" y="182"/>
                      </a:lnTo>
                      <a:lnTo>
                        <a:pt x="856" y="184"/>
                      </a:lnTo>
                      <a:lnTo>
                        <a:pt x="856" y="182"/>
                      </a:lnTo>
                      <a:lnTo>
                        <a:pt x="858" y="184"/>
                      </a:lnTo>
                      <a:lnTo>
                        <a:pt x="860" y="186"/>
                      </a:lnTo>
                      <a:lnTo>
                        <a:pt x="862" y="184"/>
                      </a:lnTo>
                      <a:lnTo>
                        <a:pt x="864" y="186"/>
                      </a:lnTo>
                      <a:lnTo>
                        <a:pt x="866" y="186"/>
                      </a:lnTo>
                      <a:lnTo>
                        <a:pt x="866" y="188"/>
                      </a:lnTo>
                      <a:lnTo>
                        <a:pt x="866" y="190"/>
                      </a:lnTo>
                      <a:lnTo>
                        <a:pt x="870" y="188"/>
                      </a:lnTo>
                      <a:lnTo>
                        <a:pt x="870" y="186"/>
                      </a:lnTo>
                      <a:lnTo>
                        <a:pt x="868" y="186"/>
                      </a:lnTo>
                      <a:lnTo>
                        <a:pt x="870" y="184"/>
                      </a:lnTo>
                      <a:lnTo>
                        <a:pt x="870" y="186"/>
                      </a:lnTo>
                      <a:lnTo>
                        <a:pt x="872" y="188"/>
                      </a:lnTo>
                      <a:lnTo>
                        <a:pt x="870" y="188"/>
                      </a:lnTo>
                      <a:lnTo>
                        <a:pt x="870" y="190"/>
                      </a:lnTo>
                      <a:lnTo>
                        <a:pt x="872" y="190"/>
                      </a:lnTo>
                      <a:lnTo>
                        <a:pt x="872" y="188"/>
                      </a:lnTo>
                      <a:lnTo>
                        <a:pt x="872" y="190"/>
                      </a:lnTo>
                      <a:lnTo>
                        <a:pt x="874" y="190"/>
                      </a:lnTo>
                      <a:lnTo>
                        <a:pt x="874" y="194"/>
                      </a:lnTo>
                      <a:lnTo>
                        <a:pt x="876" y="194"/>
                      </a:lnTo>
                      <a:lnTo>
                        <a:pt x="876" y="192"/>
                      </a:lnTo>
                      <a:lnTo>
                        <a:pt x="878" y="192"/>
                      </a:lnTo>
                      <a:lnTo>
                        <a:pt x="878" y="194"/>
                      </a:lnTo>
                      <a:lnTo>
                        <a:pt x="878" y="196"/>
                      </a:lnTo>
                      <a:lnTo>
                        <a:pt x="876" y="196"/>
                      </a:lnTo>
                      <a:lnTo>
                        <a:pt x="878" y="198"/>
                      </a:lnTo>
                      <a:lnTo>
                        <a:pt x="880" y="198"/>
                      </a:lnTo>
                      <a:lnTo>
                        <a:pt x="882" y="198"/>
                      </a:lnTo>
                      <a:lnTo>
                        <a:pt x="886" y="198"/>
                      </a:lnTo>
                      <a:lnTo>
                        <a:pt x="888" y="200"/>
                      </a:lnTo>
                      <a:lnTo>
                        <a:pt x="890" y="200"/>
                      </a:lnTo>
                      <a:lnTo>
                        <a:pt x="890" y="198"/>
                      </a:lnTo>
                      <a:lnTo>
                        <a:pt x="892" y="200"/>
                      </a:lnTo>
                      <a:lnTo>
                        <a:pt x="892" y="198"/>
                      </a:lnTo>
                      <a:lnTo>
                        <a:pt x="894" y="200"/>
                      </a:lnTo>
                      <a:lnTo>
                        <a:pt x="894" y="198"/>
                      </a:lnTo>
                      <a:lnTo>
                        <a:pt x="896" y="198"/>
                      </a:lnTo>
                      <a:lnTo>
                        <a:pt x="898" y="198"/>
                      </a:lnTo>
                      <a:lnTo>
                        <a:pt x="898" y="196"/>
                      </a:lnTo>
                      <a:lnTo>
                        <a:pt x="900" y="196"/>
                      </a:lnTo>
                      <a:lnTo>
                        <a:pt x="898" y="198"/>
                      </a:lnTo>
                      <a:lnTo>
                        <a:pt x="862" y="242"/>
                      </a:lnTo>
                      <a:lnTo>
                        <a:pt x="862" y="244"/>
                      </a:lnTo>
                      <a:lnTo>
                        <a:pt x="860" y="244"/>
                      </a:lnTo>
                      <a:lnTo>
                        <a:pt x="860" y="246"/>
                      </a:lnTo>
                      <a:lnTo>
                        <a:pt x="858" y="246"/>
                      </a:lnTo>
                      <a:lnTo>
                        <a:pt x="850" y="252"/>
                      </a:lnTo>
                      <a:lnTo>
                        <a:pt x="848" y="252"/>
                      </a:lnTo>
                      <a:lnTo>
                        <a:pt x="846" y="254"/>
                      </a:lnTo>
                      <a:lnTo>
                        <a:pt x="842" y="256"/>
                      </a:lnTo>
                      <a:lnTo>
                        <a:pt x="838" y="258"/>
                      </a:lnTo>
                      <a:lnTo>
                        <a:pt x="838" y="260"/>
                      </a:lnTo>
                      <a:lnTo>
                        <a:pt x="836" y="260"/>
                      </a:lnTo>
                      <a:lnTo>
                        <a:pt x="830" y="262"/>
                      </a:lnTo>
                      <a:lnTo>
                        <a:pt x="830" y="264"/>
                      </a:lnTo>
                      <a:lnTo>
                        <a:pt x="828" y="268"/>
                      </a:lnTo>
                      <a:lnTo>
                        <a:pt x="826" y="270"/>
                      </a:lnTo>
                      <a:lnTo>
                        <a:pt x="824" y="270"/>
                      </a:lnTo>
                      <a:lnTo>
                        <a:pt x="824" y="272"/>
                      </a:lnTo>
                      <a:lnTo>
                        <a:pt x="822" y="272"/>
                      </a:lnTo>
                      <a:lnTo>
                        <a:pt x="822" y="274"/>
                      </a:lnTo>
                      <a:lnTo>
                        <a:pt x="820" y="274"/>
                      </a:lnTo>
                      <a:lnTo>
                        <a:pt x="816" y="274"/>
                      </a:lnTo>
                      <a:lnTo>
                        <a:pt x="816" y="276"/>
                      </a:lnTo>
                      <a:lnTo>
                        <a:pt x="816" y="278"/>
                      </a:lnTo>
                      <a:lnTo>
                        <a:pt x="816" y="280"/>
                      </a:lnTo>
                      <a:lnTo>
                        <a:pt x="818" y="284"/>
                      </a:lnTo>
                      <a:lnTo>
                        <a:pt x="816" y="284"/>
                      </a:lnTo>
                      <a:lnTo>
                        <a:pt x="818" y="286"/>
                      </a:lnTo>
                      <a:lnTo>
                        <a:pt x="818" y="286"/>
                      </a:lnTo>
                      <a:lnTo>
                        <a:pt x="818" y="288"/>
                      </a:lnTo>
                      <a:lnTo>
                        <a:pt x="816" y="286"/>
                      </a:lnTo>
                      <a:lnTo>
                        <a:pt x="816" y="288"/>
                      </a:lnTo>
                      <a:lnTo>
                        <a:pt x="816" y="290"/>
                      </a:lnTo>
                      <a:lnTo>
                        <a:pt x="814" y="290"/>
                      </a:lnTo>
                      <a:lnTo>
                        <a:pt x="812" y="292"/>
                      </a:lnTo>
                      <a:lnTo>
                        <a:pt x="812" y="294"/>
                      </a:lnTo>
                      <a:lnTo>
                        <a:pt x="810" y="294"/>
                      </a:lnTo>
                      <a:lnTo>
                        <a:pt x="808" y="294"/>
                      </a:lnTo>
                      <a:lnTo>
                        <a:pt x="806" y="294"/>
                      </a:lnTo>
                      <a:lnTo>
                        <a:pt x="806" y="296"/>
                      </a:lnTo>
                      <a:lnTo>
                        <a:pt x="804" y="298"/>
                      </a:lnTo>
                      <a:lnTo>
                        <a:pt x="802" y="300"/>
                      </a:lnTo>
                      <a:lnTo>
                        <a:pt x="802" y="302"/>
                      </a:lnTo>
                      <a:lnTo>
                        <a:pt x="804" y="304"/>
                      </a:lnTo>
                      <a:lnTo>
                        <a:pt x="804" y="306"/>
                      </a:lnTo>
                      <a:lnTo>
                        <a:pt x="804" y="308"/>
                      </a:lnTo>
                      <a:lnTo>
                        <a:pt x="802" y="310"/>
                      </a:lnTo>
                      <a:lnTo>
                        <a:pt x="804" y="312"/>
                      </a:lnTo>
                      <a:lnTo>
                        <a:pt x="802" y="312"/>
                      </a:lnTo>
                      <a:lnTo>
                        <a:pt x="802" y="314"/>
                      </a:lnTo>
                      <a:lnTo>
                        <a:pt x="798" y="316"/>
                      </a:lnTo>
                      <a:lnTo>
                        <a:pt x="796" y="318"/>
                      </a:lnTo>
                      <a:lnTo>
                        <a:pt x="794" y="318"/>
                      </a:lnTo>
                      <a:lnTo>
                        <a:pt x="792" y="320"/>
                      </a:lnTo>
                      <a:lnTo>
                        <a:pt x="790" y="320"/>
                      </a:lnTo>
                      <a:lnTo>
                        <a:pt x="788" y="320"/>
                      </a:lnTo>
                      <a:lnTo>
                        <a:pt x="786" y="322"/>
                      </a:lnTo>
                      <a:lnTo>
                        <a:pt x="784" y="322"/>
                      </a:lnTo>
                      <a:lnTo>
                        <a:pt x="782" y="322"/>
                      </a:lnTo>
                      <a:lnTo>
                        <a:pt x="780" y="322"/>
                      </a:lnTo>
                      <a:lnTo>
                        <a:pt x="778" y="322"/>
                      </a:lnTo>
                      <a:lnTo>
                        <a:pt x="778" y="324"/>
                      </a:lnTo>
                      <a:lnTo>
                        <a:pt x="778" y="326"/>
                      </a:lnTo>
                      <a:lnTo>
                        <a:pt x="776" y="326"/>
                      </a:lnTo>
                      <a:lnTo>
                        <a:pt x="776" y="328"/>
                      </a:lnTo>
                      <a:lnTo>
                        <a:pt x="776" y="330"/>
                      </a:lnTo>
                      <a:lnTo>
                        <a:pt x="776" y="332"/>
                      </a:lnTo>
                      <a:lnTo>
                        <a:pt x="774" y="334"/>
                      </a:lnTo>
                      <a:lnTo>
                        <a:pt x="774" y="336"/>
                      </a:lnTo>
                      <a:lnTo>
                        <a:pt x="774" y="338"/>
                      </a:lnTo>
                      <a:lnTo>
                        <a:pt x="774" y="340"/>
                      </a:lnTo>
                      <a:lnTo>
                        <a:pt x="772" y="342"/>
                      </a:lnTo>
                      <a:lnTo>
                        <a:pt x="770" y="342"/>
                      </a:lnTo>
                      <a:lnTo>
                        <a:pt x="766" y="342"/>
                      </a:lnTo>
                      <a:lnTo>
                        <a:pt x="756" y="348"/>
                      </a:lnTo>
                      <a:lnTo>
                        <a:pt x="754" y="350"/>
                      </a:lnTo>
                      <a:lnTo>
                        <a:pt x="750" y="352"/>
                      </a:lnTo>
                      <a:lnTo>
                        <a:pt x="748" y="352"/>
                      </a:lnTo>
                      <a:lnTo>
                        <a:pt x="744" y="354"/>
                      </a:lnTo>
                      <a:lnTo>
                        <a:pt x="742" y="356"/>
                      </a:lnTo>
                      <a:lnTo>
                        <a:pt x="740" y="358"/>
                      </a:lnTo>
                      <a:lnTo>
                        <a:pt x="736" y="360"/>
                      </a:lnTo>
                      <a:lnTo>
                        <a:pt x="732" y="358"/>
                      </a:lnTo>
                      <a:lnTo>
                        <a:pt x="728" y="360"/>
                      </a:lnTo>
                      <a:lnTo>
                        <a:pt x="728" y="362"/>
                      </a:lnTo>
                      <a:lnTo>
                        <a:pt x="724" y="362"/>
                      </a:lnTo>
                      <a:lnTo>
                        <a:pt x="722" y="364"/>
                      </a:lnTo>
                      <a:lnTo>
                        <a:pt x="720" y="366"/>
                      </a:lnTo>
                      <a:lnTo>
                        <a:pt x="716" y="368"/>
                      </a:lnTo>
                      <a:lnTo>
                        <a:pt x="714" y="368"/>
                      </a:lnTo>
                      <a:lnTo>
                        <a:pt x="714" y="370"/>
                      </a:lnTo>
                      <a:lnTo>
                        <a:pt x="712" y="372"/>
                      </a:lnTo>
                      <a:lnTo>
                        <a:pt x="710" y="376"/>
                      </a:lnTo>
                      <a:lnTo>
                        <a:pt x="670" y="380"/>
                      </a:lnTo>
                      <a:lnTo>
                        <a:pt x="604" y="388"/>
                      </a:lnTo>
                      <a:lnTo>
                        <a:pt x="566" y="392"/>
                      </a:lnTo>
                      <a:lnTo>
                        <a:pt x="542" y="392"/>
                      </a:lnTo>
                      <a:lnTo>
                        <a:pt x="524" y="394"/>
                      </a:lnTo>
                      <a:lnTo>
                        <a:pt x="512" y="396"/>
                      </a:lnTo>
                      <a:lnTo>
                        <a:pt x="486" y="400"/>
                      </a:lnTo>
                      <a:lnTo>
                        <a:pt x="444" y="404"/>
                      </a:lnTo>
                      <a:lnTo>
                        <a:pt x="418" y="406"/>
                      </a:lnTo>
                      <a:lnTo>
                        <a:pt x="380" y="408"/>
                      </a:lnTo>
                      <a:lnTo>
                        <a:pt x="358" y="410"/>
                      </a:lnTo>
                      <a:lnTo>
                        <a:pt x="354" y="412"/>
                      </a:lnTo>
                      <a:lnTo>
                        <a:pt x="352" y="412"/>
                      </a:lnTo>
                      <a:lnTo>
                        <a:pt x="348" y="410"/>
                      </a:lnTo>
                      <a:lnTo>
                        <a:pt x="290" y="418"/>
                      </a:lnTo>
                      <a:lnTo>
                        <a:pt x="244" y="424"/>
                      </a:lnTo>
                      <a:lnTo>
                        <a:pt x="192" y="430"/>
                      </a:lnTo>
                      <a:lnTo>
                        <a:pt x="192" y="424"/>
                      </a:lnTo>
                      <a:lnTo>
                        <a:pt x="172" y="424"/>
                      </a:lnTo>
                      <a:lnTo>
                        <a:pt x="164" y="424"/>
                      </a:lnTo>
                      <a:lnTo>
                        <a:pt x="164" y="428"/>
                      </a:lnTo>
                      <a:lnTo>
                        <a:pt x="166" y="430"/>
                      </a:lnTo>
                      <a:lnTo>
                        <a:pt x="168" y="436"/>
                      </a:lnTo>
                      <a:lnTo>
                        <a:pt x="170" y="446"/>
                      </a:lnTo>
                      <a:lnTo>
                        <a:pt x="170" y="450"/>
                      </a:lnTo>
                      <a:lnTo>
                        <a:pt x="168" y="452"/>
                      </a:lnTo>
                      <a:lnTo>
                        <a:pt x="106" y="458"/>
                      </a:lnTo>
                      <a:lnTo>
                        <a:pt x="54" y="462"/>
                      </a:lnTo>
                      <a:lnTo>
                        <a:pt x="14" y="464"/>
                      </a:lnTo>
                      <a:lnTo>
                        <a:pt x="0" y="466"/>
                      </a:lnTo>
                      <a:lnTo>
                        <a:pt x="2" y="460"/>
                      </a:lnTo>
                      <a:lnTo>
                        <a:pt x="2" y="458"/>
                      </a:lnTo>
                      <a:lnTo>
                        <a:pt x="2" y="454"/>
                      </a:lnTo>
                      <a:lnTo>
                        <a:pt x="4" y="448"/>
                      </a:lnTo>
                      <a:lnTo>
                        <a:pt x="4" y="446"/>
                      </a:lnTo>
                      <a:lnTo>
                        <a:pt x="10" y="446"/>
                      </a:lnTo>
                      <a:lnTo>
                        <a:pt x="10" y="448"/>
                      </a:lnTo>
                      <a:lnTo>
                        <a:pt x="14" y="450"/>
                      </a:lnTo>
                      <a:lnTo>
                        <a:pt x="16" y="454"/>
                      </a:lnTo>
                      <a:lnTo>
                        <a:pt x="18" y="456"/>
                      </a:lnTo>
                      <a:lnTo>
                        <a:pt x="22" y="454"/>
                      </a:lnTo>
                      <a:lnTo>
                        <a:pt x="24" y="452"/>
                      </a:lnTo>
                      <a:lnTo>
                        <a:pt x="26" y="448"/>
                      </a:lnTo>
                      <a:lnTo>
                        <a:pt x="26" y="444"/>
                      </a:lnTo>
                      <a:lnTo>
                        <a:pt x="26" y="442"/>
                      </a:lnTo>
                      <a:lnTo>
                        <a:pt x="30" y="438"/>
                      </a:lnTo>
                      <a:lnTo>
                        <a:pt x="28" y="438"/>
                      </a:lnTo>
                      <a:lnTo>
                        <a:pt x="28" y="436"/>
                      </a:lnTo>
                      <a:lnTo>
                        <a:pt x="28" y="434"/>
                      </a:lnTo>
                      <a:lnTo>
                        <a:pt x="24" y="432"/>
                      </a:lnTo>
                      <a:lnTo>
                        <a:pt x="24" y="428"/>
                      </a:lnTo>
                      <a:lnTo>
                        <a:pt x="26" y="424"/>
                      </a:lnTo>
                      <a:lnTo>
                        <a:pt x="28" y="424"/>
                      </a:lnTo>
                      <a:lnTo>
                        <a:pt x="30" y="424"/>
                      </a:lnTo>
                      <a:lnTo>
                        <a:pt x="32" y="422"/>
                      </a:lnTo>
                      <a:lnTo>
                        <a:pt x="32" y="420"/>
                      </a:lnTo>
                      <a:lnTo>
                        <a:pt x="30" y="420"/>
                      </a:lnTo>
                      <a:lnTo>
                        <a:pt x="28" y="418"/>
                      </a:lnTo>
                      <a:lnTo>
                        <a:pt x="26" y="418"/>
                      </a:lnTo>
                      <a:lnTo>
                        <a:pt x="26" y="416"/>
                      </a:lnTo>
                      <a:lnTo>
                        <a:pt x="26" y="412"/>
                      </a:lnTo>
                      <a:lnTo>
                        <a:pt x="28" y="410"/>
                      </a:lnTo>
                      <a:lnTo>
                        <a:pt x="30" y="410"/>
                      </a:lnTo>
                      <a:lnTo>
                        <a:pt x="30" y="404"/>
                      </a:lnTo>
                      <a:lnTo>
                        <a:pt x="32" y="394"/>
                      </a:lnTo>
                      <a:lnTo>
                        <a:pt x="32" y="392"/>
                      </a:lnTo>
                      <a:lnTo>
                        <a:pt x="32" y="390"/>
                      </a:lnTo>
                      <a:lnTo>
                        <a:pt x="30" y="388"/>
                      </a:lnTo>
                      <a:lnTo>
                        <a:pt x="24" y="386"/>
                      </a:lnTo>
                      <a:lnTo>
                        <a:pt x="22" y="384"/>
                      </a:lnTo>
                      <a:lnTo>
                        <a:pt x="22" y="380"/>
                      </a:lnTo>
                      <a:lnTo>
                        <a:pt x="24" y="376"/>
                      </a:lnTo>
                      <a:lnTo>
                        <a:pt x="26" y="372"/>
                      </a:lnTo>
                      <a:lnTo>
                        <a:pt x="28" y="370"/>
                      </a:lnTo>
                      <a:lnTo>
                        <a:pt x="30" y="368"/>
                      </a:lnTo>
                      <a:lnTo>
                        <a:pt x="30" y="364"/>
                      </a:lnTo>
                      <a:lnTo>
                        <a:pt x="30" y="362"/>
                      </a:lnTo>
                      <a:lnTo>
                        <a:pt x="32" y="358"/>
                      </a:lnTo>
                      <a:lnTo>
                        <a:pt x="40" y="352"/>
                      </a:lnTo>
                      <a:lnTo>
                        <a:pt x="42" y="348"/>
                      </a:lnTo>
                      <a:lnTo>
                        <a:pt x="44" y="348"/>
                      </a:lnTo>
                      <a:lnTo>
                        <a:pt x="46" y="350"/>
                      </a:lnTo>
                      <a:lnTo>
                        <a:pt x="52" y="348"/>
                      </a:lnTo>
                      <a:lnTo>
                        <a:pt x="54" y="348"/>
                      </a:lnTo>
                      <a:lnTo>
                        <a:pt x="66" y="354"/>
                      </a:lnTo>
                      <a:lnTo>
                        <a:pt x="68" y="354"/>
                      </a:lnTo>
                      <a:lnTo>
                        <a:pt x="72" y="358"/>
                      </a:lnTo>
                      <a:lnTo>
                        <a:pt x="76" y="360"/>
                      </a:lnTo>
                      <a:lnTo>
                        <a:pt x="78" y="360"/>
                      </a:lnTo>
                      <a:lnTo>
                        <a:pt x="80" y="360"/>
                      </a:lnTo>
                      <a:lnTo>
                        <a:pt x="90" y="362"/>
                      </a:lnTo>
                      <a:lnTo>
                        <a:pt x="94" y="364"/>
                      </a:lnTo>
                      <a:lnTo>
                        <a:pt x="96" y="368"/>
                      </a:lnTo>
                      <a:lnTo>
                        <a:pt x="100" y="370"/>
                      </a:lnTo>
                      <a:lnTo>
                        <a:pt x="104" y="370"/>
                      </a:lnTo>
                      <a:lnTo>
                        <a:pt x="108" y="368"/>
                      </a:lnTo>
                      <a:lnTo>
                        <a:pt x="110" y="368"/>
                      </a:lnTo>
                      <a:lnTo>
                        <a:pt x="112" y="364"/>
                      </a:lnTo>
                      <a:lnTo>
                        <a:pt x="112" y="362"/>
                      </a:lnTo>
                      <a:lnTo>
                        <a:pt x="114" y="354"/>
                      </a:lnTo>
                      <a:lnTo>
                        <a:pt x="112" y="354"/>
                      </a:lnTo>
                      <a:lnTo>
                        <a:pt x="110" y="348"/>
                      </a:lnTo>
                      <a:lnTo>
                        <a:pt x="108" y="346"/>
                      </a:lnTo>
                      <a:lnTo>
                        <a:pt x="106" y="344"/>
                      </a:lnTo>
                      <a:lnTo>
                        <a:pt x="104" y="342"/>
                      </a:lnTo>
                      <a:lnTo>
                        <a:pt x="102" y="338"/>
                      </a:lnTo>
                      <a:lnTo>
                        <a:pt x="100" y="338"/>
                      </a:lnTo>
                      <a:lnTo>
                        <a:pt x="102" y="338"/>
                      </a:lnTo>
                      <a:lnTo>
                        <a:pt x="100" y="336"/>
                      </a:lnTo>
                      <a:lnTo>
                        <a:pt x="100" y="334"/>
                      </a:lnTo>
                      <a:lnTo>
                        <a:pt x="104" y="326"/>
                      </a:lnTo>
                      <a:lnTo>
                        <a:pt x="104" y="318"/>
                      </a:lnTo>
                      <a:lnTo>
                        <a:pt x="106" y="316"/>
                      </a:lnTo>
                      <a:lnTo>
                        <a:pt x="112" y="312"/>
                      </a:lnTo>
                      <a:lnTo>
                        <a:pt x="114" y="312"/>
                      </a:lnTo>
                      <a:lnTo>
                        <a:pt x="116" y="314"/>
                      </a:lnTo>
                      <a:lnTo>
                        <a:pt x="116" y="316"/>
                      </a:lnTo>
                      <a:lnTo>
                        <a:pt x="118" y="316"/>
                      </a:lnTo>
                      <a:lnTo>
                        <a:pt x="120" y="314"/>
                      </a:lnTo>
                      <a:lnTo>
                        <a:pt x="120" y="312"/>
                      </a:lnTo>
                      <a:lnTo>
                        <a:pt x="124" y="308"/>
                      </a:lnTo>
                      <a:lnTo>
                        <a:pt x="128" y="306"/>
                      </a:lnTo>
                      <a:lnTo>
                        <a:pt x="138" y="304"/>
                      </a:lnTo>
                      <a:lnTo>
                        <a:pt x="144" y="302"/>
                      </a:lnTo>
                      <a:lnTo>
                        <a:pt x="150" y="302"/>
                      </a:lnTo>
                      <a:lnTo>
                        <a:pt x="154" y="300"/>
                      </a:lnTo>
                      <a:lnTo>
                        <a:pt x="154" y="296"/>
                      </a:lnTo>
                      <a:lnTo>
                        <a:pt x="154" y="294"/>
                      </a:lnTo>
                      <a:lnTo>
                        <a:pt x="152" y="292"/>
                      </a:lnTo>
                      <a:lnTo>
                        <a:pt x="150" y="292"/>
                      </a:lnTo>
                      <a:lnTo>
                        <a:pt x="148" y="288"/>
                      </a:lnTo>
                      <a:lnTo>
                        <a:pt x="144" y="286"/>
                      </a:lnTo>
                      <a:lnTo>
                        <a:pt x="142" y="286"/>
                      </a:lnTo>
                      <a:lnTo>
                        <a:pt x="142" y="284"/>
                      </a:lnTo>
                      <a:lnTo>
                        <a:pt x="140" y="278"/>
                      </a:lnTo>
                      <a:lnTo>
                        <a:pt x="140" y="274"/>
                      </a:lnTo>
                      <a:lnTo>
                        <a:pt x="140" y="272"/>
                      </a:lnTo>
                      <a:lnTo>
                        <a:pt x="142" y="270"/>
                      </a:lnTo>
                      <a:lnTo>
                        <a:pt x="144" y="264"/>
                      </a:lnTo>
                      <a:lnTo>
                        <a:pt x="148" y="262"/>
                      </a:lnTo>
                      <a:lnTo>
                        <a:pt x="150" y="260"/>
                      </a:lnTo>
                      <a:lnTo>
                        <a:pt x="152" y="258"/>
                      </a:lnTo>
                      <a:lnTo>
                        <a:pt x="152" y="254"/>
                      </a:lnTo>
                      <a:lnTo>
                        <a:pt x="154" y="252"/>
                      </a:lnTo>
                      <a:lnTo>
                        <a:pt x="156" y="252"/>
                      </a:lnTo>
                      <a:lnTo>
                        <a:pt x="158" y="252"/>
                      </a:lnTo>
                      <a:lnTo>
                        <a:pt x="160" y="254"/>
                      </a:lnTo>
                      <a:lnTo>
                        <a:pt x="162" y="256"/>
                      </a:lnTo>
                      <a:lnTo>
                        <a:pt x="164" y="256"/>
                      </a:lnTo>
                      <a:lnTo>
                        <a:pt x="164" y="254"/>
                      </a:lnTo>
                      <a:lnTo>
                        <a:pt x="166" y="252"/>
                      </a:lnTo>
                      <a:lnTo>
                        <a:pt x="168" y="250"/>
                      </a:lnTo>
                      <a:lnTo>
                        <a:pt x="168" y="248"/>
                      </a:lnTo>
                      <a:lnTo>
                        <a:pt x="168" y="244"/>
                      </a:lnTo>
                      <a:lnTo>
                        <a:pt x="166" y="242"/>
                      </a:lnTo>
                      <a:lnTo>
                        <a:pt x="164" y="240"/>
                      </a:lnTo>
                      <a:lnTo>
                        <a:pt x="164" y="238"/>
                      </a:lnTo>
                      <a:lnTo>
                        <a:pt x="166" y="232"/>
                      </a:lnTo>
                      <a:lnTo>
                        <a:pt x="168" y="230"/>
                      </a:lnTo>
                      <a:lnTo>
                        <a:pt x="170" y="230"/>
                      </a:lnTo>
                      <a:lnTo>
                        <a:pt x="172" y="232"/>
                      </a:lnTo>
                      <a:lnTo>
                        <a:pt x="174" y="234"/>
                      </a:lnTo>
                      <a:lnTo>
                        <a:pt x="174" y="236"/>
                      </a:lnTo>
                      <a:lnTo>
                        <a:pt x="176" y="236"/>
                      </a:lnTo>
                      <a:lnTo>
                        <a:pt x="176" y="238"/>
                      </a:lnTo>
                      <a:lnTo>
                        <a:pt x="182" y="238"/>
                      </a:lnTo>
                      <a:lnTo>
                        <a:pt x="186" y="234"/>
                      </a:lnTo>
                      <a:lnTo>
                        <a:pt x="188" y="234"/>
                      </a:lnTo>
                      <a:lnTo>
                        <a:pt x="190" y="234"/>
                      </a:lnTo>
                      <a:lnTo>
                        <a:pt x="194" y="232"/>
                      </a:lnTo>
                      <a:lnTo>
                        <a:pt x="196" y="232"/>
                      </a:lnTo>
                      <a:lnTo>
                        <a:pt x="198" y="234"/>
                      </a:lnTo>
                      <a:lnTo>
                        <a:pt x="196" y="240"/>
                      </a:lnTo>
                      <a:lnTo>
                        <a:pt x="196" y="242"/>
                      </a:lnTo>
                      <a:lnTo>
                        <a:pt x="198" y="244"/>
                      </a:lnTo>
                      <a:lnTo>
                        <a:pt x="200" y="244"/>
                      </a:lnTo>
                      <a:lnTo>
                        <a:pt x="204" y="242"/>
                      </a:lnTo>
                      <a:lnTo>
                        <a:pt x="206" y="240"/>
                      </a:lnTo>
                      <a:lnTo>
                        <a:pt x="206" y="238"/>
                      </a:lnTo>
                      <a:lnTo>
                        <a:pt x="206" y="236"/>
                      </a:lnTo>
                      <a:lnTo>
                        <a:pt x="206" y="234"/>
                      </a:lnTo>
                      <a:lnTo>
                        <a:pt x="202" y="230"/>
                      </a:lnTo>
                      <a:lnTo>
                        <a:pt x="200" y="228"/>
                      </a:lnTo>
                      <a:lnTo>
                        <a:pt x="202" y="226"/>
                      </a:lnTo>
                      <a:lnTo>
                        <a:pt x="204" y="224"/>
                      </a:lnTo>
                      <a:lnTo>
                        <a:pt x="204" y="222"/>
                      </a:lnTo>
                      <a:lnTo>
                        <a:pt x="204" y="220"/>
                      </a:lnTo>
                      <a:lnTo>
                        <a:pt x="206" y="220"/>
                      </a:lnTo>
                      <a:lnTo>
                        <a:pt x="208" y="224"/>
                      </a:lnTo>
                      <a:lnTo>
                        <a:pt x="210" y="226"/>
                      </a:lnTo>
                      <a:lnTo>
                        <a:pt x="216" y="230"/>
                      </a:lnTo>
                      <a:lnTo>
                        <a:pt x="216" y="228"/>
                      </a:lnTo>
                      <a:lnTo>
                        <a:pt x="222" y="224"/>
                      </a:lnTo>
                      <a:lnTo>
                        <a:pt x="222" y="222"/>
                      </a:lnTo>
                      <a:lnTo>
                        <a:pt x="228" y="222"/>
                      </a:lnTo>
                      <a:lnTo>
                        <a:pt x="232" y="224"/>
                      </a:lnTo>
                      <a:lnTo>
                        <a:pt x="236" y="226"/>
                      </a:lnTo>
                      <a:lnTo>
                        <a:pt x="240" y="228"/>
                      </a:lnTo>
                      <a:lnTo>
                        <a:pt x="242" y="228"/>
                      </a:lnTo>
                      <a:lnTo>
                        <a:pt x="246" y="230"/>
                      </a:lnTo>
                      <a:lnTo>
                        <a:pt x="248" y="232"/>
                      </a:lnTo>
                      <a:lnTo>
                        <a:pt x="252" y="234"/>
                      </a:lnTo>
                      <a:lnTo>
                        <a:pt x="254" y="236"/>
                      </a:lnTo>
                      <a:lnTo>
                        <a:pt x="260" y="236"/>
                      </a:lnTo>
                      <a:lnTo>
                        <a:pt x="262" y="238"/>
                      </a:lnTo>
                      <a:lnTo>
                        <a:pt x="264" y="244"/>
                      </a:lnTo>
                      <a:lnTo>
                        <a:pt x="266" y="244"/>
                      </a:lnTo>
                      <a:lnTo>
                        <a:pt x="270" y="242"/>
                      </a:lnTo>
                      <a:lnTo>
                        <a:pt x="272" y="240"/>
                      </a:lnTo>
                      <a:lnTo>
                        <a:pt x="272" y="236"/>
                      </a:lnTo>
                      <a:lnTo>
                        <a:pt x="272" y="232"/>
                      </a:lnTo>
                      <a:lnTo>
                        <a:pt x="272" y="230"/>
                      </a:lnTo>
                      <a:lnTo>
                        <a:pt x="272" y="226"/>
                      </a:lnTo>
                      <a:lnTo>
                        <a:pt x="272" y="224"/>
                      </a:lnTo>
                      <a:lnTo>
                        <a:pt x="276" y="222"/>
                      </a:lnTo>
                      <a:lnTo>
                        <a:pt x="282" y="218"/>
                      </a:lnTo>
                      <a:lnTo>
                        <a:pt x="286" y="218"/>
                      </a:lnTo>
                      <a:lnTo>
                        <a:pt x="288" y="216"/>
                      </a:lnTo>
                      <a:lnTo>
                        <a:pt x="292" y="208"/>
                      </a:lnTo>
                      <a:lnTo>
                        <a:pt x="298" y="206"/>
                      </a:lnTo>
                      <a:lnTo>
                        <a:pt x="300" y="208"/>
                      </a:lnTo>
                      <a:lnTo>
                        <a:pt x="302" y="210"/>
                      </a:lnTo>
                      <a:lnTo>
                        <a:pt x="306" y="216"/>
                      </a:lnTo>
                      <a:lnTo>
                        <a:pt x="308" y="220"/>
                      </a:lnTo>
                      <a:lnTo>
                        <a:pt x="310" y="222"/>
                      </a:lnTo>
                      <a:lnTo>
                        <a:pt x="312" y="222"/>
                      </a:lnTo>
                      <a:lnTo>
                        <a:pt x="316" y="218"/>
                      </a:lnTo>
                      <a:lnTo>
                        <a:pt x="318" y="218"/>
                      </a:lnTo>
                      <a:lnTo>
                        <a:pt x="320" y="218"/>
                      </a:lnTo>
                      <a:lnTo>
                        <a:pt x="320" y="220"/>
                      </a:lnTo>
                      <a:lnTo>
                        <a:pt x="320" y="226"/>
                      </a:lnTo>
                      <a:lnTo>
                        <a:pt x="320" y="228"/>
                      </a:lnTo>
                      <a:lnTo>
                        <a:pt x="322" y="228"/>
                      </a:lnTo>
                      <a:lnTo>
                        <a:pt x="326" y="226"/>
                      </a:lnTo>
                      <a:lnTo>
                        <a:pt x="326" y="224"/>
                      </a:lnTo>
                      <a:lnTo>
                        <a:pt x="326" y="218"/>
                      </a:lnTo>
                      <a:lnTo>
                        <a:pt x="326" y="216"/>
                      </a:lnTo>
                      <a:lnTo>
                        <a:pt x="330" y="214"/>
                      </a:lnTo>
                      <a:lnTo>
                        <a:pt x="334" y="216"/>
                      </a:lnTo>
                      <a:lnTo>
                        <a:pt x="336" y="212"/>
                      </a:lnTo>
                      <a:lnTo>
                        <a:pt x="336" y="210"/>
                      </a:lnTo>
                      <a:lnTo>
                        <a:pt x="334" y="210"/>
                      </a:lnTo>
                      <a:lnTo>
                        <a:pt x="334" y="208"/>
                      </a:lnTo>
                      <a:lnTo>
                        <a:pt x="332" y="198"/>
                      </a:lnTo>
                      <a:lnTo>
                        <a:pt x="334" y="196"/>
                      </a:lnTo>
                      <a:lnTo>
                        <a:pt x="340" y="194"/>
                      </a:lnTo>
                      <a:lnTo>
                        <a:pt x="342" y="194"/>
                      </a:lnTo>
                      <a:lnTo>
                        <a:pt x="344" y="192"/>
                      </a:lnTo>
                      <a:lnTo>
                        <a:pt x="344" y="190"/>
                      </a:lnTo>
                      <a:lnTo>
                        <a:pt x="344" y="188"/>
                      </a:lnTo>
                      <a:lnTo>
                        <a:pt x="340" y="186"/>
                      </a:lnTo>
                      <a:lnTo>
                        <a:pt x="338" y="184"/>
                      </a:lnTo>
                      <a:lnTo>
                        <a:pt x="340" y="182"/>
                      </a:lnTo>
                      <a:lnTo>
                        <a:pt x="342" y="182"/>
                      </a:lnTo>
                      <a:lnTo>
                        <a:pt x="346" y="184"/>
                      </a:lnTo>
                      <a:lnTo>
                        <a:pt x="348" y="184"/>
                      </a:lnTo>
                      <a:lnTo>
                        <a:pt x="348" y="180"/>
                      </a:lnTo>
                      <a:lnTo>
                        <a:pt x="350" y="180"/>
                      </a:lnTo>
                      <a:lnTo>
                        <a:pt x="354" y="180"/>
                      </a:lnTo>
                      <a:lnTo>
                        <a:pt x="356" y="178"/>
                      </a:lnTo>
                      <a:lnTo>
                        <a:pt x="356" y="176"/>
                      </a:lnTo>
                      <a:lnTo>
                        <a:pt x="354" y="176"/>
                      </a:lnTo>
                      <a:lnTo>
                        <a:pt x="350" y="174"/>
                      </a:lnTo>
                      <a:lnTo>
                        <a:pt x="348" y="174"/>
                      </a:lnTo>
                      <a:lnTo>
                        <a:pt x="348" y="172"/>
                      </a:lnTo>
                      <a:lnTo>
                        <a:pt x="348" y="170"/>
                      </a:lnTo>
                      <a:lnTo>
                        <a:pt x="350" y="170"/>
                      </a:lnTo>
                      <a:lnTo>
                        <a:pt x="352" y="170"/>
                      </a:lnTo>
                      <a:lnTo>
                        <a:pt x="356" y="172"/>
                      </a:lnTo>
                      <a:lnTo>
                        <a:pt x="360" y="174"/>
                      </a:lnTo>
                      <a:lnTo>
                        <a:pt x="362" y="178"/>
                      </a:lnTo>
                      <a:lnTo>
                        <a:pt x="362" y="180"/>
                      </a:lnTo>
                      <a:lnTo>
                        <a:pt x="362" y="184"/>
                      </a:lnTo>
                      <a:lnTo>
                        <a:pt x="362" y="186"/>
                      </a:lnTo>
                      <a:lnTo>
                        <a:pt x="364" y="190"/>
                      </a:lnTo>
                      <a:lnTo>
                        <a:pt x="368" y="192"/>
                      </a:lnTo>
                      <a:lnTo>
                        <a:pt x="370" y="194"/>
                      </a:lnTo>
                      <a:lnTo>
                        <a:pt x="376" y="196"/>
                      </a:lnTo>
                      <a:lnTo>
                        <a:pt x="378" y="196"/>
                      </a:lnTo>
                      <a:lnTo>
                        <a:pt x="382" y="194"/>
                      </a:lnTo>
                      <a:lnTo>
                        <a:pt x="386" y="194"/>
                      </a:lnTo>
                      <a:lnTo>
                        <a:pt x="388" y="196"/>
                      </a:lnTo>
                      <a:lnTo>
                        <a:pt x="390" y="200"/>
                      </a:lnTo>
                      <a:lnTo>
                        <a:pt x="392" y="202"/>
                      </a:lnTo>
                      <a:lnTo>
                        <a:pt x="394" y="202"/>
                      </a:lnTo>
                      <a:lnTo>
                        <a:pt x="394" y="200"/>
                      </a:lnTo>
                      <a:lnTo>
                        <a:pt x="394" y="198"/>
                      </a:lnTo>
                      <a:lnTo>
                        <a:pt x="394" y="196"/>
                      </a:lnTo>
                      <a:lnTo>
                        <a:pt x="396" y="196"/>
                      </a:lnTo>
                      <a:lnTo>
                        <a:pt x="404" y="194"/>
                      </a:lnTo>
                      <a:lnTo>
                        <a:pt x="406" y="192"/>
                      </a:lnTo>
                      <a:lnTo>
                        <a:pt x="406" y="190"/>
                      </a:lnTo>
                      <a:lnTo>
                        <a:pt x="408" y="188"/>
                      </a:lnTo>
                      <a:lnTo>
                        <a:pt x="406" y="184"/>
                      </a:lnTo>
                      <a:lnTo>
                        <a:pt x="408" y="178"/>
                      </a:lnTo>
                      <a:lnTo>
                        <a:pt x="406" y="172"/>
                      </a:lnTo>
                      <a:lnTo>
                        <a:pt x="406" y="168"/>
                      </a:lnTo>
                      <a:lnTo>
                        <a:pt x="408" y="162"/>
                      </a:lnTo>
                      <a:lnTo>
                        <a:pt x="412" y="158"/>
                      </a:lnTo>
                      <a:lnTo>
                        <a:pt x="412" y="156"/>
                      </a:lnTo>
                      <a:lnTo>
                        <a:pt x="414" y="154"/>
                      </a:lnTo>
                      <a:lnTo>
                        <a:pt x="414" y="152"/>
                      </a:lnTo>
                      <a:lnTo>
                        <a:pt x="414" y="150"/>
                      </a:lnTo>
                      <a:lnTo>
                        <a:pt x="416" y="148"/>
                      </a:lnTo>
                      <a:lnTo>
                        <a:pt x="420" y="146"/>
                      </a:lnTo>
                      <a:lnTo>
                        <a:pt x="420" y="148"/>
                      </a:lnTo>
                      <a:lnTo>
                        <a:pt x="422" y="150"/>
                      </a:lnTo>
                      <a:lnTo>
                        <a:pt x="424" y="150"/>
                      </a:lnTo>
                      <a:lnTo>
                        <a:pt x="432" y="144"/>
                      </a:lnTo>
                      <a:lnTo>
                        <a:pt x="434" y="140"/>
                      </a:lnTo>
                      <a:lnTo>
                        <a:pt x="436" y="134"/>
                      </a:lnTo>
                      <a:lnTo>
                        <a:pt x="436" y="132"/>
                      </a:lnTo>
                      <a:lnTo>
                        <a:pt x="436" y="128"/>
                      </a:lnTo>
                      <a:lnTo>
                        <a:pt x="436" y="124"/>
                      </a:lnTo>
                      <a:lnTo>
                        <a:pt x="438" y="122"/>
                      </a:lnTo>
                      <a:lnTo>
                        <a:pt x="440" y="120"/>
                      </a:lnTo>
                      <a:lnTo>
                        <a:pt x="446" y="118"/>
                      </a:lnTo>
                      <a:lnTo>
                        <a:pt x="448" y="116"/>
                      </a:lnTo>
                      <a:lnTo>
                        <a:pt x="450" y="116"/>
                      </a:lnTo>
                      <a:lnTo>
                        <a:pt x="452" y="112"/>
                      </a:lnTo>
                      <a:lnTo>
                        <a:pt x="454" y="108"/>
                      </a:lnTo>
                      <a:lnTo>
                        <a:pt x="458" y="106"/>
                      </a:lnTo>
                      <a:lnTo>
                        <a:pt x="458" y="104"/>
                      </a:lnTo>
                      <a:lnTo>
                        <a:pt x="460" y="102"/>
                      </a:lnTo>
                      <a:lnTo>
                        <a:pt x="458" y="98"/>
                      </a:lnTo>
                      <a:lnTo>
                        <a:pt x="456" y="92"/>
                      </a:lnTo>
                      <a:lnTo>
                        <a:pt x="454" y="84"/>
                      </a:lnTo>
                      <a:lnTo>
                        <a:pt x="452" y="82"/>
                      </a:lnTo>
                      <a:lnTo>
                        <a:pt x="452" y="80"/>
                      </a:lnTo>
                      <a:lnTo>
                        <a:pt x="452" y="78"/>
                      </a:lnTo>
                      <a:lnTo>
                        <a:pt x="454" y="74"/>
                      </a:lnTo>
                      <a:lnTo>
                        <a:pt x="456" y="72"/>
                      </a:lnTo>
                      <a:lnTo>
                        <a:pt x="462" y="72"/>
                      </a:lnTo>
                      <a:lnTo>
                        <a:pt x="468" y="70"/>
                      </a:lnTo>
                      <a:lnTo>
                        <a:pt x="472" y="70"/>
                      </a:lnTo>
                      <a:lnTo>
                        <a:pt x="474" y="70"/>
                      </a:lnTo>
                      <a:lnTo>
                        <a:pt x="476" y="70"/>
                      </a:lnTo>
                      <a:lnTo>
                        <a:pt x="480" y="74"/>
                      </a:lnTo>
                      <a:lnTo>
                        <a:pt x="482" y="76"/>
                      </a:lnTo>
                      <a:lnTo>
                        <a:pt x="484" y="76"/>
                      </a:lnTo>
                      <a:lnTo>
                        <a:pt x="486" y="76"/>
                      </a:lnTo>
                      <a:lnTo>
                        <a:pt x="490" y="74"/>
                      </a:lnTo>
                      <a:lnTo>
                        <a:pt x="494" y="70"/>
                      </a:lnTo>
                      <a:lnTo>
                        <a:pt x="502" y="62"/>
                      </a:lnTo>
                      <a:lnTo>
                        <a:pt x="506" y="60"/>
                      </a:lnTo>
                      <a:lnTo>
                        <a:pt x="508" y="60"/>
                      </a:lnTo>
                      <a:lnTo>
                        <a:pt x="512" y="60"/>
                      </a:lnTo>
                      <a:lnTo>
                        <a:pt x="516" y="56"/>
                      </a:lnTo>
                      <a:lnTo>
                        <a:pt x="524" y="56"/>
                      </a:lnTo>
                      <a:lnTo>
                        <a:pt x="526" y="56"/>
                      </a:lnTo>
                      <a:lnTo>
                        <a:pt x="526" y="54"/>
                      </a:lnTo>
                      <a:lnTo>
                        <a:pt x="524" y="50"/>
                      </a:lnTo>
                      <a:lnTo>
                        <a:pt x="524" y="48"/>
                      </a:lnTo>
                      <a:lnTo>
                        <a:pt x="524" y="48"/>
                      </a:lnTo>
                      <a:lnTo>
                        <a:pt x="528" y="46"/>
                      </a:lnTo>
                      <a:lnTo>
                        <a:pt x="528" y="42"/>
                      </a:lnTo>
                      <a:lnTo>
                        <a:pt x="528" y="40"/>
                      </a:lnTo>
                      <a:lnTo>
                        <a:pt x="526" y="40"/>
                      </a:lnTo>
                      <a:lnTo>
                        <a:pt x="524" y="38"/>
                      </a:lnTo>
                      <a:lnTo>
                        <a:pt x="516" y="38"/>
                      </a:lnTo>
                      <a:lnTo>
                        <a:pt x="516" y="36"/>
                      </a:lnTo>
                      <a:lnTo>
                        <a:pt x="516" y="34"/>
                      </a:lnTo>
                      <a:lnTo>
                        <a:pt x="522" y="32"/>
                      </a:lnTo>
                      <a:lnTo>
                        <a:pt x="522" y="26"/>
                      </a:lnTo>
                      <a:lnTo>
                        <a:pt x="518" y="24"/>
                      </a:lnTo>
                      <a:lnTo>
                        <a:pt x="514" y="22"/>
                      </a:lnTo>
                      <a:lnTo>
                        <a:pt x="512" y="20"/>
                      </a:lnTo>
                      <a:lnTo>
                        <a:pt x="512" y="18"/>
                      </a:lnTo>
                      <a:lnTo>
                        <a:pt x="512" y="16"/>
                      </a:lnTo>
                      <a:lnTo>
                        <a:pt x="512" y="16"/>
                      </a:lnTo>
                      <a:lnTo>
                        <a:pt x="514" y="14"/>
                      </a:lnTo>
                      <a:lnTo>
                        <a:pt x="518" y="8"/>
                      </a:lnTo>
                      <a:lnTo>
                        <a:pt x="524" y="6"/>
                      </a:lnTo>
                      <a:lnTo>
                        <a:pt x="524" y="2"/>
                      </a:lnTo>
                      <a:lnTo>
                        <a:pt x="526" y="0"/>
                      </a:lnTo>
                      <a:lnTo>
                        <a:pt x="528" y="0"/>
                      </a:lnTo>
                      <a:lnTo>
                        <a:pt x="530" y="2"/>
                      </a:lnTo>
                      <a:lnTo>
                        <a:pt x="534" y="6"/>
                      </a:lnTo>
                      <a:lnTo>
                        <a:pt x="538" y="8"/>
                      </a:lnTo>
                      <a:lnTo>
                        <a:pt x="542" y="10"/>
                      </a:lnTo>
                      <a:lnTo>
                        <a:pt x="546" y="10"/>
                      </a:lnTo>
                      <a:lnTo>
                        <a:pt x="548" y="8"/>
                      </a:lnTo>
                      <a:lnTo>
                        <a:pt x="552" y="4"/>
                      </a:lnTo>
                      <a:lnTo>
                        <a:pt x="554" y="6"/>
                      </a:lnTo>
                      <a:lnTo>
                        <a:pt x="556" y="4"/>
                      </a:lnTo>
                      <a:lnTo>
                        <a:pt x="558" y="4"/>
                      </a:lnTo>
                      <a:lnTo>
                        <a:pt x="558" y="2"/>
                      </a:lnTo>
                      <a:lnTo>
                        <a:pt x="560" y="0"/>
                      </a:lnTo>
                      <a:lnTo>
                        <a:pt x="562" y="0"/>
                      </a:lnTo>
                      <a:lnTo>
                        <a:pt x="564" y="0"/>
                      </a:lnTo>
                      <a:lnTo>
                        <a:pt x="566" y="2"/>
                      </a:lnTo>
                      <a:lnTo>
                        <a:pt x="566" y="4"/>
                      </a:lnTo>
                      <a:lnTo>
                        <a:pt x="566" y="8"/>
                      </a:lnTo>
                      <a:lnTo>
                        <a:pt x="568" y="10"/>
                      </a:lnTo>
                      <a:lnTo>
                        <a:pt x="570" y="10"/>
                      </a:lnTo>
                      <a:lnTo>
                        <a:pt x="572" y="10"/>
                      </a:lnTo>
                      <a:lnTo>
                        <a:pt x="578" y="10"/>
                      </a:lnTo>
                      <a:lnTo>
                        <a:pt x="580" y="10"/>
                      </a:lnTo>
                      <a:lnTo>
                        <a:pt x="582" y="16"/>
                      </a:lnTo>
                      <a:lnTo>
                        <a:pt x="584" y="18"/>
                      </a:lnTo>
                      <a:lnTo>
                        <a:pt x="584" y="22"/>
                      </a:lnTo>
                      <a:lnTo>
                        <a:pt x="586" y="22"/>
                      </a:lnTo>
                      <a:lnTo>
                        <a:pt x="590" y="26"/>
                      </a:lnTo>
                      <a:lnTo>
                        <a:pt x="594" y="32"/>
                      </a:lnTo>
                      <a:lnTo>
                        <a:pt x="594" y="34"/>
                      </a:lnTo>
                      <a:lnTo>
                        <a:pt x="594" y="36"/>
                      </a:lnTo>
                      <a:lnTo>
                        <a:pt x="596" y="40"/>
                      </a:lnTo>
                      <a:lnTo>
                        <a:pt x="596" y="42"/>
                      </a:lnTo>
                      <a:lnTo>
                        <a:pt x="598" y="42"/>
                      </a:lnTo>
                      <a:lnTo>
                        <a:pt x="600" y="46"/>
                      </a:lnTo>
                      <a:lnTo>
                        <a:pt x="606" y="46"/>
                      </a:lnTo>
                      <a:lnTo>
                        <a:pt x="612" y="46"/>
                      </a:lnTo>
                      <a:lnTo>
                        <a:pt x="616" y="46"/>
                      </a:lnTo>
                      <a:lnTo>
                        <a:pt x="620" y="46"/>
                      </a:lnTo>
                      <a:lnTo>
                        <a:pt x="626" y="42"/>
                      </a:lnTo>
                      <a:lnTo>
                        <a:pt x="628" y="42"/>
                      </a:lnTo>
                      <a:lnTo>
                        <a:pt x="632" y="42"/>
                      </a:lnTo>
                      <a:lnTo>
                        <a:pt x="634" y="46"/>
                      </a:lnTo>
                      <a:lnTo>
                        <a:pt x="640" y="46"/>
                      </a:lnTo>
                      <a:lnTo>
                        <a:pt x="642" y="46"/>
                      </a:lnTo>
                      <a:lnTo>
                        <a:pt x="642" y="46"/>
                      </a:lnTo>
                      <a:close/>
                    </a:path>
                  </a:pathLst>
                </a:custGeom>
                <a:solidFill>
                  <a:srgbClr val="005496"/>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107" name="Freeform 178">
                  <a:extLst>
                    <a:ext uri="{FF2B5EF4-FFF2-40B4-BE49-F238E27FC236}">
                      <a16:creationId xmlns:a16="http://schemas.microsoft.com/office/drawing/2014/main" id="{4930D7C7-8D17-358C-0FC3-AD5D81856CB0}"/>
                    </a:ext>
                  </a:extLst>
                </p:cNvPr>
                <p:cNvSpPr>
                  <a:spLocks/>
                </p:cNvSpPr>
                <p:nvPr/>
              </p:nvSpPr>
              <p:spPr bwMode="auto">
                <a:xfrm>
                  <a:off x="6750050" y="2378075"/>
                  <a:ext cx="828675" cy="927100"/>
                </a:xfrm>
                <a:custGeom>
                  <a:avLst/>
                  <a:gdLst>
                    <a:gd name="T0" fmla="*/ 330 w 522"/>
                    <a:gd name="T1" fmla="*/ 580 h 584"/>
                    <a:gd name="T2" fmla="*/ 296 w 522"/>
                    <a:gd name="T3" fmla="*/ 560 h 584"/>
                    <a:gd name="T4" fmla="*/ 280 w 522"/>
                    <a:gd name="T5" fmla="*/ 542 h 584"/>
                    <a:gd name="T6" fmla="*/ 262 w 522"/>
                    <a:gd name="T7" fmla="*/ 560 h 584"/>
                    <a:gd name="T8" fmla="*/ 240 w 522"/>
                    <a:gd name="T9" fmla="*/ 562 h 584"/>
                    <a:gd name="T10" fmla="*/ 200 w 522"/>
                    <a:gd name="T11" fmla="*/ 562 h 584"/>
                    <a:gd name="T12" fmla="*/ 178 w 522"/>
                    <a:gd name="T13" fmla="*/ 560 h 584"/>
                    <a:gd name="T14" fmla="*/ 158 w 522"/>
                    <a:gd name="T15" fmla="*/ 550 h 584"/>
                    <a:gd name="T16" fmla="*/ 126 w 522"/>
                    <a:gd name="T17" fmla="*/ 548 h 584"/>
                    <a:gd name="T18" fmla="*/ 110 w 522"/>
                    <a:gd name="T19" fmla="*/ 518 h 584"/>
                    <a:gd name="T20" fmla="*/ 92 w 522"/>
                    <a:gd name="T21" fmla="*/ 508 h 584"/>
                    <a:gd name="T22" fmla="*/ 72 w 522"/>
                    <a:gd name="T23" fmla="*/ 518 h 584"/>
                    <a:gd name="T24" fmla="*/ 46 w 522"/>
                    <a:gd name="T25" fmla="*/ 498 h 584"/>
                    <a:gd name="T26" fmla="*/ 154 w 522"/>
                    <a:gd name="T27" fmla="*/ 94 h 584"/>
                    <a:gd name="T28" fmla="*/ 158 w 522"/>
                    <a:gd name="T29" fmla="*/ 96 h 584"/>
                    <a:gd name="T30" fmla="*/ 168 w 522"/>
                    <a:gd name="T31" fmla="*/ 92 h 584"/>
                    <a:gd name="T32" fmla="*/ 180 w 522"/>
                    <a:gd name="T33" fmla="*/ 102 h 584"/>
                    <a:gd name="T34" fmla="*/ 216 w 522"/>
                    <a:gd name="T35" fmla="*/ 114 h 584"/>
                    <a:gd name="T36" fmla="*/ 228 w 522"/>
                    <a:gd name="T37" fmla="*/ 104 h 584"/>
                    <a:gd name="T38" fmla="*/ 236 w 522"/>
                    <a:gd name="T39" fmla="*/ 108 h 584"/>
                    <a:gd name="T40" fmla="*/ 244 w 522"/>
                    <a:gd name="T41" fmla="*/ 106 h 584"/>
                    <a:gd name="T42" fmla="*/ 244 w 522"/>
                    <a:gd name="T43" fmla="*/ 112 h 584"/>
                    <a:gd name="T44" fmla="*/ 234 w 522"/>
                    <a:gd name="T45" fmla="*/ 116 h 584"/>
                    <a:gd name="T46" fmla="*/ 216 w 522"/>
                    <a:gd name="T47" fmla="*/ 120 h 584"/>
                    <a:gd name="T48" fmla="*/ 210 w 522"/>
                    <a:gd name="T49" fmla="*/ 126 h 584"/>
                    <a:gd name="T50" fmla="*/ 220 w 522"/>
                    <a:gd name="T51" fmla="*/ 128 h 584"/>
                    <a:gd name="T52" fmla="*/ 232 w 522"/>
                    <a:gd name="T53" fmla="*/ 120 h 584"/>
                    <a:gd name="T54" fmla="*/ 242 w 522"/>
                    <a:gd name="T55" fmla="*/ 122 h 584"/>
                    <a:gd name="T56" fmla="*/ 248 w 522"/>
                    <a:gd name="T57" fmla="*/ 120 h 584"/>
                    <a:gd name="T58" fmla="*/ 256 w 522"/>
                    <a:gd name="T59" fmla="*/ 122 h 584"/>
                    <a:gd name="T60" fmla="*/ 270 w 522"/>
                    <a:gd name="T61" fmla="*/ 128 h 584"/>
                    <a:gd name="T62" fmla="*/ 298 w 522"/>
                    <a:gd name="T63" fmla="*/ 116 h 584"/>
                    <a:gd name="T64" fmla="*/ 332 w 522"/>
                    <a:gd name="T65" fmla="*/ 100 h 584"/>
                    <a:gd name="T66" fmla="*/ 360 w 522"/>
                    <a:gd name="T67" fmla="*/ 92 h 584"/>
                    <a:gd name="T68" fmla="*/ 366 w 522"/>
                    <a:gd name="T69" fmla="*/ 88 h 584"/>
                    <a:gd name="T70" fmla="*/ 382 w 522"/>
                    <a:gd name="T71" fmla="*/ 70 h 584"/>
                    <a:gd name="T72" fmla="*/ 420 w 522"/>
                    <a:gd name="T73" fmla="*/ 36 h 584"/>
                    <a:gd name="T74" fmla="*/ 460 w 522"/>
                    <a:gd name="T75" fmla="*/ 12 h 584"/>
                    <a:gd name="T76" fmla="*/ 522 w 522"/>
                    <a:gd name="T77" fmla="*/ 204 h 584"/>
                    <a:gd name="T78" fmla="*/ 512 w 522"/>
                    <a:gd name="T79" fmla="*/ 222 h 584"/>
                    <a:gd name="T80" fmla="*/ 516 w 522"/>
                    <a:gd name="T81" fmla="*/ 246 h 584"/>
                    <a:gd name="T82" fmla="*/ 512 w 522"/>
                    <a:gd name="T83" fmla="*/ 276 h 584"/>
                    <a:gd name="T84" fmla="*/ 512 w 522"/>
                    <a:gd name="T85" fmla="*/ 298 h 584"/>
                    <a:gd name="T86" fmla="*/ 510 w 522"/>
                    <a:gd name="T87" fmla="*/ 318 h 584"/>
                    <a:gd name="T88" fmla="*/ 504 w 522"/>
                    <a:gd name="T89" fmla="*/ 340 h 584"/>
                    <a:gd name="T90" fmla="*/ 506 w 522"/>
                    <a:gd name="T91" fmla="*/ 356 h 584"/>
                    <a:gd name="T92" fmla="*/ 480 w 522"/>
                    <a:gd name="T93" fmla="*/ 398 h 584"/>
                    <a:gd name="T94" fmla="*/ 458 w 522"/>
                    <a:gd name="T95" fmla="*/ 416 h 584"/>
                    <a:gd name="T96" fmla="*/ 434 w 522"/>
                    <a:gd name="T97" fmla="*/ 420 h 584"/>
                    <a:gd name="T98" fmla="*/ 422 w 522"/>
                    <a:gd name="T99" fmla="*/ 434 h 584"/>
                    <a:gd name="T100" fmla="*/ 416 w 522"/>
                    <a:gd name="T101" fmla="*/ 460 h 584"/>
                    <a:gd name="T102" fmla="*/ 416 w 522"/>
                    <a:gd name="T103" fmla="*/ 474 h 584"/>
                    <a:gd name="T104" fmla="*/ 418 w 522"/>
                    <a:gd name="T105" fmla="*/ 490 h 584"/>
                    <a:gd name="T106" fmla="*/ 402 w 522"/>
                    <a:gd name="T107" fmla="*/ 500 h 584"/>
                    <a:gd name="T108" fmla="*/ 386 w 522"/>
                    <a:gd name="T109" fmla="*/ 478 h 584"/>
                    <a:gd name="T110" fmla="*/ 374 w 522"/>
                    <a:gd name="T111" fmla="*/ 504 h 584"/>
                    <a:gd name="T112" fmla="*/ 372 w 522"/>
                    <a:gd name="T113" fmla="*/ 528 h 584"/>
                    <a:gd name="T114" fmla="*/ 374 w 522"/>
                    <a:gd name="T115" fmla="*/ 548 h 584"/>
                    <a:gd name="T116" fmla="*/ 364 w 522"/>
                    <a:gd name="T117" fmla="*/ 57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22" h="584">
                      <a:moveTo>
                        <a:pt x="362" y="574"/>
                      </a:moveTo>
                      <a:lnTo>
                        <a:pt x="356" y="576"/>
                      </a:lnTo>
                      <a:lnTo>
                        <a:pt x="354" y="576"/>
                      </a:lnTo>
                      <a:lnTo>
                        <a:pt x="342" y="582"/>
                      </a:lnTo>
                      <a:lnTo>
                        <a:pt x="338" y="584"/>
                      </a:lnTo>
                      <a:lnTo>
                        <a:pt x="336" y="584"/>
                      </a:lnTo>
                      <a:lnTo>
                        <a:pt x="334" y="584"/>
                      </a:lnTo>
                      <a:lnTo>
                        <a:pt x="332" y="582"/>
                      </a:lnTo>
                      <a:lnTo>
                        <a:pt x="330" y="580"/>
                      </a:lnTo>
                      <a:lnTo>
                        <a:pt x="328" y="576"/>
                      </a:lnTo>
                      <a:lnTo>
                        <a:pt x="328" y="574"/>
                      </a:lnTo>
                      <a:lnTo>
                        <a:pt x="322" y="572"/>
                      </a:lnTo>
                      <a:lnTo>
                        <a:pt x="318" y="568"/>
                      </a:lnTo>
                      <a:lnTo>
                        <a:pt x="316" y="564"/>
                      </a:lnTo>
                      <a:lnTo>
                        <a:pt x="312" y="562"/>
                      </a:lnTo>
                      <a:lnTo>
                        <a:pt x="304" y="564"/>
                      </a:lnTo>
                      <a:lnTo>
                        <a:pt x="300" y="562"/>
                      </a:lnTo>
                      <a:lnTo>
                        <a:pt x="296" y="560"/>
                      </a:lnTo>
                      <a:lnTo>
                        <a:pt x="294" y="556"/>
                      </a:lnTo>
                      <a:lnTo>
                        <a:pt x="294" y="550"/>
                      </a:lnTo>
                      <a:lnTo>
                        <a:pt x="290" y="546"/>
                      </a:lnTo>
                      <a:lnTo>
                        <a:pt x="290" y="542"/>
                      </a:lnTo>
                      <a:lnTo>
                        <a:pt x="290" y="540"/>
                      </a:lnTo>
                      <a:lnTo>
                        <a:pt x="288" y="538"/>
                      </a:lnTo>
                      <a:lnTo>
                        <a:pt x="286" y="538"/>
                      </a:lnTo>
                      <a:lnTo>
                        <a:pt x="284" y="540"/>
                      </a:lnTo>
                      <a:lnTo>
                        <a:pt x="280" y="542"/>
                      </a:lnTo>
                      <a:lnTo>
                        <a:pt x="272" y="542"/>
                      </a:lnTo>
                      <a:lnTo>
                        <a:pt x="270" y="544"/>
                      </a:lnTo>
                      <a:lnTo>
                        <a:pt x="270" y="548"/>
                      </a:lnTo>
                      <a:lnTo>
                        <a:pt x="270" y="550"/>
                      </a:lnTo>
                      <a:lnTo>
                        <a:pt x="266" y="554"/>
                      </a:lnTo>
                      <a:lnTo>
                        <a:pt x="264" y="554"/>
                      </a:lnTo>
                      <a:lnTo>
                        <a:pt x="264" y="554"/>
                      </a:lnTo>
                      <a:lnTo>
                        <a:pt x="262" y="558"/>
                      </a:lnTo>
                      <a:lnTo>
                        <a:pt x="262" y="560"/>
                      </a:lnTo>
                      <a:lnTo>
                        <a:pt x="258" y="562"/>
                      </a:lnTo>
                      <a:lnTo>
                        <a:pt x="254" y="562"/>
                      </a:lnTo>
                      <a:lnTo>
                        <a:pt x="250" y="562"/>
                      </a:lnTo>
                      <a:lnTo>
                        <a:pt x="246" y="564"/>
                      </a:lnTo>
                      <a:lnTo>
                        <a:pt x="244" y="566"/>
                      </a:lnTo>
                      <a:lnTo>
                        <a:pt x="244" y="568"/>
                      </a:lnTo>
                      <a:lnTo>
                        <a:pt x="242" y="568"/>
                      </a:lnTo>
                      <a:lnTo>
                        <a:pt x="240" y="566"/>
                      </a:lnTo>
                      <a:lnTo>
                        <a:pt x="240" y="562"/>
                      </a:lnTo>
                      <a:lnTo>
                        <a:pt x="236" y="560"/>
                      </a:lnTo>
                      <a:lnTo>
                        <a:pt x="232" y="558"/>
                      </a:lnTo>
                      <a:lnTo>
                        <a:pt x="224" y="558"/>
                      </a:lnTo>
                      <a:lnTo>
                        <a:pt x="222" y="558"/>
                      </a:lnTo>
                      <a:lnTo>
                        <a:pt x="218" y="556"/>
                      </a:lnTo>
                      <a:lnTo>
                        <a:pt x="214" y="554"/>
                      </a:lnTo>
                      <a:lnTo>
                        <a:pt x="204" y="560"/>
                      </a:lnTo>
                      <a:lnTo>
                        <a:pt x="202" y="560"/>
                      </a:lnTo>
                      <a:lnTo>
                        <a:pt x="200" y="562"/>
                      </a:lnTo>
                      <a:lnTo>
                        <a:pt x="200" y="566"/>
                      </a:lnTo>
                      <a:lnTo>
                        <a:pt x="200" y="568"/>
                      </a:lnTo>
                      <a:lnTo>
                        <a:pt x="198" y="570"/>
                      </a:lnTo>
                      <a:lnTo>
                        <a:pt x="196" y="570"/>
                      </a:lnTo>
                      <a:lnTo>
                        <a:pt x="192" y="568"/>
                      </a:lnTo>
                      <a:lnTo>
                        <a:pt x="186" y="568"/>
                      </a:lnTo>
                      <a:lnTo>
                        <a:pt x="184" y="566"/>
                      </a:lnTo>
                      <a:lnTo>
                        <a:pt x="182" y="560"/>
                      </a:lnTo>
                      <a:lnTo>
                        <a:pt x="178" y="560"/>
                      </a:lnTo>
                      <a:lnTo>
                        <a:pt x="176" y="558"/>
                      </a:lnTo>
                      <a:lnTo>
                        <a:pt x="174" y="558"/>
                      </a:lnTo>
                      <a:lnTo>
                        <a:pt x="174" y="554"/>
                      </a:lnTo>
                      <a:lnTo>
                        <a:pt x="172" y="554"/>
                      </a:lnTo>
                      <a:lnTo>
                        <a:pt x="172" y="554"/>
                      </a:lnTo>
                      <a:lnTo>
                        <a:pt x="170" y="554"/>
                      </a:lnTo>
                      <a:lnTo>
                        <a:pt x="164" y="554"/>
                      </a:lnTo>
                      <a:lnTo>
                        <a:pt x="162" y="550"/>
                      </a:lnTo>
                      <a:lnTo>
                        <a:pt x="158" y="550"/>
                      </a:lnTo>
                      <a:lnTo>
                        <a:pt x="156" y="550"/>
                      </a:lnTo>
                      <a:lnTo>
                        <a:pt x="150" y="554"/>
                      </a:lnTo>
                      <a:lnTo>
                        <a:pt x="146" y="554"/>
                      </a:lnTo>
                      <a:lnTo>
                        <a:pt x="142" y="554"/>
                      </a:lnTo>
                      <a:lnTo>
                        <a:pt x="136" y="554"/>
                      </a:lnTo>
                      <a:lnTo>
                        <a:pt x="130" y="554"/>
                      </a:lnTo>
                      <a:lnTo>
                        <a:pt x="128" y="550"/>
                      </a:lnTo>
                      <a:lnTo>
                        <a:pt x="126" y="550"/>
                      </a:lnTo>
                      <a:lnTo>
                        <a:pt x="126" y="548"/>
                      </a:lnTo>
                      <a:lnTo>
                        <a:pt x="124" y="544"/>
                      </a:lnTo>
                      <a:lnTo>
                        <a:pt x="124" y="542"/>
                      </a:lnTo>
                      <a:lnTo>
                        <a:pt x="124" y="540"/>
                      </a:lnTo>
                      <a:lnTo>
                        <a:pt x="120" y="534"/>
                      </a:lnTo>
                      <a:lnTo>
                        <a:pt x="116" y="530"/>
                      </a:lnTo>
                      <a:lnTo>
                        <a:pt x="114" y="530"/>
                      </a:lnTo>
                      <a:lnTo>
                        <a:pt x="114" y="526"/>
                      </a:lnTo>
                      <a:lnTo>
                        <a:pt x="112" y="524"/>
                      </a:lnTo>
                      <a:lnTo>
                        <a:pt x="110" y="518"/>
                      </a:lnTo>
                      <a:lnTo>
                        <a:pt x="108" y="518"/>
                      </a:lnTo>
                      <a:lnTo>
                        <a:pt x="102" y="518"/>
                      </a:lnTo>
                      <a:lnTo>
                        <a:pt x="100" y="518"/>
                      </a:lnTo>
                      <a:lnTo>
                        <a:pt x="98" y="518"/>
                      </a:lnTo>
                      <a:lnTo>
                        <a:pt x="96" y="516"/>
                      </a:lnTo>
                      <a:lnTo>
                        <a:pt x="96" y="512"/>
                      </a:lnTo>
                      <a:lnTo>
                        <a:pt x="96" y="510"/>
                      </a:lnTo>
                      <a:lnTo>
                        <a:pt x="94" y="508"/>
                      </a:lnTo>
                      <a:lnTo>
                        <a:pt x="92" y="508"/>
                      </a:lnTo>
                      <a:lnTo>
                        <a:pt x="90" y="508"/>
                      </a:lnTo>
                      <a:lnTo>
                        <a:pt x="88" y="510"/>
                      </a:lnTo>
                      <a:lnTo>
                        <a:pt x="88" y="512"/>
                      </a:lnTo>
                      <a:lnTo>
                        <a:pt x="86" y="512"/>
                      </a:lnTo>
                      <a:lnTo>
                        <a:pt x="84" y="514"/>
                      </a:lnTo>
                      <a:lnTo>
                        <a:pt x="82" y="512"/>
                      </a:lnTo>
                      <a:lnTo>
                        <a:pt x="78" y="516"/>
                      </a:lnTo>
                      <a:lnTo>
                        <a:pt x="76" y="518"/>
                      </a:lnTo>
                      <a:lnTo>
                        <a:pt x="72" y="518"/>
                      </a:lnTo>
                      <a:lnTo>
                        <a:pt x="68" y="516"/>
                      </a:lnTo>
                      <a:lnTo>
                        <a:pt x="64" y="514"/>
                      </a:lnTo>
                      <a:lnTo>
                        <a:pt x="60" y="510"/>
                      </a:lnTo>
                      <a:lnTo>
                        <a:pt x="58" y="508"/>
                      </a:lnTo>
                      <a:lnTo>
                        <a:pt x="56" y="508"/>
                      </a:lnTo>
                      <a:lnTo>
                        <a:pt x="54" y="510"/>
                      </a:lnTo>
                      <a:lnTo>
                        <a:pt x="54" y="514"/>
                      </a:lnTo>
                      <a:lnTo>
                        <a:pt x="48" y="516"/>
                      </a:lnTo>
                      <a:lnTo>
                        <a:pt x="46" y="498"/>
                      </a:lnTo>
                      <a:lnTo>
                        <a:pt x="36" y="404"/>
                      </a:lnTo>
                      <a:lnTo>
                        <a:pt x="28" y="330"/>
                      </a:lnTo>
                      <a:lnTo>
                        <a:pt x="18" y="256"/>
                      </a:lnTo>
                      <a:lnTo>
                        <a:pt x="0" y="118"/>
                      </a:lnTo>
                      <a:lnTo>
                        <a:pt x="52" y="108"/>
                      </a:lnTo>
                      <a:lnTo>
                        <a:pt x="154" y="90"/>
                      </a:lnTo>
                      <a:lnTo>
                        <a:pt x="152" y="92"/>
                      </a:lnTo>
                      <a:lnTo>
                        <a:pt x="152" y="94"/>
                      </a:lnTo>
                      <a:lnTo>
                        <a:pt x="154" y="94"/>
                      </a:lnTo>
                      <a:lnTo>
                        <a:pt x="152" y="94"/>
                      </a:lnTo>
                      <a:lnTo>
                        <a:pt x="152" y="96"/>
                      </a:lnTo>
                      <a:lnTo>
                        <a:pt x="154" y="96"/>
                      </a:lnTo>
                      <a:lnTo>
                        <a:pt x="156" y="96"/>
                      </a:lnTo>
                      <a:lnTo>
                        <a:pt x="156" y="94"/>
                      </a:lnTo>
                      <a:lnTo>
                        <a:pt x="156" y="96"/>
                      </a:lnTo>
                      <a:lnTo>
                        <a:pt x="156" y="94"/>
                      </a:lnTo>
                      <a:lnTo>
                        <a:pt x="156" y="96"/>
                      </a:lnTo>
                      <a:lnTo>
                        <a:pt x="158" y="96"/>
                      </a:lnTo>
                      <a:lnTo>
                        <a:pt x="156" y="94"/>
                      </a:lnTo>
                      <a:lnTo>
                        <a:pt x="158" y="94"/>
                      </a:lnTo>
                      <a:lnTo>
                        <a:pt x="158" y="96"/>
                      </a:lnTo>
                      <a:lnTo>
                        <a:pt x="160" y="96"/>
                      </a:lnTo>
                      <a:lnTo>
                        <a:pt x="162" y="96"/>
                      </a:lnTo>
                      <a:lnTo>
                        <a:pt x="164" y="96"/>
                      </a:lnTo>
                      <a:lnTo>
                        <a:pt x="168" y="96"/>
                      </a:lnTo>
                      <a:lnTo>
                        <a:pt x="168" y="94"/>
                      </a:lnTo>
                      <a:lnTo>
                        <a:pt x="168" y="92"/>
                      </a:lnTo>
                      <a:lnTo>
                        <a:pt x="172" y="94"/>
                      </a:lnTo>
                      <a:lnTo>
                        <a:pt x="172" y="96"/>
                      </a:lnTo>
                      <a:lnTo>
                        <a:pt x="174" y="96"/>
                      </a:lnTo>
                      <a:lnTo>
                        <a:pt x="176" y="96"/>
                      </a:lnTo>
                      <a:lnTo>
                        <a:pt x="182" y="98"/>
                      </a:lnTo>
                      <a:lnTo>
                        <a:pt x="182" y="100"/>
                      </a:lnTo>
                      <a:lnTo>
                        <a:pt x="180" y="100"/>
                      </a:lnTo>
                      <a:lnTo>
                        <a:pt x="182" y="100"/>
                      </a:lnTo>
                      <a:lnTo>
                        <a:pt x="180" y="102"/>
                      </a:lnTo>
                      <a:lnTo>
                        <a:pt x="184" y="100"/>
                      </a:lnTo>
                      <a:lnTo>
                        <a:pt x="192" y="102"/>
                      </a:lnTo>
                      <a:lnTo>
                        <a:pt x="198" y="102"/>
                      </a:lnTo>
                      <a:lnTo>
                        <a:pt x="200" y="104"/>
                      </a:lnTo>
                      <a:lnTo>
                        <a:pt x="202" y="104"/>
                      </a:lnTo>
                      <a:lnTo>
                        <a:pt x="204" y="106"/>
                      </a:lnTo>
                      <a:lnTo>
                        <a:pt x="206" y="110"/>
                      </a:lnTo>
                      <a:lnTo>
                        <a:pt x="212" y="112"/>
                      </a:lnTo>
                      <a:lnTo>
                        <a:pt x="216" y="114"/>
                      </a:lnTo>
                      <a:lnTo>
                        <a:pt x="214" y="114"/>
                      </a:lnTo>
                      <a:lnTo>
                        <a:pt x="216" y="114"/>
                      </a:lnTo>
                      <a:lnTo>
                        <a:pt x="220" y="114"/>
                      </a:lnTo>
                      <a:lnTo>
                        <a:pt x="224" y="112"/>
                      </a:lnTo>
                      <a:lnTo>
                        <a:pt x="226" y="112"/>
                      </a:lnTo>
                      <a:lnTo>
                        <a:pt x="228" y="110"/>
                      </a:lnTo>
                      <a:lnTo>
                        <a:pt x="228" y="108"/>
                      </a:lnTo>
                      <a:lnTo>
                        <a:pt x="228" y="106"/>
                      </a:lnTo>
                      <a:lnTo>
                        <a:pt x="228" y="104"/>
                      </a:lnTo>
                      <a:lnTo>
                        <a:pt x="228" y="106"/>
                      </a:lnTo>
                      <a:lnTo>
                        <a:pt x="228" y="104"/>
                      </a:lnTo>
                      <a:lnTo>
                        <a:pt x="226" y="104"/>
                      </a:lnTo>
                      <a:lnTo>
                        <a:pt x="228" y="102"/>
                      </a:lnTo>
                      <a:lnTo>
                        <a:pt x="230" y="102"/>
                      </a:lnTo>
                      <a:lnTo>
                        <a:pt x="232" y="104"/>
                      </a:lnTo>
                      <a:lnTo>
                        <a:pt x="232" y="106"/>
                      </a:lnTo>
                      <a:lnTo>
                        <a:pt x="232" y="104"/>
                      </a:lnTo>
                      <a:lnTo>
                        <a:pt x="236" y="108"/>
                      </a:lnTo>
                      <a:lnTo>
                        <a:pt x="234" y="106"/>
                      </a:lnTo>
                      <a:lnTo>
                        <a:pt x="234" y="108"/>
                      </a:lnTo>
                      <a:lnTo>
                        <a:pt x="232" y="110"/>
                      </a:lnTo>
                      <a:lnTo>
                        <a:pt x="238" y="108"/>
                      </a:lnTo>
                      <a:lnTo>
                        <a:pt x="236" y="108"/>
                      </a:lnTo>
                      <a:lnTo>
                        <a:pt x="238" y="108"/>
                      </a:lnTo>
                      <a:lnTo>
                        <a:pt x="240" y="106"/>
                      </a:lnTo>
                      <a:lnTo>
                        <a:pt x="242" y="106"/>
                      </a:lnTo>
                      <a:lnTo>
                        <a:pt x="244" y="106"/>
                      </a:lnTo>
                      <a:lnTo>
                        <a:pt x="244" y="108"/>
                      </a:lnTo>
                      <a:lnTo>
                        <a:pt x="246" y="108"/>
                      </a:lnTo>
                      <a:lnTo>
                        <a:pt x="244" y="110"/>
                      </a:lnTo>
                      <a:lnTo>
                        <a:pt x="246" y="112"/>
                      </a:lnTo>
                      <a:lnTo>
                        <a:pt x="246" y="114"/>
                      </a:lnTo>
                      <a:lnTo>
                        <a:pt x="244" y="114"/>
                      </a:lnTo>
                      <a:lnTo>
                        <a:pt x="244" y="112"/>
                      </a:lnTo>
                      <a:lnTo>
                        <a:pt x="242" y="112"/>
                      </a:lnTo>
                      <a:lnTo>
                        <a:pt x="244" y="112"/>
                      </a:lnTo>
                      <a:lnTo>
                        <a:pt x="244" y="114"/>
                      </a:lnTo>
                      <a:lnTo>
                        <a:pt x="242" y="116"/>
                      </a:lnTo>
                      <a:lnTo>
                        <a:pt x="242" y="114"/>
                      </a:lnTo>
                      <a:lnTo>
                        <a:pt x="244" y="112"/>
                      </a:lnTo>
                      <a:lnTo>
                        <a:pt x="242" y="112"/>
                      </a:lnTo>
                      <a:lnTo>
                        <a:pt x="240" y="114"/>
                      </a:lnTo>
                      <a:lnTo>
                        <a:pt x="238" y="114"/>
                      </a:lnTo>
                      <a:lnTo>
                        <a:pt x="234" y="114"/>
                      </a:lnTo>
                      <a:lnTo>
                        <a:pt x="234" y="116"/>
                      </a:lnTo>
                      <a:lnTo>
                        <a:pt x="232" y="116"/>
                      </a:lnTo>
                      <a:lnTo>
                        <a:pt x="232" y="118"/>
                      </a:lnTo>
                      <a:lnTo>
                        <a:pt x="232" y="116"/>
                      </a:lnTo>
                      <a:lnTo>
                        <a:pt x="230" y="116"/>
                      </a:lnTo>
                      <a:lnTo>
                        <a:pt x="228" y="116"/>
                      </a:lnTo>
                      <a:lnTo>
                        <a:pt x="226" y="118"/>
                      </a:lnTo>
                      <a:lnTo>
                        <a:pt x="220" y="120"/>
                      </a:lnTo>
                      <a:lnTo>
                        <a:pt x="218" y="120"/>
                      </a:lnTo>
                      <a:lnTo>
                        <a:pt x="216" y="120"/>
                      </a:lnTo>
                      <a:lnTo>
                        <a:pt x="216" y="122"/>
                      </a:lnTo>
                      <a:lnTo>
                        <a:pt x="214" y="124"/>
                      </a:lnTo>
                      <a:lnTo>
                        <a:pt x="212" y="124"/>
                      </a:lnTo>
                      <a:lnTo>
                        <a:pt x="210" y="124"/>
                      </a:lnTo>
                      <a:lnTo>
                        <a:pt x="208" y="124"/>
                      </a:lnTo>
                      <a:lnTo>
                        <a:pt x="208" y="126"/>
                      </a:lnTo>
                      <a:lnTo>
                        <a:pt x="210" y="126"/>
                      </a:lnTo>
                      <a:lnTo>
                        <a:pt x="212" y="126"/>
                      </a:lnTo>
                      <a:lnTo>
                        <a:pt x="210" y="126"/>
                      </a:lnTo>
                      <a:lnTo>
                        <a:pt x="212" y="128"/>
                      </a:lnTo>
                      <a:lnTo>
                        <a:pt x="212" y="130"/>
                      </a:lnTo>
                      <a:lnTo>
                        <a:pt x="214" y="128"/>
                      </a:lnTo>
                      <a:lnTo>
                        <a:pt x="214" y="130"/>
                      </a:lnTo>
                      <a:lnTo>
                        <a:pt x="214" y="128"/>
                      </a:lnTo>
                      <a:lnTo>
                        <a:pt x="214" y="126"/>
                      </a:lnTo>
                      <a:lnTo>
                        <a:pt x="216" y="124"/>
                      </a:lnTo>
                      <a:lnTo>
                        <a:pt x="218" y="128"/>
                      </a:lnTo>
                      <a:lnTo>
                        <a:pt x="220" y="128"/>
                      </a:lnTo>
                      <a:lnTo>
                        <a:pt x="220" y="130"/>
                      </a:lnTo>
                      <a:lnTo>
                        <a:pt x="224" y="130"/>
                      </a:lnTo>
                      <a:lnTo>
                        <a:pt x="226" y="126"/>
                      </a:lnTo>
                      <a:lnTo>
                        <a:pt x="228" y="126"/>
                      </a:lnTo>
                      <a:lnTo>
                        <a:pt x="230" y="124"/>
                      </a:lnTo>
                      <a:lnTo>
                        <a:pt x="232" y="122"/>
                      </a:lnTo>
                      <a:lnTo>
                        <a:pt x="234" y="122"/>
                      </a:lnTo>
                      <a:lnTo>
                        <a:pt x="232" y="122"/>
                      </a:lnTo>
                      <a:lnTo>
                        <a:pt x="232" y="120"/>
                      </a:lnTo>
                      <a:lnTo>
                        <a:pt x="232" y="118"/>
                      </a:lnTo>
                      <a:lnTo>
                        <a:pt x="232" y="120"/>
                      </a:lnTo>
                      <a:lnTo>
                        <a:pt x="234" y="120"/>
                      </a:lnTo>
                      <a:lnTo>
                        <a:pt x="232" y="118"/>
                      </a:lnTo>
                      <a:lnTo>
                        <a:pt x="234" y="120"/>
                      </a:lnTo>
                      <a:lnTo>
                        <a:pt x="234" y="118"/>
                      </a:lnTo>
                      <a:lnTo>
                        <a:pt x="236" y="120"/>
                      </a:lnTo>
                      <a:lnTo>
                        <a:pt x="240" y="122"/>
                      </a:lnTo>
                      <a:lnTo>
                        <a:pt x="242" y="122"/>
                      </a:lnTo>
                      <a:lnTo>
                        <a:pt x="244" y="122"/>
                      </a:lnTo>
                      <a:lnTo>
                        <a:pt x="244" y="120"/>
                      </a:lnTo>
                      <a:lnTo>
                        <a:pt x="244" y="122"/>
                      </a:lnTo>
                      <a:lnTo>
                        <a:pt x="244" y="120"/>
                      </a:lnTo>
                      <a:lnTo>
                        <a:pt x="244" y="122"/>
                      </a:lnTo>
                      <a:lnTo>
                        <a:pt x="244" y="120"/>
                      </a:lnTo>
                      <a:lnTo>
                        <a:pt x="246" y="120"/>
                      </a:lnTo>
                      <a:lnTo>
                        <a:pt x="248" y="118"/>
                      </a:lnTo>
                      <a:lnTo>
                        <a:pt x="248" y="120"/>
                      </a:lnTo>
                      <a:lnTo>
                        <a:pt x="250" y="120"/>
                      </a:lnTo>
                      <a:lnTo>
                        <a:pt x="252" y="120"/>
                      </a:lnTo>
                      <a:lnTo>
                        <a:pt x="250" y="122"/>
                      </a:lnTo>
                      <a:lnTo>
                        <a:pt x="252" y="120"/>
                      </a:lnTo>
                      <a:lnTo>
                        <a:pt x="252" y="122"/>
                      </a:lnTo>
                      <a:lnTo>
                        <a:pt x="254" y="122"/>
                      </a:lnTo>
                      <a:lnTo>
                        <a:pt x="256" y="122"/>
                      </a:lnTo>
                      <a:lnTo>
                        <a:pt x="256" y="124"/>
                      </a:lnTo>
                      <a:lnTo>
                        <a:pt x="256" y="122"/>
                      </a:lnTo>
                      <a:lnTo>
                        <a:pt x="258" y="122"/>
                      </a:lnTo>
                      <a:lnTo>
                        <a:pt x="258" y="124"/>
                      </a:lnTo>
                      <a:lnTo>
                        <a:pt x="258" y="124"/>
                      </a:lnTo>
                      <a:lnTo>
                        <a:pt x="258" y="122"/>
                      </a:lnTo>
                      <a:lnTo>
                        <a:pt x="262" y="124"/>
                      </a:lnTo>
                      <a:lnTo>
                        <a:pt x="264" y="124"/>
                      </a:lnTo>
                      <a:lnTo>
                        <a:pt x="266" y="126"/>
                      </a:lnTo>
                      <a:lnTo>
                        <a:pt x="268" y="126"/>
                      </a:lnTo>
                      <a:lnTo>
                        <a:pt x="270" y="128"/>
                      </a:lnTo>
                      <a:lnTo>
                        <a:pt x="272" y="128"/>
                      </a:lnTo>
                      <a:lnTo>
                        <a:pt x="278" y="126"/>
                      </a:lnTo>
                      <a:lnTo>
                        <a:pt x="280" y="124"/>
                      </a:lnTo>
                      <a:lnTo>
                        <a:pt x="284" y="120"/>
                      </a:lnTo>
                      <a:lnTo>
                        <a:pt x="284" y="120"/>
                      </a:lnTo>
                      <a:lnTo>
                        <a:pt x="286" y="118"/>
                      </a:lnTo>
                      <a:lnTo>
                        <a:pt x="290" y="116"/>
                      </a:lnTo>
                      <a:lnTo>
                        <a:pt x="294" y="116"/>
                      </a:lnTo>
                      <a:lnTo>
                        <a:pt x="298" y="116"/>
                      </a:lnTo>
                      <a:lnTo>
                        <a:pt x="300" y="114"/>
                      </a:lnTo>
                      <a:lnTo>
                        <a:pt x="304" y="110"/>
                      </a:lnTo>
                      <a:lnTo>
                        <a:pt x="306" y="108"/>
                      </a:lnTo>
                      <a:lnTo>
                        <a:pt x="308" y="108"/>
                      </a:lnTo>
                      <a:lnTo>
                        <a:pt x="312" y="104"/>
                      </a:lnTo>
                      <a:lnTo>
                        <a:pt x="324" y="98"/>
                      </a:lnTo>
                      <a:lnTo>
                        <a:pt x="326" y="98"/>
                      </a:lnTo>
                      <a:lnTo>
                        <a:pt x="330" y="98"/>
                      </a:lnTo>
                      <a:lnTo>
                        <a:pt x="332" y="100"/>
                      </a:lnTo>
                      <a:lnTo>
                        <a:pt x="340" y="100"/>
                      </a:lnTo>
                      <a:lnTo>
                        <a:pt x="342" y="100"/>
                      </a:lnTo>
                      <a:lnTo>
                        <a:pt x="346" y="98"/>
                      </a:lnTo>
                      <a:lnTo>
                        <a:pt x="350" y="96"/>
                      </a:lnTo>
                      <a:lnTo>
                        <a:pt x="356" y="98"/>
                      </a:lnTo>
                      <a:lnTo>
                        <a:pt x="356" y="96"/>
                      </a:lnTo>
                      <a:lnTo>
                        <a:pt x="358" y="96"/>
                      </a:lnTo>
                      <a:lnTo>
                        <a:pt x="360" y="96"/>
                      </a:lnTo>
                      <a:lnTo>
                        <a:pt x="360" y="92"/>
                      </a:lnTo>
                      <a:lnTo>
                        <a:pt x="362" y="94"/>
                      </a:lnTo>
                      <a:lnTo>
                        <a:pt x="360" y="92"/>
                      </a:lnTo>
                      <a:lnTo>
                        <a:pt x="362" y="92"/>
                      </a:lnTo>
                      <a:lnTo>
                        <a:pt x="362" y="90"/>
                      </a:lnTo>
                      <a:lnTo>
                        <a:pt x="364" y="88"/>
                      </a:lnTo>
                      <a:lnTo>
                        <a:pt x="364" y="90"/>
                      </a:lnTo>
                      <a:lnTo>
                        <a:pt x="366" y="90"/>
                      </a:lnTo>
                      <a:lnTo>
                        <a:pt x="364" y="90"/>
                      </a:lnTo>
                      <a:lnTo>
                        <a:pt x="366" y="88"/>
                      </a:lnTo>
                      <a:lnTo>
                        <a:pt x="368" y="86"/>
                      </a:lnTo>
                      <a:lnTo>
                        <a:pt x="366" y="86"/>
                      </a:lnTo>
                      <a:lnTo>
                        <a:pt x="368" y="86"/>
                      </a:lnTo>
                      <a:lnTo>
                        <a:pt x="370" y="84"/>
                      </a:lnTo>
                      <a:lnTo>
                        <a:pt x="372" y="82"/>
                      </a:lnTo>
                      <a:lnTo>
                        <a:pt x="372" y="80"/>
                      </a:lnTo>
                      <a:lnTo>
                        <a:pt x="378" y="74"/>
                      </a:lnTo>
                      <a:lnTo>
                        <a:pt x="380" y="72"/>
                      </a:lnTo>
                      <a:lnTo>
                        <a:pt x="382" y="70"/>
                      </a:lnTo>
                      <a:lnTo>
                        <a:pt x="386" y="64"/>
                      </a:lnTo>
                      <a:lnTo>
                        <a:pt x="386" y="62"/>
                      </a:lnTo>
                      <a:lnTo>
                        <a:pt x="396" y="52"/>
                      </a:lnTo>
                      <a:lnTo>
                        <a:pt x="400" y="48"/>
                      </a:lnTo>
                      <a:lnTo>
                        <a:pt x="402" y="48"/>
                      </a:lnTo>
                      <a:lnTo>
                        <a:pt x="404" y="48"/>
                      </a:lnTo>
                      <a:lnTo>
                        <a:pt x="406" y="48"/>
                      </a:lnTo>
                      <a:lnTo>
                        <a:pt x="410" y="44"/>
                      </a:lnTo>
                      <a:lnTo>
                        <a:pt x="420" y="36"/>
                      </a:lnTo>
                      <a:lnTo>
                        <a:pt x="426" y="32"/>
                      </a:lnTo>
                      <a:lnTo>
                        <a:pt x="428" y="32"/>
                      </a:lnTo>
                      <a:lnTo>
                        <a:pt x="430" y="28"/>
                      </a:lnTo>
                      <a:lnTo>
                        <a:pt x="432" y="26"/>
                      </a:lnTo>
                      <a:lnTo>
                        <a:pt x="444" y="24"/>
                      </a:lnTo>
                      <a:lnTo>
                        <a:pt x="452" y="18"/>
                      </a:lnTo>
                      <a:lnTo>
                        <a:pt x="454" y="16"/>
                      </a:lnTo>
                      <a:lnTo>
                        <a:pt x="456" y="16"/>
                      </a:lnTo>
                      <a:lnTo>
                        <a:pt x="460" y="12"/>
                      </a:lnTo>
                      <a:lnTo>
                        <a:pt x="462" y="12"/>
                      </a:lnTo>
                      <a:lnTo>
                        <a:pt x="470" y="8"/>
                      </a:lnTo>
                      <a:lnTo>
                        <a:pt x="472" y="8"/>
                      </a:lnTo>
                      <a:lnTo>
                        <a:pt x="478" y="4"/>
                      </a:lnTo>
                      <a:lnTo>
                        <a:pt x="480" y="2"/>
                      </a:lnTo>
                      <a:lnTo>
                        <a:pt x="480" y="0"/>
                      </a:lnTo>
                      <a:lnTo>
                        <a:pt x="482" y="2"/>
                      </a:lnTo>
                      <a:lnTo>
                        <a:pt x="484" y="0"/>
                      </a:lnTo>
                      <a:lnTo>
                        <a:pt x="522" y="204"/>
                      </a:lnTo>
                      <a:lnTo>
                        <a:pt x="516" y="206"/>
                      </a:lnTo>
                      <a:lnTo>
                        <a:pt x="514" y="208"/>
                      </a:lnTo>
                      <a:lnTo>
                        <a:pt x="512" y="208"/>
                      </a:lnTo>
                      <a:lnTo>
                        <a:pt x="512" y="206"/>
                      </a:lnTo>
                      <a:lnTo>
                        <a:pt x="508" y="208"/>
                      </a:lnTo>
                      <a:lnTo>
                        <a:pt x="506" y="214"/>
                      </a:lnTo>
                      <a:lnTo>
                        <a:pt x="506" y="216"/>
                      </a:lnTo>
                      <a:lnTo>
                        <a:pt x="508" y="218"/>
                      </a:lnTo>
                      <a:lnTo>
                        <a:pt x="512" y="222"/>
                      </a:lnTo>
                      <a:lnTo>
                        <a:pt x="512" y="226"/>
                      </a:lnTo>
                      <a:lnTo>
                        <a:pt x="512" y="228"/>
                      </a:lnTo>
                      <a:lnTo>
                        <a:pt x="514" y="228"/>
                      </a:lnTo>
                      <a:lnTo>
                        <a:pt x="514" y="230"/>
                      </a:lnTo>
                      <a:lnTo>
                        <a:pt x="514" y="232"/>
                      </a:lnTo>
                      <a:lnTo>
                        <a:pt x="514" y="236"/>
                      </a:lnTo>
                      <a:lnTo>
                        <a:pt x="514" y="242"/>
                      </a:lnTo>
                      <a:lnTo>
                        <a:pt x="512" y="244"/>
                      </a:lnTo>
                      <a:lnTo>
                        <a:pt x="516" y="246"/>
                      </a:lnTo>
                      <a:lnTo>
                        <a:pt x="516" y="250"/>
                      </a:lnTo>
                      <a:lnTo>
                        <a:pt x="518" y="254"/>
                      </a:lnTo>
                      <a:lnTo>
                        <a:pt x="518" y="256"/>
                      </a:lnTo>
                      <a:lnTo>
                        <a:pt x="518" y="258"/>
                      </a:lnTo>
                      <a:lnTo>
                        <a:pt x="518" y="262"/>
                      </a:lnTo>
                      <a:lnTo>
                        <a:pt x="514" y="264"/>
                      </a:lnTo>
                      <a:lnTo>
                        <a:pt x="514" y="266"/>
                      </a:lnTo>
                      <a:lnTo>
                        <a:pt x="514" y="274"/>
                      </a:lnTo>
                      <a:lnTo>
                        <a:pt x="512" y="276"/>
                      </a:lnTo>
                      <a:lnTo>
                        <a:pt x="512" y="280"/>
                      </a:lnTo>
                      <a:lnTo>
                        <a:pt x="512" y="282"/>
                      </a:lnTo>
                      <a:lnTo>
                        <a:pt x="512" y="286"/>
                      </a:lnTo>
                      <a:lnTo>
                        <a:pt x="512" y="288"/>
                      </a:lnTo>
                      <a:lnTo>
                        <a:pt x="512" y="288"/>
                      </a:lnTo>
                      <a:lnTo>
                        <a:pt x="512" y="290"/>
                      </a:lnTo>
                      <a:lnTo>
                        <a:pt x="510" y="292"/>
                      </a:lnTo>
                      <a:lnTo>
                        <a:pt x="512" y="296"/>
                      </a:lnTo>
                      <a:lnTo>
                        <a:pt x="512" y="298"/>
                      </a:lnTo>
                      <a:lnTo>
                        <a:pt x="512" y="300"/>
                      </a:lnTo>
                      <a:lnTo>
                        <a:pt x="512" y="302"/>
                      </a:lnTo>
                      <a:lnTo>
                        <a:pt x="512" y="306"/>
                      </a:lnTo>
                      <a:lnTo>
                        <a:pt x="512" y="308"/>
                      </a:lnTo>
                      <a:lnTo>
                        <a:pt x="512" y="310"/>
                      </a:lnTo>
                      <a:lnTo>
                        <a:pt x="512" y="312"/>
                      </a:lnTo>
                      <a:lnTo>
                        <a:pt x="512" y="318"/>
                      </a:lnTo>
                      <a:lnTo>
                        <a:pt x="512" y="318"/>
                      </a:lnTo>
                      <a:lnTo>
                        <a:pt x="510" y="318"/>
                      </a:lnTo>
                      <a:lnTo>
                        <a:pt x="508" y="318"/>
                      </a:lnTo>
                      <a:lnTo>
                        <a:pt x="508" y="320"/>
                      </a:lnTo>
                      <a:lnTo>
                        <a:pt x="510" y="322"/>
                      </a:lnTo>
                      <a:lnTo>
                        <a:pt x="510" y="326"/>
                      </a:lnTo>
                      <a:lnTo>
                        <a:pt x="508" y="328"/>
                      </a:lnTo>
                      <a:lnTo>
                        <a:pt x="506" y="330"/>
                      </a:lnTo>
                      <a:lnTo>
                        <a:pt x="508" y="334"/>
                      </a:lnTo>
                      <a:lnTo>
                        <a:pt x="508" y="336"/>
                      </a:lnTo>
                      <a:lnTo>
                        <a:pt x="504" y="340"/>
                      </a:lnTo>
                      <a:lnTo>
                        <a:pt x="504" y="342"/>
                      </a:lnTo>
                      <a:lnTo>
                        <a:pt x="504" y="344"/>
                      </a:lnTo>
                      <a:lnTo>
                        <a:pt x="506" y="346"/>
                      </a:lnTo>
                      <a:lnTo>
                        <a:pt x="510" y="348"/>
                      </a:lnTo>
                      <a:lnTo>
                        <a:pt x="510" y="350"/>
                      </a:lnTo>
                      <a:lnTo>
                        <a:pt x="510" y="352"/>
                      </a:lnTo>
                      <a:lnTo>
                        <a:pt x="508" y="352"/>
                      </a:lnTo>
                      <a:lnTo>
                        <a:pt x="506" y="354"/>
                      </a:lnTo>
                      <a:lnTo>
                        <a:pt x="506" y="356"/>
                      </a:lnTo>
                      <a:lnTo>
                        <a:pt x="508" y="360"/>
                      </a:lnTo>
                      <a:lnTo>
                        <a:pt x="506" y="366"/>
                      </a:lnTo>
                      <a:lnTo>
                        <a:pt x="504" y="366"/>
                      </a:lnTo>
                      <a:lnTo>
                        <a:pt x="500" y="366"/>
                      </a:lnTo>
                      <a:lnTo>
                        <a:pt x="496" y="372"/>
                      </a:lnTo>
                      <a:lnTo>
                        <a:pt x="486" y="386"/>
                      </a:lnTo>
                      <a:lnTo>
                        <a:pt x="484" y="390"/>
                      </a:lnTo>
                      <a:lnTo>
                        <a:pt x="482" y="394"/>
                      </a:lnTo>
                      <a:lnTo>
                        <a:pt x="480" y="398"/>
                      </a:lnTo>
                      <a:lnTo>
                        <a:pt x="478" y="398"/>
                      </a:lnTo>
                      <a:lnTo>
                        <a:pt x="474" y="400"/>
                      </a:lnTo>
                      <a:lnTo>
                        <a:pt x="472" y="404"/>
                      </a:lnTo>
                      <a:lnTo>
                        <a:pt x="472" y="406"/>
                      </a:lnTo>
                      <a:lnTo>
                        <a:pt x="472" y="408"/>
                      </a:lnTo>
                      <a:lnTo>
                        <a:pt x="470" y="408"/>
                      </a:lnTo>
                      <a:lnTo>
                        <a:pt x="466" y="410"/>
                      </a:lnTo>
                      <a:lnTo>
                        <a:pt x="462" y="412"/>
                      </a:lnTo>
                      <a:lnTo>
                        <a:pt x="458" y="416"/>
                      </a:lnTo>
                      <a:lnTo>
                        <a:pt x="454" y="418"/>
                      </a:lnTo>
                      <a:lnTo>
                        <a:pt x="452" y="416"/>
                      </a:lnTo>
                      <a:lnTo>
                        <a:pt x="450" y="412"/>
                      </a:lnTo>
                      <a:lnTo>
                        <a:pt x="448" y="410"/>
                      </a:lnTo>
                      <a:lnTo>
                        <a:pt x="446" y="410"/>
                      </a:lnTo>
                      <a:lnTo>
                        <a:pt x="444" y="410"/>
                      </a:lnTo>
                      <a:lnTo>
                        <a:pt x="442" y="412"/>
                      </a:lnTo>
                      <a:lnTo>
                        <a:pt x="438" y="416"/>
                      </a:lnTo>
                      <a:lnTo>
                        <a:pt x="434" y="420"/>
                      </a:lnTo>
                      <a:lnTo>
                        <a:pt x="432" y="422"/>
                      </a:lnTo>
                      <a:lnTo>
                        <a:pt x="434" y="430"/>
                      </a:lnTo>
                      <a:lnTo>
                        <a:pt x="434" y="432"/>
                      </a:lnTo>
                      <a:lnTo>
                        <a:pt x="434" y="434"/>
                      </a:lnTo>
                      <a:lnTo>
                        <a:pt x="432" y="434"/>
                      </a:lnTo>
                      <a:lnTo>
                        <a:pt x="430" y="432"/>
                      </a:lnTo>
                      <a:lnTo>
                        <a:pt x="426" y="434"/>
                      </a:lnTo>
                      <a:lnTo>
                        <a:pt x="424" y="434"/>
                      </a:lnTo>
                      <a:lnTo>
                        <a:pt x="422" y="434"/>
                      </a:lnTo>
                      <a:lnTo>
                        <a:pt x="420" y="436"/>
                      </a:lnTo>
                      <a:lnTo>
                        <a:pt x="418" y="438"/>
                      </a:lnTo>
                      <a:lnTo>
                        <a:pt x="420" y="442"/>
                      </a:lnTo>
                      <a:lnTo>
                        <a:pt x="418" y="444"/>
                      </a:lnTo>
                      <a:lnTo>
                        <a:pt x="416" y="444"/>
                      </a:lnTo>
                      <a:lnTo>
                        <a:pt x="416" y="448"/>
                      </a:lnTo>
                      <a:lnTo>
                        <a:pt x="414" y="450"/>
                      </a:lnTo>
                      <a:lnTo>
                        <a:pt x="416" y="456"/>
                      </a:lnTo>
                      <a:lnTo>
                        <a:pt x="416" y="460"/>
                      </a:lnTo>
                      <a:lnTo>
                        <a:pt x="416" y="464"/>
                      </a:lnTo>
                      <a:lnTo>
                        <a:pt x="416" y="466"/>
                      </a:lnTo>
                      <a:lnTo>
                        <a:pt x="414" y="466"/>
                      </a:lnTo>
                      <a:lnTo>
                        <a:pt x="410" y="466"/>
                      </a:lnTo>
                      <a:lnTo>
                        <a:pt x="408" y="468"/>
                      </a:lnTo>
                      <a:lnTo>
                        <a:pt x="410" y="470"/>
                      </a:lnTo>
                      <a:lnTo>
                        <a:pt x="410" y="472"/>
                      </a:lnTo>
                      <a:lnTo>
                        <a:pt x="412" y="472"/>
                      </a:lnTo>
                      <a:lnTo>
                        <a:pt x="416" y="474"/>
                      </a:lnTo>
                      <a:lnTo>
                        <a:pt x="416" y="476"/>
                      </a:lnTo>
                      <a:lnTo>
                        <a:pt x="416" y="478"/>
                      </a:lnTo>
                      <a:lnTo>
                        <a:pt x="416" y="480"/>
                      </a:lnTo>
                      <a:lnTo>
                        <a:pt x="416" y="482"/>
                      </a:lnTo>
                      <a:lnTo>
                        <a:pt x="416" y="484"/>
                      </a:lnTo>
                      <a:lnTo>
                        <a:pt x="416" y="486"/>
                      </a:lnTo>
                      <a:lnTo>
                        <a:pt x="418" y="488"/>
                      </a:lnTo>
                      <a:lnTo>
                        <a:pt x="420" y="488"/>
                      </a:lnTo>
                      <a:lnTo>
                        <a:pt x="418" y="490"/>
                      </a:lnTo>
                      <a:lnTo>
                        <a:pt x="416" y="490"/>
                      </a:lnTo>
                      <a:lnTo>
                        <a:pt x="412" y="488"/>
                      </a:lnTo>
                      <a:lnTo>
                        <a:pt x="410" y="488"/>
                      </a:lnTo>
                      <a:lnTo>
                        <a:pt x="408" y="492"/>
                      </a:lnTo>
                      <a:lnTo>
                        <a:pt x="410" y="494"/>
                      </a:lnTo>
                      <a:lnTo>
                        <a:pt x="410" y="496"/>
                      </a:lnTo>
                      <a:lnTo>
                        <a:pt x="408" y="498"/>
                      </a:lnTo>
                      <a:lnTo>
                        <a:pt x="404" y="500"/>
                      </a:lnTo>
                      <a:lnTo>
                        <a:pt x="402" y="500"/>
                      </a:lnTo>
                      <a:lnTo>
                        <a:pt x="400" y="498"/>
                      </a:lnTo>
                      <a:lnTo>
                        <a:pt x="400" y="496"/>
                      </a:lnTo>
                      <a:lnTo>
                        <a:pt x="402" y="492"/>
                      </a:lnTo>
                      <a:lnTo>
                        <a:pt x="396" y="484"/>
                      </a:lnTo>
                      <a:lnTo>
                        <a:pt x="394" y="482"/>
                      </a:lnTo>
                      <a:lnTo>
                        <a:pt x="392" y="484"/>
                      </a:lnTo>
                      <a:lnTo>
                        <a:pt x="390" y="480"/>
                      </a:lnTo>
                      <a:lnTo>
                        <a:pt x="388" y="478"/>
                      </a:lnTo>
                      <a:lnTo>
                        <a:pt x="386" y="478"/>
                      </a:lnTo>
                      <a:lnTo>
                        <a:pt x="384" y="480"/>
                      </a:lnTo>
                      <a:lnTo>
                        <a:pt x="382" y="484"/>
                      </a:lnTo>
                      <a:lnTo>
                        <a:pt x="378" y="488"/>
                      </a:lnTo>
                      <a:lnTo>
                        <a:pt x="378" y="490"/>
                      </a:lnTo>
                      <a:lnTo>
                        <a:pt x="376" y="494"/>
                      </a:lnTo>
                      <a:lnTo>
                        <a:pt x="376" y="496"/>
                      </a:lnTo>
                      <a:lnTo>
                        <a:pt x="376" y="500"/>
                      </a:lnTo>
                      <a:lnTo>
                        <a:pt x="374" y="502"/>
                      </a:lnTo>
                      <a:lnTo>
                        <a:pt x="374" y="504"/>
                      </a:lnTo>
                      <a:lnTo>
                        <a:pt x="376" y="506"/>
                      </a:lnTo>
                      <a:lnTo>
                        <a:pt x="374" y="510"/>
                      </a:lnTo>
                      <a:lnTo>
                        <a:pt x="374" y="514"/>
                      </a:lnTo>
                      <a:lnTo>
                        <a:pt x="370" y="516"/>
                      </a:lnTo>
                      <a:lnTo>
                        <a:pt x="368" y="518"/>
                      </a:lnTo>
                      <a:lnTo>
                        <a:pt x="368" y="518"/>
                      </a:lnTo>
                      <a:lnTo>
                        <a:pt x="368" y="522"/>
                      </a:lnTo>
                      <a:lnTo>
                        <a:pt x="370" y="524"/>
                      </a:lnTo>
                      <a:lnTo>
                        <a:pt x="372" y="528"/>
                      </a:lnTo>
                      <a:lnTo>
                        <a:pt x="372" y="530"/>
                      </a:lnTo>
                      <a:lnTo>
                        <a:pt x="372" y="528"/>
                      </a:lnTo>
                      <a:lnTo>
                        <a:pt x="374" y="530"/>
                      </a:lnTo>
                      <a:lnTo>
                        <a:pt x="374" y="534"/>
                      </a:lnTo>
                      <a:lnTo>
                        <a:pt x="378" y="542"/>
                      </a:lnTo>
                      <a:lnTo>
                        <a:pt x="378" y="544"/>
                      </a:lnTo>
                      <a:lnTo>
                        <a:pt x="376" y="546"/>
                      </a:lnTo>
                      <a:lnTo>
                        <a:pt x="376" y="548"/>
                      </a:lnTo>
                      <a:lnTo>
                        <a:pt x="374" y="548"/>
                      </a:lnTo>
                      <a:lnTo>
                        <a:pt x="372" y="548"/>
                      </a:lnTo>
                      <a:lnTo>
                        <a:pt x="368" y="548"/>
                      </a:lnTo>
                      <a:lnTo>
                        <a:pt x="366" y="548"/>
                      </a:lnTo>
                      <a:lnTo>
                        <a:pt x="366" y="550"/>
                      </a:lnTo>
                      <a:lnTo>
                        <a:pt x="364" y="554"/>
                      </a:lnTo>
                      <a:lnTo>
                        <a:pt x="364" y="558"/>
                      </a:lnTo>
                      <a:lnTo>
                        <a:pt x="364" y="562"/>
                      </a:lnTo>
                      <a:lnTo>
                        <a:pt x="364" y="564"/>
                      </a:lnTo>
                      <a:lnTo>
                        <a:pt x="364" y="570"/>
                      </a:lnTo>
                      <a:lnTo>
                        <a:pt x="362" y="572"/>
                      </a:lnTo>
                      <a:lnTo>
                        <a:pt x="362" y="574"/>
                      </a:lnTo>
                      <a:lnTo>
                        <a:pt x="362" y="574"/>
                      </a:lnTo>
                      <a:close/>
                    </a:path>
                  </a:pathLst>
                </a:custGeom>
                <a:solidFill>
                  <a:srgbClr val="005496"/>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108" name="Freeform 179">
                  <a:extLst>
                    <a:ext uri="{FF2B5EF4-FFF2-40B4-BE49-F238E27FC236}">
                      <a16:creationId xmlns:a16="http://schemas.microsoft.com/office/drawing/2014/main" id="{C11C4ED3-201A-8122-24E2-EE70B4AF95D2}"/>
                    </a:ext>
                  </a:extLst>
                </p:cNvPr>
                <p:cNvSpPr>
                  <a:spLocks/>
                </p:cNvSpPr>
                <p:nvPr/>
              </p:nvSpPr>
              <p:spPr bwMode="auto">
                <a:xfrm>
                  <a:off x="7273925" y="2701925"/>
                  <a:ext cx="882650" cy="869950"/>
                </a:xfrm>
                <a:custGeom>
                  <a:avLst/>
                  <a:gdLst>
                    <a:gd name="T0" fmla="*/ 42 w 556"/>
                    <a:gd name="T1" fmla="*/ 326 h 548"/>
                    <a:gd name="T2" fmla="*/ 46 w 556"/>
                    <a:gd name="T3" fmla="*/ 290 h 548"/>
                    <a:gd name="T4" fmla="*/ 72 w 556"/>
                    <a:gd name="T5" fmla="*/ 296 h 548"/>
                    <a:gd name="T6" fmla="*/ 86 w 556"/>
                    <a:gd name="T7" fmla="*/ 278 h 548"/>
                    <a:gd name="T8" fmla="*/ 86 w 556"/>
                    <a:gd name="T9" fmla="*/ 252 h 548"/>
                    <a:gd name="T10" fmla="*/ 104 w 556"/>
                    <a:gd name="T11" fmla="*/ 228 h 548"/>
                    <a:gd name="T12" fmla="*/ 136 w 556"/>
                    <a:gd name="T13" fmla="*/ 206 h 548"/>
                    <a:gd name="T14" fmla="*/ 176 w 556"/>
                    <a:gd name="T15" fmla="*/ 162 h 548"/>
                    <a:gd name="T16" fmla="*/ 176 w 556"/>
                    <a:gd name="T17" fmla="*/ 126 h 548"/>
                    <a:gd name="T18" fmla="*/ 182 w 556"/>
                    <a:gd name="T19" fmla="*/ 96 h 548"/>
                    <a:gd name="T20" fmla="*/ 188 w 556"/>
                    <a:gd name="T21" fmla="*/ 58 h 548"/>
                    <a:gd name="T22" fmla="*/ 182 w 556"/>
                    <a:gd name="T23" fmla="*/ 18 h 548"/>
                    <a:gd name="T24" fmla="*/ 348 w 556"/>
                    <a:gd name="T25" fmla="*/ 174 h 548"/>
                    <a:gd name="T26" fmla="*/ 364 w 556"/>
                    <a:gd name="T27" fmla="*/ 182 h 548"/>
                    <a:gd name="T28" fmla="*/ 380 w 556"/>
                    <a:gd name="T29" fmla="*/ 162 h 548"/>
                    <a:gd name="T30" fmla="*/ 388 w 556"/>
                    <a:gd name="T31" fmla="*/ 152 h 548"/>
                    <a:gd name="T32" fmla="*/ 398 w 556"/>
                    <a:gd name="T33" fmla="*/ 144 h 548"/>
                    <a:gd name="T34" fmla="*/ 410 w 556"/>
                    <a:gd name="T35" fmla="*/ 132 h 548"/>
                    <a:gd name="T36" fmla="*/ 420 w 556"/>
                    <a:gd name="T37" fmla="*/ 114 h 548"/>
                    <a:gd name="T38" fmla="*/ 426 w 556"/>
                    <a:gd name="T39" fmla="*/ 120 h 548"/>
                    <a:gd name="T40" fmla="*/ 454 w 556"/>
                    <a:gd name="T41" fmla="*/ 122 h 548"/>
                    <a:gd name="T42" fmla="*/ 468 w 556"/>
                    <a:gd name="T43" fmla="*/ 110 h 548"/>
                    <a:gd name="T44" fmla="*/ 480 w 556"/>
                    <a:gd name="T45" fmla="*/ 102 h 548"/>
                    <a:gd name="T46" fmla="*/ 512 w 556"/>
                    <a:gd name="T47" fmla="*/ 98 h 548"/>
                    <a:gd name="T48" fmla="*/ 528 w 556"/>
                    <a:gd name="T49" fmla="*/ 94 h 548"/>
                    <a:gd name="T50" fmla="*/ 536 w 556"/>
                    <a:gd name="T51" fmla="*/ 110 h 548"/>
                    <a:gd name="T52" fmla="*/ 544 w 556"/>
                    <a:gd name="T53" fmla="*/ 120 h 548"/>
                    <a:gd name="T54" fmla="*/ 554 w 556"/>
                    <a:gd name="T55" fmla="*/ 142 h 548"/>
                    <a:gd name="T56" fmla="*/ 478 w 556"/>
                    <a:gd name="T57" fmla="*/ 134 h 548"/>
                    <a:gd name="T58" fmla="*/ 476 w 556"/>
                    <a:gd name="T59" fmla="*/ 162 h 548"/>
                    <a:gd name="T60" fmla="*/ 468 w 556"/>
                    <a:gd name="T61" fmla="*/ 192 h 548"/>
                    <a:gd name="T62" fmla="*/ 450 w 556"/>
                    <a:gd name="T63" fmla="*/ 222 h 548"/>
                    <a:gd name="T64" fmla="*/ 418 w 556"/>
                    <a:gd name="T65" fmla="*/ 244 h 548"/>
                    <a:gd name="T66" fmla="*/ 410 w 556"/>
                    <a:gd name="T67" fmla="*/ 270 h 548"/>
                    <a:gd name="T68" fmla="*/ 404 w 556"/>
                    <a:gd name="T69" fmla="*/ 300 h 548"/>
                    <a:gd name="T70" fmla="*/ 362 w 556"/>
                    <a:gd name="T71" fmla="*/ 294 h 548"/>
                    <a:gd name="T72" fmla="*/ 350 w 556"/>
                    <a:gd name="T73" fmla="*/ 314 h 548"/>
                    <a:gd name="T74" fmla="*/ 340 w 556"/>
                    <a:gd name="T75" fmla="*/ 340 h 548"/>
                    <a:gd name="T76" fmla="*/ 330 w 556"/>
                    <a:gd name="T77" fmla="*/ 360 h 548"/>
                    <a:gd name="T78" fmla="*/ 324 w 556"/>
                    <a:gd name="T79" fmla="*/ 390 h 548"/>
                    <a:gd name="T80" fmla="*/ 306 w 556"/>
                    <a:gd name="T81" fmla="*/ 416 h 548"/>
                    <a:gd name="T82" fmla="*/ 300 w 556"/>
                    <a:gd name="T83" fmla="*/ 432 h 548"/>
                    <a:gd name="T84" fmla="*/ 300 w 556"/>
                    <a:gd name="T85" fmla="*/ 466 h 548"/>
                    <a:gd name="T86" fmla="*/ 280 w 556"/>
                    <a:gd name="T87" fmla="*/ 484 h 548"/>
                    <a:gd name="T88" fmla="*/ 238 w 556"/>
                    <a:gd name="T89" fmla="*/ 496 h 548"/>
                    <a:gd name="T90" fmla="*/ 196 w 556"/>
                    <a:gd name="T91" fmla="*/ 534 h 548"/>
                    <a:gd name="T92" fmla="*/ 166 w 556"/>
                    <a:gd name="T93" fmla="*/ 536 h 548"/>
                    <a:gd name="T94" fmla="*/ 134 w 556"/>
                    <a:gd name="T95" fmla="*/ 540 h 548"/>
                    <a:gd name="T96" fmla="*/ 112 w 556"/>
                    <a:gd name="T97" fmla="*/ 530 h 548"/>
                    <a:gd name="T98" fmla="*/ 106 w 556"/>
                    <a:gd name="T99" fmla="*/ 516 h 548"/>
                    <a:gd name="T100" fmla="*/ 104 w 556"/>
                    <a:gd name="T101" fmla="*/ 506 h 548"/>
                    <a:gd name="T102" fmla="*/ 92 w 556"/>
                    <a:gd name="T103" fmla="*/ 504 h 548"/>
                    <a:gd name="T104" fmla="*/ 74 w 556"/>
                    <a:gd name="T105" fmla="*/ 498 h 548"/>
                    <a:gd name="T106" fmla="*/ 66 w 556"/>
                    <a:gd name="T107" fmla="*/ 492 h 548"/>
                    <a:gd name="T108" fmla="*/ 52 w 556"/>
                    <a:gd name="T109" fmla="*/ 478 h 548"/>
                    <a:gd name="T110" fmla="*/ 40 w 556"/>
                    <a:gd name="T111" fmla="*/ 466 h 548"/>
                    <a:gd name="T112" fmla="*/ 26 w 556"/>
                    <a:gd name="T113" fmla="*/ 452 h 548"/>
                    <a:gd name="T114" fmla="*/ 20 w 556"/>
                    <a:gd name="T115" fmla="*/ 440 h 548"/>
                    <a:gd name="T116" fmla="*/ 0 w 556"/>
                    <a:gd name="T117" fmla="*/ 418 h 548"/>
                    <a:gd name="T118" fmla="*/ 6 w 556"/>
                    <a:gd name="T119" fmla="*/ 392 h 548"/>
                    <a:gd name="T120" fmla="*/ 26 w 556"/>
                    <a:gd name="T121" fmla="*/ 37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56" h="548">
                      <a:moveTo>
                        <a:pt x="34" y="350"/>
                      </a:moveTo>
                      <a:lnTo>
                        <a:pt x="36" y="346"/>
                      </a:lnTo>
                      <a:lnTo>
                        <a:pt x="36" y="344"/>
                      </a:lnTo>
                      <a:lnTo>
                        <a:pt x="38" y="344"/>
                      </a:lnTo>
                      <a:lnTo>
                        <a:pt x="42" y="344"/>
                      </a:lnTo>
                      <a:lnTo>
                        <a:pt x="44" y="344"/>
                      </a:lnTo>
                      <a:lnTo>
                        <a:pt x="46" y="344"/>
                      </a:lnTo>
                      <a:lnTo>
                        <a:pt x="46" y="342"/>
                      </a:lnTo>
                      <a:lnTo>
                        <a:pt x="48" y="340"/>
                      </a:lnTo>
                      <a:lnTo>
                        <a:pt x="48" y="338"/>
                      </a:lnTo>
                      <a:lnTo>
                        <a:pt x="44" y="330"/>
                      </a:lnTo>
                      <a:lnTo>
                        <a:pt x="44" y="326"/>
                      </a:lnTo>
                      <a:lnTo>
                        <a:pt x="42" y="324"/>
                      </a:lnTo>
                      <a:lnTo>
                        <a:pt x="42" y="326"/>
                      </a:lnTo>
                      <a:lnTo>
                        <a:pt x="42" y="324"/>
                      </a:lnTo>
                      <a:lnTo>
                        <a:pt x="40" y="320"/>
                      </a:lnTo>
                      <a:lnTo>
                        <a:pt x="38" y="318"/>
                      </a:lnTo>
                      <a:lnTo>
                        <a:pt x="38" y="314"/>
                      </a:lnTo>
                      <a:lnTo>
                        <a:pt x="38" y="314"/>
                      </a:lnTo>
                      <a:lnTo>
                        <a:pt x="40" y="312"/>
                      </a:lnTo>
                      <a:lnTo>
                        <a:pt x="44" y="310"/>
                      </a:lnTo>
                      <a:lnTo>
                        <a:pt x="44" y="306"/>
                      </a:lnTo>
                      <a:lnTo>
                        <a:pt x="46" y="302"/>
                      </a:lnTo>
                      <a:lnTo>
                        <a:pt x="44" y="300"/>
                      </a:lnTo>
                      <a:lnTo>
                        <a:pt x="44" y="298"/>
                      </a:lnTo>
                      <a:lnTo>
                        <a:pt x="46" y="296"/>
                      </a:lnTo>
                      <a:lnTo>
                        <a:pt x="46" y="292"/>
                      </a:lnTo>
                      <a:lnTo>
                        <a:pt x="46" y="290"/>
                      </a:lnTo>
                      <a:lnTo>
                        <a:pt x="48" y="286"/>
                      </a:lnTo>
                      <a:lnTo>
                        <a:pt x="48" y="284"/>
                      </a:lnTo>
                      <a:lnTo>
                        <a:pt x="52" y="280"/>
                      </a:lnTo>
                      <a:lnTo>
                        <a:pt x="54" y="276"/>
                      </a:lnTo>
                      <a:lnTo>
                        <a:pt x="56" y="274"/>
                      </a:lnTo>
                      <a:lnTo>
                        <a:pt x="58" y="274"/>
                      </a:lnTo>
                      <a:lnTo>
                        <a:pt x="60" y="276"/>
                      </a:lnTo>
                      <a:lnTo>
                        <a:pt x="62" y="280"/>
                      </a:lnTo>
                      <a:lnTo>
                        <a:pt x="64" y="278"/>
                      </a:lnTo>
                      <a:lnTo>
                        <a:pt x="66" y="280"/>
                      </a:lnTo>
                      <a:lnTo>
                        <a:pt x="72" y="288"/>
                      </a:lnTo>
                      <a:lnTo>
                        <a:pt x="70" y="292"/>
                      </a:lnTo>
                      <a:lnTo>
                        <a:pt x="70" y="294"/>
                      </a:lnTo>
                      <a:lnTo>
                        <a:pt x="72" y="296"/>
                      </a:lnTo>
                      <a:lnTo>
                        <a:pt x="74" y="296"/>
                      </a:lnTo>
                      <a:lnTo>
                        <a:pt x="78" y="294"/>
                      </a:lnTo>
                      <a:lnTo>
                        <a:pt x="80" y="292"/>
                      </a:lnTo>
                      <a:lnTo>
                        <a:pt x="80" y="290"/>
                      </a:lnTo>
                      <a:lnTo>
                        <a:pt x="78" y="288"/>
                      </a:lnTo>
                      <a:lnTo>
                        <a:pt x="80" y="284"/>
                      </a:lnTo>
                      <a:lnTo>
                        <a:pt x="82" y="284"/>
                      </a:lnTo>
                      <a:lnTo>
                        <a:pt x="86" y="286"/>
                      </a:lnTo>
                      <a:lnTo>
                        <a:pt x="88" y="286"/>
                      </a:lnTo>
                      <a:lnTo>
                        <a:pt x="90" y="284"/>
                      </a:lnTo>
                      <a:lnTo>
                        <a:pt x="88" y="284"/>
                      </a:lnTo>
                      <a:lnTo>
                        <a:pt x="86" y="282"/>
                      </a:lnTo>
                      <a:lnTo>
                        <a:pt x="86" y="280"/>
                      </a:lnTo>
                      <a:lnTo>
                        <a:pt x="86" y="278"/>
                      </a:lnTo>
                      <a:lnTo>
                        <a:pt x="86" y="276"/>
                      </a:lnTo>
                      <a:lnTo>
                        <a:pt x="86" y="274"/>
                      </a:lnTo>
                      <a:lnTo>
                        <a:pt x="86" y="272"/>
                      </a:lnTo>
                      <a:lnTo>
                        <a:pt x="86" y="270"/>
                      </a:lnTo>
                      <a:lnTo>
                        <a:pt x="82" y="268"/>
                      </a:lnTo>
                      <a:lnTo>
                        <a:pt x="80" y="268"/>
                      </a:lnTo>
                      <a:lnTo>
                        <a:pt x="80" y="266"/>
                      </a:lnTo>
                      <a:lnTo>
                        <a:pt x="78" y="264"/>
                      </a:lnTo>
                      <a:lnTo>
                        <a:pt x="80" y="262"/>
                      </a:lnTo>
                      <a:lnTo>
                        <a:pt x="84" y="262"/>
                      </a:lnTo>
                      <a:lnTo>
                        <a:pt x="86" y="262"/>
                      </a:lnTo>
                      <a:lnTo>
                        <a:pt x="86" y="260"/>
                      </a:lnTo>
                      <a:lnTo>
                        <a:pt x="86" y="256"/>
                      </a:lnTo>
                      <a:lnTo>
                        <a:pt x="86" y="252"/>
                      </a:lnTo>
                      <a:lnTo>
                        <a:pt x="84" y="246"/>
                      </a:lnTo>
                      <a:lnTo>
                        <a:pt x="86" y="244"/>
                      </a:lnTo>
                      <a:lnTo>
                        <a:pt x="86" y="240"/>
                      </a:lnTo>
                      <a:lnTo>
                        <a:pt x="88" y="240"/>
                      </a:lnTo>
                      <a:lnTo>
                        <a:pt x="90" y="238"/>
                      </a:lnTo>
                      <a:lnTo>
                        <a:pt x="88" y="234"/>
                      </a:lnTo>
                      <a:lnTo>
                        <a:pt x="90" y="232"/>
                      </a:lnTo>
                      <a:lnTo>
                        <a:pt x="92" y="230"/>
                      </a:lnTo>
                      <a:lnTo>
                        <a:pt x="94" y="230"/>
                      </a:lnTo>
                      <a:lnTo>
                        <a:pt x="96" y="230"/>
                      </a:lnTo>
                      <a:lnTo>
                        <a:pt x="100" y="228"/>
                      </a:lnTo>
                      <a:lnTo>
                        <a:pt x="102" y="230"/>
                      </a:lnTo>
                      <a:lnTo>
                        <a:pt x="104" y="230"/>
                      </a:lnTo>
                      <a:lnTo>
                        <a:pt x="104" y="228"/>
                      </a:lnTo>
                      <a:lnTo>
                        <a:pt x="104" y="226"/>
                      </a:lnTo>
                      <a:lnTo>
                        <a:pt x="102" y="218"/>
                      </a:lnTo>
                      <a:lnTo>
                        <a:pt x="104" y="216"/>
                      </a:lnTo>
                      <a:lnTo>
                        <a:pt x="108" y="212"/>
                      </a:lnTo>
                      <a:lnTo>
                        <a:pt x="112" y="208"/>
                      </a:lnTo>
                      <a:lnTo>
                        <a:pt x="114" y="206"/>
                      </a:lnTo>
                      <a:lnTo>
                        <a:pt x="116" y="206"/>
                      </a:lnTo>
                      <a:lnTo>
                        <a:pt x="118" y="206"/>
                      </a:lnTo>
                      <a:lnTo>
                        <a:pt x="120" y="208"/>
                      </a:lnTo>
                      <a:lnTo>
                        <a:pt x="122" y="212"/>
                      </a:lnTo>
                      <a:lnTo>
                        <a:pt x="124" y="214"/>
                      </a:lnTo>
                      <a:lnTo>
                        <a:pt x="128" y="212"/>
                      </a:lnTo>
                      <a:lnTo>
                        <a:pt x="132" y="208"/>
                      </a:lnTo>
                      <a:lnTo>
                        <a:pt x="136" y="206"/>
                      </a:lnTo>
                      <a:lnTo>
                        <a:pt x="140" y="204"/>
                      </a:lnTo>
                      <a:lnTo>
                        <a:pt x="142" y="204"/>
                      </a:lnTo>
                      <a:lnTo>
                        <a:pt x="142" y="202"/>
                      </a:lnTo>
                      <a:lnTo>
                        <a:pt x="142" y="200"/>
                      </a:lnTo>
                      <a:lnTo>
                        <a:pt x="144" y="196"/>
                      </a:lnTo>
                      <a:lnTo>
                        <a:pt x="148" y="194"/>
                      </a:lnTo>
                      <a:lnTo>
                        <a:pt x="150" y="194"/>
                      </a:lnTo>
                      <a:lnTo>
                        <a:pt x="152" y="190"/>
                      </a:lnTo>
                      <a:lnTo>
                        <a:pt x="154" y="186"/>
                      </a:lnTo>
                      <a:lnTo>
                        <a:pt x="156" y="182"/>
                      </a:lnTo>
                      <a:lnTo>
                        <a:pt x="166" y="168"/>
                      </a:lnTo>
                      <a:lnTo>
                        <a:pt x="170" y="162"/>
                      </a:lnTo>
                      <a:lnTo>
                        <a:pt x="174" y="162"/>
                      </a:lnTo>
                      <a:lnTo>
                        <a:pt x="176" y="162"/>
                      </a:lnTo>
                      <a:lnTo>
                        <a:pt x="178" y="156"/>
                      </a:lnTo>
                      <a:lnTo>
                        <a:pt x="176" y="152"/>
                      </a:lnTo>
                      <a:lnTo>
                        <a:pt x="176" y="150"/>
                      </a:lnTo>
                      <a:lnTo>
                        <a:pt x="178" y="148"/>
                      </a:lnTo>
                      <a:lnTo>
                        <a:pt x="180" y="148"/>
                      </a:lnTo>
                      <a:lnTo>
                        <a:pt x="180" y="146"/>
                      </a:lnTo>
                      <a:lnTo>
                        <a:pt x="180" y="144"/>
                      </a:lnTo>
                      <a:lnTo>
                        <a:pt x="176" y="142"/>
                      </a:lnTo>
                      <a:lnTo>
                        <a:pt x="174" y="140"/>
                      </a:lnTo>
                      <a:lnTo>
                        <a:pt x="174" y="138"/>
                      </a:lnTo>
                      <a:lnTo>
                        <a:pt x="174" y="136"/>
                      </a:lnTo>
                      <a:lnTo>
                        <a:pt x="178" y="132"/>
                      </a:lnTo>
                      <a:lnTo>
                        <a:pt x="178" y="130"/>
                      </a:lnTo>
                      <a:lnTo>
                        <a:pt x="176" y="126"/>
                      </a:lnTo>
                      <a:lnTo>
                        <a:pt x="178" y="124"/>
                      </a:lnTo>
                      <a:lnTo>
                        <a:pt x="180" y="122"/>
                      </a:lnTo>
                      <a:lnTo>
                        <a:pt x="180" y="118"/>
                      </a:lnTo>
                      <a:lnTo>
                        <a:pt x="178" y="116"/>
                      </a:lnTo>
                      <a:lnTo>
                        <a:pt x="178" y="114"/>
                      </a:lnTo>
                      <a:lnTo>
                        <a:pt x="180" y="114"/>
                      </a:lnTo>
                      <a:lnTo>
                        <a:pt x="182" y="114"/>
                      </a:lnTo>
                      <a:lnTo>
                        <a:pt x="182" y="114"/>
                      </a:lnTo>
                      <a:lnTo>
                        <a:pt x="182" y="108"/>
                      </a:lnTo>
                      <a:lnTo>
                        <a:pt x="182" y="106"/>
                      </a:lnTo>
                      <a:lnTo>
                        <a:pt x="182" y="104"/>
                      </a:lnTo>
                      <a:lnTo>
                        <a:pt x="182" y="102"/>
                      </a:lnTo>
                      <a:lnTo>
                        <a:pt x="182" y="98"/>
                      </a:lnTo>
                      <a:lnTo>
                        <a:pt x="182" y="96"/>
                      </a:lnTo>
                      <a:lnTo>
                        <a:pt x="182" y="94"/>
                      </a:lnTo>
                      <a:lnTo>
                        <a:pt x="182" y="92"/>
                      </a:lnTo>
                      <a:lnTo>
                        <a:pt x="180" y="88"/>
                      </a:lnTo>
                      <a:lnTo>
                        <a:pt x="182" y="86"/>
                      </a:lnTo>
                      <a:lnTo>
                        <a:pt x="182" y="84"/>
                      </a:lnTo>
                      <a:lnTo>
                        <a:pt x="182" y="84"/>
                      </a:lnTo>
                      <a:lnTo>
                        <a:pt x="182" y="82"/>
                      </a:lnTo>
                      <a:lnTo>
                        <a:pt x="182" y="78"/>
                      </a:lnTo>
                      <a:lnTo>
                        <a:pt x="182" y="76"/>
                      </a:lnTo>
                      <a:lnTo>
                        <a:pt x="182" y="72"/>
                      </a:lnTo>
                      <a:lnTo>
                        <a:pt x="184" y="70"/>
                      </a:lnTo>
                      <a:lnTo>
                        <a:pt x="184" y="62"/>
                      </a:lnTo>
                      <a:lnTo>
                        <a:pt x="184" y="60"/>
                      </a:lnTo>
                      <a:lnTo>
                        <a:pt x="188" y="58"/>
                      </a:lnTo>
                      <a:lnTo>
                        <a:pt x="188" y="54"/>
                      </a:lnTo>
                      <a:lnTo>
                        <a:pt x="188" y="52"/>
                      </a:lnTo>
                      <a:lnTo>
                        <a:pt x="188" y="50"/>
                      </a:lnTo>
                      <a:lnTo>
                        <a:pt x="186" y="46"/>
                      </a:lnTo>
                      <a:lnTo>
                        <a:pt x="186" y="42"/>
                      </a:lnTo>
                      <a:lnTo>
                        <a:pt x="182" y="40"/>
                      </a:lnTo>
                      <a:lnTo>
                        <a:pt x="184" y="38"/>
                      </a:lnTo>
                      <a:lnTo>
                        <a:pt x="184" y="32"/>
                      </a:lnTo>
                      <a:lnTo>
                        <a:pt x="184" y="28"/>
                      </a:lnTo>
                      <a:lnTo>
                        <a:pt x="184" y="26"/>
                      </a:lnTo>
                      <a:lnTo>
                        <a:pt x="184" y="24"/>
                      </a:lnTo>
                      <a:lnTo>
                        <a:pt x="182" y="24"/>
                      </a:lnTo>
                      <a:lnTo>
                        <a:pt x="182" y="22"/>
                      </a:lnTo>
                      <a:lnTo>
                        <a:pt x="182" y="18"/>
                      </a:lnTo>
                      <a:lnTo>
                        <a:pt x="178" y="14"/>
                      </a:lnTo>
                      <a:lnTo>
                        <a:pt x="176" y="12"/>
                      </a:lnTo>
                      <a:lnTo>
                        <a:pt x="176" y="10"/>
                      </a:lnTo>
                      <a:lnTo>
                        <a:pt x="178" y="4"/>
                      </a:lnTo>
                      <a:lnTo>
                        <a:pt x="182" y="2"/>
                      </a:lnTo>
                      <a:lnTo>
                        <a:pt x="182" y="4"/>
                      </a:lnTo>
                      <a:lnTo>
                        <a:pt x="184" y="4"/>
                      </a:lnTo>
                      <a:lnTo>
                        <a:pt x="186" y="2"/>
                      </a:lnTo>
                      <a:lnTo>
                        <a:pt x="192" y="0"/>
                      </a:lnTo>
                      <a:lnTo>
                        <a:pt x="214" y="138"/>
                      </a:lnTo>
                      <a:lnTo>
                        <a:pt x="338" y="116"/>
                      </a:lnTo>
                      <a:lnTo>
                        <a:pt x="344" y="144"/>
                      </a:lnTo>
                      <a:lnTo>
                        <a:pt x="342" y="144"/>
                      </a:lnTo>
                      <a:lnTo>
                        <a:pt x="348" y="174"/>
                      </a:lnTo>
                      <a:lnTo>
                        <a:pt x="350" y="182"/>
                      </a:lnTo>
                      <a:lnTo>
                        <a:pt x="352" y="194"/>
                      </a:lnTo>
                      <a:lnTo>
                        <a:pt x="354" y="194"/>
                      </a:lnTo>
                      <a:lnTo>
                        <a:pt x="354" y="192"/>
                      </a:lnTo>
                      <a:lnTo>
                        <a:pt x="356" y="192"/>
                      </a:lnTo>
                      <a:lnTo>
                        <a:pt x="358" y="192"/>
                      </a:lnTo>
                      <a:lnTo>
                        <a:pt x="358" y="190"/>
                      </a:lnTo>
                      <a:lnTo>
                        <a:pt x="358" y="188"/>
                      </a:lnTo>
                      <a:lnTo>
                        <a:pt x="360" y="188"/>
                      </a:lnTo>
                      <a:lnTo>
                        <a:pt x="360" y="186"/>
                      </a:lnTo>
                      <a:lnTo>
                        <a:pt x="360" y="184"/>
                      </a:lnTo>
                      <a:lnTo>
                        <a:pt x="362" y="184"/>
                      </a:lnTo>
                      <a:lnTo>
                        <a:pt x="362" y="182"/>
                      </a:lnTo>
                      <a:lnTo>
                        <a:pt x="364" y="182"/>
                      </a:lnTo>
                      <a:lnTo>
                        <a:pt x="366" y="180"/>
                      </a:lnTo>
                      <a:lnTo>
                        <a:pt x="366" y="178"/>
                      </a:lnTo>
                      <a:lnTo>
                        <a:pt x="368" y="176"/>
                      </a:lnTo>
                      <a:lnTo>
                        <a:pt x="370" y="176"/>
                      </a:lnTo>
                      <a:lnTo>
                        <a:pt x="372" y="176"/>
                      </a:lnTo>
                      <a:lnTo>
                        <a:pt x="372" y="174"/>
                      </a:lnTo>
                      <a:lnTo>
                        <a:pt x="372" y="172"/>
                      </a:lnTo>
                      <a:lnTo>
                        <a:pt x="374" y="170"/>
                      </a:lnTo>
                      <a:lnTo>
                        <a:pt x="376" y="168"/>
                      </a:lnTo>
                      <a:lnTo>
                        <a:pt x="374" y="166"/>
                      </a:lnTo>
                      <a:lnTo>
                        <a:pt x="376" y="166"/>
                      </a:lnTo>
                      <a:lnTo>
                        <a:pt x="378" y="164"/>
                      </a:lnTo>
                      <a:lnTo>
                        <a:pt x="380" y="164"/>
                      </a:lnTo>
                      <a:lnTo>
                        <a:pt x="380" y="162"/>
                      </a:lnTo>
                      <a:lnTo>
                        <a:pt x="380" y="160"/>
                      </a:lnTo>
                      <a:lnTo>
                        <a:pt x="382" y="160"/>
                      </a:lnTo>
                      <a:lnTo>
                        <a:pt x="384" y="160"/>
                      </a:lnTo>
                      <a:lnTo>
                        <a:pt x="382" y="158"/>
                      </a:lnTo>
                      <a:lnTo>
                        <a:pt x="384" y="160"/>
                      </a:lnTo>
                      <a:lnTo>
                        <a:pt x="386" y="158"/>
                      </a:lnTo>
                      <a:lnTo>
                        <a:pt x="384" y="158"/>
                      </a:lnTo>
                      <a:lnTo>
                        <a:pt x="384" y="156"/>
                      </a:lnTo>
                      <a:lnTo>
                        <a:pt x="384" y="154"/>
                      </a:lnTo>
                      <a:lnTo>
                        <a:pt x="386" y="154"/>
                      </a:lnTo>
                      <a:lnTo>
                        <a:pt x="386" y="156"/>
                      </a:lnTo>
                      <a:lnTo>
                        <a:pt x="386" y="154"/>
                      </a:lnTo>
                      <a:lnTo>
                        <a:pt x="388" y="154"/>
                      </a:lnTo>
                      <a:lnTo>
                        <a:pt x="388" y="152"/>
                      </a:lnTo>
                      <a:lnTo>
                        <a:pt x="390" y="152"/>
                      </a:lnTo>
                      <a:lnTo>
                        <a:pt x="388" y="150"/>
                      </a:lnTo>
                      <a:lnTo>
                        <a:pt x="390" y="148"/>
                      </a:lnTo>
                      <a:lnTo>
                        <a:pt x="390" y="146"/>
                      </a:lnTo>
                      <a:lnTo>
                        <a:pt x="390" y="148"/>
                      </a:lnTo>
                      <a:lnTo>
                        <a:pt x="390" y="146"/>
                      </a:lnTo>
                      <a:lnTo>
                        <a:pt x="390" y="144"/>
                      </a:lnTo>
                      <a:lnTo>
                        <a:pt x="392" y="144"/>
                      </a:lnTo>
                      <a:lnTo>
                        <a:pt x="394" y="144"/>
                      </a:lnTo>
                      <a:lnTo>
                        <a:pt x="394" y="142"/>
                      </a:lnTo>
                      <a:lnTo>
                        <a:pt x="396" y="144"/>
                      </a:lnTo>
                      <a:lnTo>
                        <a:pt x="396" y="142"/>
                      </a:lnTo>
                      <a:lnTo>
                        <a:pt x="398" y="142"/>
                      </a:lnTo>
                      <a:lnTo>
                        <a:pt x="398" y="144"/>
                      </a:lnTo>
                      <a:lnTo>
                        <a:pt x="398" y="144"/>
                      </a:lnTo>
                      <a:lnTo>
                        <a:pt x="404" y="146"/>
                      </a:lnTo>
                      <a:lnTo>
                        <a:pt x="406" y="146"/>
                      </a:lnTo>
                      <a:lnTo>
                        <a:pt x="408" y="146"/>
                      </a:lnTo>
                      <a:lnTo>
                        <a:pt x="408" y="144"/>
                      </a:lnTo>
                      <a:lnTo>
                        <a:pt x="406" y="142"/>
                      </a:lnTo>
                      <a:lnTo>
                        <a:pt x="408" y="142"/>
                      </a:lnTo>
                      <a:lnTo>
                        <a:pt x="408" y="140"/>
                      </a:lnTo>
                      <a:lnTo>
                        <a:pt x="410" y="138"/>
                      </a:lnTo>
                      <a:lnTo>
                        <a:pt x="410" y="138"/>
                      </a:lnTo>
                      <a:lnTo>
                        <a:pt x="410" y="136"/>
                      </a:lnTo>
                      <a:lnTo>
                        <a:pt x="410" y="134"/>
                      </a:lnTo>
                      <a:lnTo>
                        <a:pt x="412" y="134"/>
                      </a:lnTo>
                      <a:lnTo>
                        <a:pt x="410" y="132"/>
                      </a:lnTo>
                      <a:lnTo>
                        <a:pt x="414" y="132"/>
                      </a:lnTo>
                      <a:lnTo>
                        <a:pt x="414" y="130"/>
                      </a:lnTo>
                      <a:lnTo>
                        <a:pt x="414" y="128"/>
                      </a:lnTo>
                      <a:lnTo>
                        <a:pt x="414" y="126"/>
                      </a:lnTo>
                      <a:lnTo>
                        <a:pt x="418" y="124"/>
                      </a:lnTo>
                      <a:lnTo>
                        <a:pt x="420" y="124"/>
                      </a:lnTo>
                      <a:lnTo>
                        <a:pt x="420" y="122"/>
                      </a:lnTo>
                      <a:lnTo>
                        <a:pt x="418" y="120"/>
                      </a:lnTo>
                      <a:lnTo>
                        <a:pt x="420" y="120"/>
                      </a:lnTo>
                      <a:lnTo>
                        <a:pt x="420" y="118"/>
                      </a:lnTo>
                      <a:lnTo>
                        <a:pt x="420" y="116"/>
                      </a:lnTo>
                      <a:lnTo>
                        <a:pt x="422" y="118"/>
                      </a:lnTo>
                      <a:lnTo>
                        <a:pt x="422" y="116"/>
                      </a:lnTo>
                      <a:lnTo>
                        <a:pt x="420" y="114"/>
                      </a:lnTo>
                      <a:lnTo>
                        <a:pt x="420" y="112"/>
                      </a:lnTo>
                      <a:lnTo>
                        <a:pt x="422" y="112"/>
                      </a:lnTo>
                      <a:lnTo>
                        <a:pt x="422" y="110"/>
                      </a:lnTo>
                      <a:lnTo>
                        <a:pt x="422" y="112"/>
                      </a:lnTo>
                      <a:lnTo>
                        <a:pt x="422" y="114"/>
                      </a:lnTo>
                      <a:lnTo>
                        <a:pt x="424" y="114"/>
                      </a:lnTo>
                      <a:lnTo>
                        <a:pt x="426" y="112"/>
                      </a:lnTo>
                      <a:lnTo>
                        <a:pt x="426" y="114"/>
                      </a:lnTo>
                      <a:lnTo>
                        <a:pt x="426" y="116"/>
                      </a:lnTo>
                      <a:lnTo>
                        <a:pt x="424" y="116"/>
                      </a:lnTo>
                      <a:lnTo>
                        <a:pt x="422" y="118"/>
                      </a:lnTo>
                      <a:lnTo>
                        <a:pt x="424" y="118"/>
                      </a:lnTo>
                      <a:lnTo>
                        <a:pt x="424" y="120"/>
                      </a:lnTo>
                      <a:lnTo>
                        <a:pt x="426" y="120"/>
                      </a:lnTo>
                      <a:lnTo>
                        <a:pt x="428" y="118"/>
                      </a:lnTo>
                      <a:lnTo>
                        <a:pt x="428" y="120"/>
                      </a:lnTo>
                      <a:lnTo>
                        <a:pt x="430" y="122"/>
                      </a:lnTo>
                      <a:lnTo>
                        <a:pt x="434" y="122"/>
                      </a:lnTo>
                      <a:lnTo>
                        <a:pt x="434" y="122"/>
                      </a:lnTo>
                      <a:lnTo>
                        <a:pt x="434" y="124"/>
                      </a:lnTo>
                      <a:lnTo>
                        <a:pt x="436" y="124"/>
                      </a:lnTo>
                      <a:lnTo>
                        <a:pt x="438" y="124"/>
                      </a:lnTo>
                      <a:lnTo>
                        <a:pt x="442" y="124"/>
                      </a:lnTo>
                      <a:lnTo>
                        <a:pt x="444" y="124"/>
                      </a:lnTo>
                      <a:lnTo>
                        <a:pt x="446" y="122"/>
                      </a:lnTo>
                      <a:lnTo>
                        <a:pt x="446" y="124"/>
                      </a:lnTo>
                      <a:lnTo>
                        <a:pt x="450" y="124"/>
                      </a:lnTo>
                      <a:lnTo>
                        <a:pt x="454" y="122"/>
                      </a:lnTo>
                      <a:lnTo>
                        <a:pt x="458" y="124"/>
                      </a:lnTo>
                      <a:lnTo>
                        <a:pt x="460" y="122"/>
                      </a:lnTo>
                      <a:lnTo>
                        <a:pt x="462" y="122"/>
                      </a:lnTo>
                      <a:lnTo>
                        <a:pt x="462" y="120"/>
                      </a:lnTo>
                      <a:lnTo>
                        <a:pt x="462" y="118"/>
                      </a:lnTo>
                      <a:lnTo>
                        <a:pt x="464" y="118"/>
                      </a:lnTo>
                      <a:lnTo>
                        <a:pt x="464" y="116"/>
                      </a:lnTo>
                      <a:lnTo>
                        <a:pt x="466" y="118"/>
                      </a:lnTo>
                      <a:lnTo>
                        <a:pt x="466" y="116"/>
                      </a:lnTo>
                      <a:lnTo>
                        <a:pt x="462" y="114"/>
                      </a:lnTo>
                      <a:lnTo>
                        <a:pt x="460" y="112"/>
                      </a:lnTo>
                      <a:lnTo>
                        <a:pt x="462" y="110"/>
                      </a:lnTo>
                      <a:lnTo>
                        <a:pt x="466" y="112"/>
                      </a:lnTo>
                      <a:lnTo>
                        <a:pt x="468" y="110"/>
                      </a:lnTo>
                      <a:lnTo>
                        <a:pt x="464" y="108"/>
                      </a:lnTo>
                      <a:lnTo>
                        <a:pt x="462" y="106"/>
                      </a:lnTo>
                      <a:lnTo>
                        <a:pt x="464" y="106"/>
                      </a:lnTo>
                      <a:lnTo>
                        <a:pt x="466" y="106"/>
                      </a:lnTo>
                      <a:lnTo>
                        <a:pt x="468" y="106"/>
                      </a:lnTo>
                      <a:lnTo>
                        <a:pt x="470" y="106"/>
                      </a:lnTo>
                      <a:lnTo>
                        <a:pt x="468" y="104"/>
                      </a:lnTo>
                      <a:lnTo>
                        <a:pt x="470" y="104"/>
                      </a:lnTo>
                      <a:lnTo>
                        <a:pt x="472" y="104"/>
                      </a:lnTo>
                      <a:lnTo>
                        <a:pt x="472" y="102"/>
                      </a:lnTo>
                      <a:lnTo>
                        <a:pt x="470" y="102"/>
                      </a:lnTo>
                      <a:lnTo>
                        <a:pt x="472" y="102"/>
                      </a:lnTo>
                      <a:lnTo>
                        <a:pt x="476" y="102"/>
                      </a:lnTo>
                      <a:lnTo>
                        <a:pt x="480" y="102"/>
                      </a:lnTo>
                      <a:lnTo>
                        <a:pt x="482" y="102"/>
                      </a:lnTo>
                      <a:lnTo>
                        <a:pt x="482" y="100"/>
                      </a:lnTo>
                      <a:lnTo>
                        <a:pt x="482" y="98"/>
                      </a:lnTo>
                      <a:lnTo>
                        <a:pt x="486" y="94"/>
                      </a:lnTo>
                      <a:lnTo>
                        <a:pt x="484" y="94"/>
                      </a:lnTo>
                      <a:lnTo>
                        <a:pt x="484" y="92"/>
                      </a:lnTo>
                      <a:lnTo>
                        <a:pt x="488" y="92"/>
                      </a:lnTo>
                      <a:lnTo>
                        <a:pt x="488" y="90"/>
                      </a:lnTo>
                      <a:lnTo>
                        <a:pt x="490" y="88"/>
                      </a:lnTo>
                      <a:lnTo>
                        <a:pt x="500" y="90"/>
                      </a:lnTo>
                      <a:lnTo>
                        <a:pt x="502" y="90"/>
                      </a:lnTo>
                      <a:lnTo>
                        <a:pt x="506" y="92"/>
                      </a:lnTo>
                      <a:lnTo>
                        <a:pt x="508" y="94"/>
                      </a:lnTo>
                      <a:lnTo>
                        <a:pt x="512" y="98"/>
                      </a:lnTo>
                      <a:lnTo>
                        <a:pt x="514" y="98"/>
                      </a:lnTo>
                      <a:lnTo>
                        <a:pt x="516" y="98"/>
                      </a:lnTo>
                      <a:lnTo>
                        <a:pt x="518" y="96"/>
                      </a:lnTo>
                      <a:lnTo>
                        <a:pt x="520" y="96"/>
                      </a:lnTo>
                      <a:lnTo>
                        <a:pt x="520" y="98"/>
                      </a:lnTo>
                      <a:lnTo>
                        <a:pt x="520" y="100"/>
                      </a:lnTo>
                      <a:lnTo>
                        <a:pt x="522" y="100"/>
                      </a:lnTo>
                      <a:lnTo>
                        <a:pt x="522" y="98"/>
                      </a:lnTo>
                      <a:lnTo>
                        <a:pt x="522" y="96"/>
                      </a:lnTo>
                      <a:lnTo>
                        <a:pt x="520" y="94"/>
                      </a:lnTo>
                      <a:lnTo>
                        <a:pt x="522" y="94"/>
                      </a:lnTo>
                      <a:lnTo>
                        <a:pt x="524" y="96"/>
                      </a:lnTo>
                      <a:lnTo>
                        <a:pt x="528" y="96"/>
                      </a:lnTo>
                      <a:lnTo>
                        <a:pt x="528" y="94"/>
                      </a:lnTo>
                      <a:lnTo>
                        <a:pt x="532" y="94"/>
                      </a:lnTo>
                      <a:lnTo>
                        <a:pt x="534" y="94"/>
                      </a:lnTo>
                      <a:lnTo>
                        <a:pt x="534" y="96"/>
                      </a:lnTo>
                      <a:lnTo>
                        <a:pt x="534" y="100"/>
                      </a:lnTo>
                      <a:lnTo>
                        <a:pt x="530" y="102"/>
                      </a:lnTo>
                      <a:lnTo>
                        <a:pt x="528" y="102"/>
                      </a:lnTo>
                      <a:lnTo>
                        <a:pt x="532" y="104"/>
                      </a:lnTo>
                      <a:lnTo>
                        <a:pt x="532" y="108"/>
                      </a:lnTo>
                      <a:lnTo>
                        <a:pt x="534" y="108"/>
                      </a:lnTo>
                      <a:lnTo>
                        <a:pt x="536" y="108"/>
                      </a:lnTo>
                      <a:lnTo>
                        <a:pt x="536" y="106"/>
                      </a:lnTo>
                      <a:lnTo>
                        <a:pt x="536" y="104"/>
                      </a:lnTo>
                      <a:lnTo>
                        <a:pt x="538" y="106"/>
                      </a:lnTo>
                      <a:lnTo>
                        <a:pt x="536" y="110"/>
                      </a:lnTo>
                      <a:lnTo>
                        <a:pt x="540" y="110"/>
                      </a:lnTo>
                      <a:lnTo>
                        <a:pt x="542" y="110"/>
                      </a:lnTo>
                      <a:lnTo>
                        <a:pt x="544" y="108"/>
                      </a:lnTo>
                      <a:lnTo>
                        <a:pt x="546" y="108"/>
                      </a:lnTo>
                      <a:lnTo>
                        <a:pt x="546" y="110"/>
                      </a:lnTo>
                      <a:lnTo>
                        <a:pt x="542" y="110"/>
                      </a:lnTo>
                      <a:lnTo>
                        <a:pt x="542" y="112"/>
                      </a:lnTo>
                      <a:lnTo>
                        <a:pt x="542" y="114"/>
                      </a:lnTo>
                      <a:lnTo>
                        <a:pt x="544" y="114"/>
                      </a:lnTo>
                      <a:lnTo>
                        <a:pt x="542" y="114"/>
                      </a:lnTo>
                      <a:lnTo>
                        <a:pt x="542" y="116"/>
                      </a:lnTo>
                      <a:lnTo>
                        <a:pt x="544" y="116"/>
                      </a:lnTo>
                      <a:lnTo>
                        <a:pt x="542" y="118"/>
                      </a:lnTo>
                      <a:lnTo>
                        <a:pt x="544" y="120"/>
                      </a:lnTo>
                      <a:lnTo>
                        <a:pt x="548" y="118"/>
                      </a:lnTo>
                      <a:lnTo>
                        <a:pt x="550" y="120"/>
                      </a:lnTo>
                      <a:lnTo>
                        <a:pt x="552" y="122"/>
                      </a:lnTo>
                      <a:lnTo>
                        <a:pt x="552" y="124"/>
                      </a:lnTo>
                      <a:lnTo>
                        <a:pt x="550" y="126"/>
                      </a:lnTo>
                      <a:lnTo>
                        <a:pt x="552" y="128"/>
                      </a:lnTo>
                      <a:lnTo>
                        <a:pt x="552" y="130"/>
                      </a:lnTo>
                      <a:lnTo>
                        <a:pt x="550" y="132"/>
                      </a:lnTo>
                      <a:lnTo>
                        <a:pt x="552" y="134"/>
                      </a:lnTo>
                      <a:lnTo>
                        <a:pt x="554" y="134"/>
                      </a:lnTo>
                      <a:lnTo>
                        <a:pt x="556" y="134"/>
                      </a:lnTo>
                      <a:lnTo>
                        <a:pt x="554" y="136"/>
                      </a:lnTo>
                      <a:lnTo>
                        <a:pt x="554" y="140"/>
                      </a:lnTo>
                      <a:lnTo>
                        <a:pt x="554" y="142"/>
                      </a:lnTo>
                      <a:lnTo>
                        <a:pt x="554" y="144"/>
                      </a:lnTo>
                      <a:lnTo>
                        <a:pt x="552" y="146"/>
                      </a:lnTo>
                      <a:lnTo>
                        <a:pt x="552" y="148"/>
                      </a:lnTo>
                      <a:lnTo>
                        <a:pt x="552" y="150"/>
                      </a:lnTo>
                      <a:lnTo>
                        <a:pt x="552" y="152"/>
                      </a:lnTo>
                      <a:lnTo>
                        <a:pt x="550" y="158"/>
                      </a:lnTo>
                      <a:lnTo>
                        <a:pt x="550" y="162"/>
                      </a:lnTo>
                      <a:lnTo>
                        <a:pt x="550" y="164"/>
                      </a:lnTo>
                      <a:lnTo>
                        <a:pt x="550" y="166"/>
                      </a:lnTo>
                      <a:lnTo>
                        <a:pt x="504" y="142"/>
                      </a:lnTo>
                      <a:lnTo>
                        <a:pt x="488" y="134"/>
                      </a:lnTo>
                      <a:lnTo>
                        <a:pt x="478" y="128"/>
                      </a:lnTo>
                      <a:lnTo>
                        <a:pt x="478" y="132"/>
                      </a:lnTo>
                      <a:lnTo>
                        <a:pt x="478" y="134"/>
                      </a:lnTo>
                      <a:lnTo>
                        <a:pt x="478" y="136"/>
                      </a:lnTo>
                      <a:lnTo>
                        <a:pt x="478" y="138"/>
                      </a:lnTo>
                      <a:lnTo>
                        <a:pt x="480" y="138"/>
                      </a:lnTo>
                      <a:lnTo>
                        <a:pt x="480" y="140"/>
                      </a:lnTo>
                      <a:lnTo>
                        <a:pt x="478" y="144"/>
                      </a:lnTo>
                      <a:lnTo>
                        <a:pt x="482" y="144"/>
                      </a:lnTo>
                      <a:lnTo>
                        <a:pt x="482" y="146"/>
                      </a:lnTo>
                      <a:lnTo>
                        <a:pt x="482" y="148"/>
                      </a:lnTo>
                      <a:lnTo>
                        <a:pt x="480" y="150"/>
                      </a:lnTo>
                      <a:lnTo>
                        <a:pt x="480" y="152"/>
                      </a:lnTo>
                      <a:lnTo>
                        <a:pt x="478" y="154"/>
                      </a:lnTo>
                      <a:lnTo>
                        <a:pt x="478" y="156"/>
                      </a:lnTo>
                      <a:lnTo>
                        <a:pt x="476" y="158"/>
                      </a:lnTo>
                      <a:lnTo>
                        <a:pt x="476" y="162"/>
                      </a:lnTo>
                      <a:lnTo>
                        <a:pt x="478" y="162"/>
                      </a:lnTo>
                      <a:lnTo>
                        <a:pt x="478" y="164"/>
                      </a:lnTo>
                      <a:lnTo>
                        <a:pt x="474" y="170"/>
                      </a:lnTo>
                      <a:lnTo>
                        <a:pt x="476" y="170"/>
                      </a:lnTo>
                      <a:lnTo>
                        <a:pt x="476" y="172"/>
                      </a:lnTo>
                      <a:lnTo>
                        <a:pt x="478" y="174"/>
                      </a:lnTo>
                      <a:lnTo>
                        <a:pt x="480" y="174"/>
                      </a:lnTo>
                      <a:lnTo>
                        <a:pt x="480" y="176"/>
                      </a:lnTo>
                      <a:lnTo>
                        <a:pt x="478" y="178"/>
                      </a:lnTo>
                      <a:lnTo>
                        <a:pt x="476" y="180"/>
                      </a:lnTo>
                      <a:lnTo>
                        <a:pt x="474" y="184"/>
                      </a:lnTo>
                      <a:lnTo>
                        <a:pt x="474" y="186"/>
                      </a:lnTo>
                      <a:lnTo>
                        <a:pt x="472" y="186"/>
                      </a:lnTo>
                      <a:lnTo>
                        <a:pt x="468" y="192"/>
                      </a:lnTo>
                      <a:lnTo>
                        <a:pt x="468" y="194"/>
                      </a:lnTo>
                      <a:lnTo>
                        <a:pt x="464" y="200"/>
                      </a:lnTo>
                      <a:lnTo>
                        <a:pt x="468" y="202"/>
                      </a:lnTo>
                      <a:lnTo>
                        <a:pt x="466" y="204"/>
                      </a:lnTo>
                      <a:lnTo>
                        <a:pt x="462" y="210"/>
                      </a:lnTo>
                      <a:lnTo>
                        <a:pt x="462" y="208"/>
                      </a:lnTo>
                      <a:lnTo>
                        <a:pt x="460" y="210"/>
                      </a:lnTo>
                      <a:lnTo>
                        <a:pt x="460" y="208"/>
                      </a:lnTo>
                      <a:lnTo>
                        <a:pt x="458" y="208"/>
                      </a:lnTo>
                      <a:lnTo>
                        <a:pt x="458" y="210"/>
                      </a:lnTo>
                      <a:lnTo>
                        <a:pt x="456" y="216"/>
                      </a:lnTo>
                      <a:lnTo>
                        <a:pt x="454" y="218"/>
                      </a:lnTo>
                      <a:lnTo>
                        <a:pt x="452" y="220"/>
                      </a:lnTo>
                      <a:lnTo>
                        <a:pt x="450" y="222"/>
                      </a:lnTo>
                      <a:lnTo>
                        <a:pt x="450" y="220"/>
                      </a:lnTo>
                      <a:lnTo>
                        <a:pt x="450" y="218"/>
                      </a:lnTo>
                      <a:lnTo>
                        <a:pt x="448" y="220"/>
                      </a:lnTo>
                      <a:lnTo>
                        <a:pt x="446" y="222"/>
                      </a:lnTo>
                      <a:lnTo>
                        <a:pt x="446" y="224"/>
                      </a:lnTo>
                      <a:lnTo>
                        <a:pt x="444" y="226"/>
                      </a:lnTo>
                      <a:lnTo>
                        <a:pt x="442" y="228"/>
                      </a:lnTo>
                      <a:lnTo>
                        <a:pt x="440" y="238"/>
                      </a:lnTo>
                      <a:lnTo>
                        <a:pt x="436" y="248"/>
                      </a:lnTo>
                      <a:lnTo>
                        <a:pt x="422" y="238"/>
                      </a:lnTo>
                      <a:lnTo>
                        <a:pt x="420" y="238"/>
                      </a:lnTo>
                      <a:lnTo>
                        <a:pt x="420" y="242"/>
                      </a:lnTo>
                      <a:lnTo>
                        <a:pt x="420" y="244"/>
                      </a:lnTo>
                      <a:lnTo>
                        <a:pt x="418" y="244"/>
                      </a:lnTo>
                      <a:lnTo>
                        <a:pt x="420" y="246"/>
                      </a:lnTo>
                      <a:lnTo>
                        <a:pt x="414" y="248"/>
                      </a:lnTo>
                      <a:lnTo>
                        <a:pt x="414" y="250"/>
                      </a:lnTo>
                      <a:lnTo>
                        <a:pt x="414" y="252"/>
                      </a:lnTo>
                      <a:lnTo>
                        <a:pt x="412" y="254"/>
                      </a:lnTo>
                      <a:lnTo>
                        <a:pt x="412" y="256"/>
                      </a:lnTo>
                      <a:lnTo>
                        <a:pt x="412" y="262"/>
                      </a:lnTo>
                      <a:lnTo>
                        <a:pt x="412" y="264"/>
                      </a:lnTo>
                      <a:lnTo>
                        <a:pt x="414" y="264"/>
                      </a:lnTo>
                      <a:lnTo>
                        <a:pt x="412" y="268"/>
                      </a:lnTo>
                      <a:lnTo>
                        <a:pt x="414" y="268"/>
                      </a:lnTo>
                      <a:lnTo>
                        <a:pt x="412" y="270"/>
                      </a:lnTo>
                      <a:lnTo>
                        <a:pt x="410" y="270"/>
                      </a:lnTo>
                      <a:lnTo>
                        <a:pt x="410" y="270"/>
                      </a:lnTo>
                      <a:lnTo>
                        <a:pt x="410" y="274"/>
                      </a:lnTo>
                      <a:lnTo>
                        <a:pt x="410" y="276"/>
                      </a:lnTo>
                      <a:lnTo>
                        <a:pt x="410" y="278"/>
                      </a:lnTo>
                      <a:lnTo>
                        <a:pt x="408" y="280"/>
                      </a:lnTo>
                      <a:lnTo>
                        <a:pt x="410" y="280"/>
                      </a:lnTo>
                      <a:lnTo>
                        <a:pt x="408" y="284"/>
                      </a:lnTo>
                      <a:lnTo>
                        <a:pt x="408" y="286"/>
                      </a:lnTo>
                      <a:lnTo>
                        <a:pt x="408" y="288"/>
                      </a:lnTo>
                      <a:lnTo>
                        <a:pt x="406" y="292"/>
                      </a:lnTo>
                      <a:lnTo>
                        <a:pt x="406" y="294"/>
                      </a:lnTo>
                      <a:lnTo>
                        <a:pt x="406" y="296"/>
                      </a:lnTo>
                      <a:lnTo>
                        <a:pt x="406" y="298"/>
                      </a:lnTo>
                      <a:lnTo>
                        <a:pt x="406" y="300"/>
                      </a:lnTo>
                      <a:lnTo>
                        <a:pt x="404" y="300"/>
                      </a:lnTo>
                      <a:lnTo>
                        <a:pt x="404" y="302"/>
                      </a:lnTo>
                      <a:lnTo>
                        <a:pt x="404" y="304"/>
                      </a:lnTo>
                      <a:lnTo>
                        <a:pt x="402" y="304"/>
                      </a:lnTo>
                      <a:lnTo>
                        <a:pt x="398" y="306"/>
                      </a:lnTo>
                      <a:lnTo>
                        <a:pt x="398" y="308"/>
                      </a:lnTo>
                      <a:lnTo>
                        <a:pt x="398" y="310"/>
                      </a:lnTo>
                      <a:lnTo>
                        <a:pt x="398" y="310"/>
                      </a:lnTo>
                      <a:lnTo>
                        <a:pt x="398" y="312"/>
                      </a:lnTo>
                      <a:lnTo>
                        <a:pt x="396" y="312"/>
                      </a:lnTo>
                      <a:lnTo>
                        <a:pt x="376" y="308"/>
                      </a:lnTo>
                      <a:lnTo>
                        <a:pt x="368" y="298"/>
                      </a:lnTo>
                      <a:lnTo>
                        <a:pt x="366" y="298"/>
                      </a:lnTo>
                      <a:lnTo>
                        <a:pt x="366" y="296"/>
                      </a:lnTo>
                      <a:lnTo>
                        <a:pt x="362" y="294"/>
                      </a:lnTo>
                      <a:lnTo>
                        <a:pt x="360" y="294"/>
                      </a:lnTo>
                      <a:lnTo>
                        <a:pt x="350" y="292"/>
                      </a:lnTo>
                      <a:lnTo>
                        <a:pt x="350" y="296"/>
                      </a:lnTo>
                      <a:lnTo>
                        <a:pt x="350" y="298"/>
                      </a:lnTo>
                      <a:lnTo>
                        <a:pt x="350" y="300"/>
                      </a:lnTo>
                      <a:lnTo>
                        <a:pt x="350" y="302"/>
                      </a:lnTo>
                      <a:lnTo>
                        <a:pt x="350" y="304"/>
                      </a:lnTo>
                      <a:lnTo>
                        <a:pt x="350" y="306"/>
                      </a:lnTo>
                      <a:lnTo>
                        <a:pt x="348" y="306"/>
                      </a:lnTo>
                      <a:lnTo>
                        <a:pt x="348" y="308"/>
                      </a:lnTo>
                      <a:lnTo>
                        <a:pt x="348" y="310"/>
                      </a:lnTo>
                      <a:lnTo>
                        <a:pt x="348" y="312"/>
                      </a:lnTo>
                      <a:lnTo>
                        <a:pt x="350" y="314"/>
                      </a:lnTo>
                      <a:lnTo>
                        <a:pt x="350" y="314"/>
                      </a:lnTo>
                      <a:lnTo>
                        <a:pt x="350" y="318"/>
                      </a:lnTo>
                      <a:lnTo>
                        <a:pt x="348" y="320"/>
                      </a:lnTo>
                      <a:lnTo>
                        <a:pt x="346" y="326"/>
                      </a:lnTo>
                      <a:lnTo>
                        <a:pt x="346" y="326"/>
                      </a:lnTo>
                      <a:lnTo>
                        <a:pt x="348" y="326"/>
                      </a:lnTo>
                      <a:lnTo>
                        <a:pt x="346" y="328"/>
                      </a:lnTo>
                      <a:lnTo>
                        <a:pt x="344" y="328"/>
                      </a:lnTo>
                      <a:lnTo>
                        <a:pt x="342" y="330"/>
                      </a:lnTo>
                      <a:lnTo>
                        <a:pt x="344" y="330"/>
                      </a:lnTo>
                      <a:lnTo>
                        <a:pt x="342" y="334"/>
                      </a:lnTo>
                      <a:lnTo>
                        <a:pt x="342" y="336"/>
                      </a:lnTo>
                      <a:lnTo>
                        <a:pt x="340" y="336"/>
                      </a:lnTo>
                      <a:lnTo>
                        <a:pt x="340" y="338"/>
                      </a:lnTo>
                      <a:lnTo>
                        <a:pt x="340" y="340"/>
                      </a:lnTo>
                      <a:lnTo>
                        <a:pt x="342" y="340"/>
                      </a:lnTo>
                      <a:lnTo>
                        <a:pt x="342" y="342"/>
                      </a:lnTo>
                      <a:lnTo>
                        <a:pt x="342" y="344"/>
                      </a:lnTo>
                      <a:lnTo>
                        <a:pt x="340" y="344"/>
                      </a:lnTo>
                      <a:lnTo>
                        <a:pt x="340" y="346"/>
                      </a:lnTo>
                      <a:lnTo>
                        <a:pt x="338" y="346"/>
                      </a:lnTo>
                      <a:lnTo>
                        <a:pt x="338" y="350"/>
                      </a:lnTo>
                      <a:lnTo>
                        <a:pt x="336" y="350"/>
                      </a:lnTo>
                      <a:lnTo>
                        <a:pt x="336" y="350"/>
                      </a:lnTo>
                      <a:lnTo>
                        <a:pt x="334" y="354"/>
                      </a:lnTo>
                      <a:lnTo>
                        <a:pt x="332" y="354"/>
                      </a:lnTo>
                      <a:lnTo>
                        <a:pt x="332" y="356"/>
                      </a:lnTo>
                      <a:lnTo>
                        <a:pt x="330" y="358"/>
                      </a:lnTo>
                      <a:lnTo>
                        <a:pt x="330" y="360"/>
                      </a:lnTo>
                      <a:lnTo>
                        <a:pt x="330" y="362"/>
                      </a:lnTo>
                      <a:lnTo>
                        <a:pt x="330" y="364"/>
                      </a:lnTo>
                      <a:lnTo>
                        <a:pt x="330" y="366"/>
                      </a:lnTo>
                      <a:lnTo>
                        <a:pt x="328" y="368"/>
                      </a:lnTo>
                      <a:lnTo>
                        <a:pt x="330" y="370"/>
                      </a:lnTo>
                      <a:lnTo>
                        <a:pt x="328" y="376"/>
                      </a:lnTo>
                      <a:lnTo>
                        <a:pt x="328" y="378"/>
                      </a:lnTo>
                      <a:lnTo>
                        <a:pt x="326" y="382"/>
                      </a:lnTo>
                      <a:lnTo>
                        <a:pt x="328" y="382"/>
                      </a:lnTo>
                      <a:lnTo>
                        <a:pt x="326" y="384"/>
                      </a:lnTo>
                      <a:lnTo>
                        <a:pt x="326" y="386"/>
                      </a:lnTo>
                      <a:lnTo>
                        <a:pt x="326" y="388"/>
                      </a:lnTo>
                      <a:lnTo>
                        <a:pt x="326" y="390"/>
                      </a:lnTo>
                      <a:lnTo>
                        <a:pt x="324" y="390"/>
                      </a:lnTo>
                      <a:lnTo>
                        <a:pt x="324" y="392"/>
                      </a:lnTo>
                      <a:lnTo>
                        <a:pt x="320" y="396"/>
                      </a:lnTo>
                      <a:lnTo>
                        <a:pt x="318" y="400"/>
                      </a:lnTo>
                      <a:lnTo>
                        <a:pt x="316" y="402"/>
                      </a:lnTo>
                      <a:lnTo>
                        <a:pt x="316" y="404"/>
                      </a:lnTo>
                      <a:lnTo>
                        <a:pt x="314" y="404"/>
                      </a:lnTo>
                      <a:lnTo>
                        <a:pt x="314" y="406"/>
                      </a:lnTo>
                      <a:lnTo>
                        <a:pt x="314" y="408"/>
                      </a:lnTo>
                      <a:lnTo>
                        <a:pt x="312" y="408"/>
                      </a:lnTo>
                      <a:lnTo>
                        <a:pt x="312" y="410"/>
                      </a:lnTo>
                      <a:lnTo>
                        <a:pt x="310" y="410"/>
                      </a:lnTo>
                      <a:lnTo>
                        <a:pt x="308" y="412"/>
                      </a:lnTo>
                      <a:lnTo>
                        <a:pt x="308" y="416"/>
                      </a:lnTo>
                      <a:lnTo>
                        <a:pt x="306" y="416"/>
                      </a:lnTo>
                      <a:lnTo>
                        <a:pt x="308" y="416"/>
                      </a:lnTo>
                      <a:lnTo>
                        <a:pt x="308" y="418"/>
                      </a:lnTo>
                      <a:lnTo>
                        <a:pt x="306" y="418"/>
                      </a:lnTo>
                      <a:lnTo>
                        <a:pt x="306" y="420"/>
                      </a:lnTo>
                      <a:lnTo>
                        <a:pt x="306" y="422"/>
                      </a:lnTo>
                      <a:lnTo>
                        <a:pt x="304" y="422"/>
                      </a:lnTo>
                      <a:lnTo>
                        <a:pt x="302" y="424"/>
                      </a:lnTo>
                      <a:lnTo>
                        <a:pt x="302" y="426"/>
                      </a:lnTo>
                      <a:lnTo>
                        <a:pt x="304" y="426"/>
                      </a:lnTo>
                      <a:lnTo>
                        <a:pt x="304" y="428"/>
                      </a:lnTo>
                      <a:lnTo>
                        <a:pt x="302" y="430"/>
                      </a:lnTo>
                      <a:lnTo>
                        <a:pt x="300" y="430"/>
                      </a:lnTo>
                      <a:lnTo>
                        <a:pt x="302" y="432"/>
                      </a:lnTo>
                      <a:lnTo>
                        <a:pt x="300" y="432"/>
                      </a:lnTo>
                      <a:lnTo>
                        <a:pt x="300" y="434"/>
                      </a:lnTo>
                      <a:lnTo>
                        <a:pt x="300" y="436"/>
                      </a:lnTo>
                      <a:lnTo>
                        <a:pt x="302" y="436"/>
                      </a:lnTo>
                      <a:lnTo>
                        <a:pt x="302" y="438"/>
                      </a:lnTo>
                      <a:lnTo>
                        <a:pt x="300" y="438"/>
                      </a:lnTo>
                      <a:lnTo>
                        <a:pt x="298" y="442"/>
                      </a:lnTo>
                      <a:lnTo>
                        <a:pt x="300" y="448"/>
                      </a:lnTo>
                      <a:lnTo>
                        <a:pt x="302" y="450"/>
                      </a:lnTo>
                      <a:lnTo>
                        <a:pt x="306" y="450"/>
                      </a:lnTo>
                      <a:lnTo>
                        <a:pt x="308" y="452"/>
                      </a:lnTo>
                      <a:lnTo>
                        <a:pt x="306" y="454"/>
                      </a:lnTo>
                      <a:lnTo>
                        <a:pt x="304" y="456"/>
                      </a:lnTo>
                      <a:lnTo>
                        <a:pt x="298" y="464"/>
                      </a:lnTo>
                      <a:lnTo>
                        <a:pt x="300" y="466"/>
                      </a:lnTo>
                      <a:lnTo>
                        <a:pt x="298" y="466"/>
                      </a:lnTo>
                      <a:lnTo>
                        <a:pt x="298" y="468"/>
                      </a:lnTo>
                      <a:lnTo>
                        <a:pt x="300" y="468"/>
                      </a:lnTo>
                      <a:lnTo>
                        <a:pt x="302" y="466"/>
                      </a:lnTo>
                      <a:lnTo>
                        <a:pt x="304" y="466"/>
                      </a:lnTo>
                      <a:lnTo>
                        <a:pt x="302" y="472"/>
                      </a:lnTo>
                      <a:lnTo>
                        <a:pt x="300" y="474"/>
                      </a:lnTo>
                      <a:lnTo>
                        <a:pt x="294" y="476"/>
                      </a:lnTo>
                      <a:lnTo>
                        <a:pt x="296" y="476"/>
                      </a:lnTo>
                      <a:lnTo>
                        <a:pt x="294" y="478"/>
                      </a:lnTo>
                      <a:lnTo>
                        <a:pt x="288" y="482"/>
                      </a:lnTo>
                      <a:lnTo>
                        <a:pt x="284" y="488"/>
                      </a:lnTo>
                      <a:lnTo>
                        <a:pt x="280" y="486"/>
                      </a:lnTo>
                      <a:lnTo>
                        <a:pt x="280" y="484"/>
                      </a:lnTo>
                      <a:lnTo>
                        <a:pt x="278" y="480"/>
                      </a:lnTo>
                      <a:lnTo>
                        <a:pt x="276" y="480"/>
                      </a:lnTo>
                      <a:lnTo>
                        <a:pt x="274" y="482"/>
                      </a:lnTo>
                      <a:lnTo>
                        <a:pt x="272" y="482"/>
                      </a:lnTo>
                      <a:lnTo>
                        <a:pt x="266" y="488"/>
                      </a:lnTo>
                      <a:lnTo>
                        <a:pt x="264" y="490"/>
                      </a:lnTo>
                      <a:lnTo>
                        <a:pt x="262" y="492"/>
                      </a:lnTo>
                      <a:lnTo>
                        <a:pt x="256" y="496"/>
                      </a:lnTo>
                      <a:lnTo>
                        <a:pt x="254" y="498"/>
                      </a:lnTo>
                      <a:lnTo>
                        <a:pt x="248" y="502"/>
                      </a:lnTo>
                      <a:lnTo>
                        <a:pt x="246" y="500"/>
                      </a:lnTo>
                      <a:lnTo>
                        <a:pt x="244" y="500"/>
                      </a:lnTo>
                      <a:lnTo>
                        <a:pt x="242" y="498"/>
                      </a:lnTo>
                      <a:lnTo>
                        <a:pt x="238" y="496"/>
                      </a:lnTo>
                      <a:lnTo>
                        <a:pt x="236" y="496"/>
                      </a:lnTo>
                      <a:lnTo>
                        <a:pt x="236" y="498"/>
                      </a:lnTo>
                      <a:lnTo>
                        <a:pt x="234" y="504"/>
                      </a:lnTo>
                      <a:lnTo>
                        <a:pt x="240" y="508"/>
                      </a:lnTo>
                      <a:lnTo>
                        <a:pt x="238" y="510"/>
                      </a:lnTo>
                      <a:lnTo>
                        <a:pt x="234" y="514"/>
                      </a:lnTo>
                      <a:lnTo>
                        <a:pt x="228" y="518"/>
                      </a:lnTo>
                      <a:lnTo>
                        <a:pt x="226" y="520"/>
                      </a:lnTo>
                      <a:lnTo>
                        <a:pt x="224" y="520"/>
                      </a:lnTo>
                      <a:lnTo>
                        <a:pt x="224" y="518"/>
                      </a:lnTo>
                      <a:lnTo>
                        <a:pt x="218" y="520"/>
                      </a:lnTo>
                      <a:lnTo>
                        <a:pt x="208" y="524"/>
                      </a:lnTo>
                      <a:lnTo>
                        <a:pt x="202" y="528"/>
                      </a:lnTo>
                      <a:lnTo>
                        <a:pt x="196" y="534"/>
                      </a:lnTo>
                      <a:lnTo>
                        <a:pt x="182" y="526"/>
                      </a:lnTo>
                      <a:lnTo>
                        <a:pt x="178" y="520"/>
                      </a:lnTo>
                      <a:lnTo>
                        <a:pt x="178" y="522"/>
                      </a:lnTo>
                      <a:lnTo>
                        <a:pt x="178" y="524"/>
                      </a:lnTo>
                      <a:lnTo>
                        <a:pt x="176" y="524"/>
                      </a:lnTo>
                      <a:lnTo>
                        <a:pt x="174" y="526"/>
                      </a:lnTo>
                      <a:lnTo>
                        <a:pt x="176" y="526"/>
                      </a:lnTo>
                      <a:lnTo>
                        <a:pt x="174" y="528"/>
                      </a:lnTo>
                      <a:lnTo>
                        <a:pt x="174" y="530"/>
                      </a:lnTo>
                      <a:lnTo>
                        <a:pt x="174" y="532"/>
                      </a:lnTo>
                      <a:lnTo>
                        <a:pt x="170" y="532"/>
                      </a:lnTo>
                      <a:lnTo>
                        <a:pt x="170" y="532"/>
                      </a:lnTo>
                      <a:lnTo>
                        <a:pt x="168" y="534"/>
                      </a:lnTo>
                      <a:lnTo>
                        <a:pt x="166" y="536"/>
                      </a:lnTo>
                      <a:lnTo>
                        <a:pt x="164" y="536"/>
                      </a:lnTo>
                      <a:lnTo>
                        <a:pt x="164" y="538"/>
                      </a:lnTo>
                      <a:lnTo>
                        <a:pt x="164" y="540"/>
                      </a:lnTo>
                      <a:lnTo>
                        <a:pt x="160" y="542"/>
                      </a:lnTo>
                      <a:lnTo>
                        <a:pt x="158" y="544"/>
                      </a:lnTo>
                      <a:lnTo>
                        <a:pt x="144" y="548"/>
                      </a:lnTo>
                      <a:lnTo>
                        <a:pt x="142" y="548"/>
                      </a:lnTo>
                      <a:lnTo>
                        <a:pt x="142" y="546"/>
                      </a:lnTo>
                      <a:lnTo>
                        <a:pt x="140" y="546"/>
                      </a:lnTo>
                      <a:lnTo>
                        <a:pt x="138" y="544"/>
                      </a:lnTo>
                      <a:lnTo>
                        <a:pt x="136" y="542"/>
                      </a:lnTo>
                      <a:lnTo>
                        <a:pt x="134" y="544"/>
                      </a:lnTo>
                      <a:lnTo>
                        <a:pt x="134" y="542"/>
                      </a:lnTo>
                      <a:lnTo>
                        <a:pt x="134" y="540"/>
                      </a:lnTo>
                      <a:lnTo>
                        <a:pt x="132" y="540"/>
                      </a:lnTo>
                      <a:lnTo>
                        <a:pt x="132" y="538"/>
                      </a:lnTo>
                      <a:lnTo>
                        <a:pt x="130" y="538"/>
                      </a:lnTo>
                      <a:lnTo>
                        <a:pt x="128" y="538"/>
                      </a:lnTo>
                      <a:lnTo>
                        <a:pt x="126" y="538"/>
                      </a:lnTo>
                      <a:lnTo>
                        <a:pt x="122" y="538"/>
                      </a:lnTo>
                      <a:lnTo>
                        <a:pt x="120" y="538"/>
                      </a:lnTo>
                      <a:lnTo>
                        <a:pt x="118" y="536"/>
                      </a:lnTo>
                      <a:lnTo>
                        <a:pt x="118" y="534"/>
                      </a:lnTo>
                      <a:lnTo>
                        <a:pt x="116" y="534"/>
                      </a:lnTo>
                      <a:lnTo>
                        <a:pt x="116" y="532"/>
                      </a:lnTo>
                      <a:lnTo>
                        <a:pt x="114" y="532"/>
                      </a:lnTo>
                      <a:lnTo>
                        <a:pt x="112" y="532"/>
                      </a:lnTo>
                      <a:lnTo>
                        <a:pt x="112" y="530"/>
                      </a:lnTo>
                      <a:lnTo>
                        <a:pt x="110" y="530"/>
                      </a:lnTo>
                      <a:lnTo>
                        <a:pt x="110" y="528"/>
                      </a:lnTo>
                      <a:lnTo>
                        <a:pt x="108" y="528"/>
                      </a:lnTo>
                      <a:lnTo>
                        <a:pt x="108" y="526"/>
                      </a:lnTo>
                      <a:lnTo>
                        <a:pt x="106" y="526"/>
                      </a:lnTo>
                      <a:lnTo>
                        <a:pt x="108" y="524"/>
                      </a:lnTo>
                      <a:lnTo>
                        <a:pt x="106" y="524"/>
                      </a:lnTo>
                      <a:lnTo>
                        <a:pt x="108" y="524"/>
                      </a:lnTo>
                      <a:lnTo>
                        <a:pt x="106" y="522"/>
                      </a:lnTo>
                      <a:lnTo>
                        <a:pt x="108" y="522"/>
                      </a:lnTo>
                      <a:lnTo>
                        <a:pt x="108" y="520"/>
                      </a:lnTo>
                      <a:lnTo>
                        <a:pt x="106" y="520"/>
                      </a:lnTo>
                      <a:lnTo>
                        <a:pt x="106" y="518"/>
                      </a:lnTo>
                      <a:lnTo>
                        <a:pt x="106" y="516"/>
                      </a:lnTo>
                      <a:lnTo>
                        <a:pt x="104" y="516"/>
                      </a:lnTo>
                      <a:lnTo>
                        <a:pt x="102" y="516"/>
                      </a:lnTo>
                      <a:lnTo>
                        <a:pt x="100" y="516"/>
                      </a:lnTo>
                      <a:lnTo>
                        <a:pt x="100" y="514"/>
                      </a:lnTo>
                      <a:lnTo>
                        <a:pt x="98" y="514"/>
                      </a:lnTo>
                      <a:lnTo>
                        <a:pt x="98" y="512"/>
                      </a:lnTo>
                      <a:lnTo>
                        <a:pt x="96" y="512"/>
                      </a:lnTo>
                      <a:lnTo>
                        <a:pt x="98" y="510"/>
                      </a:lnTo>
                      <a:lnTo>
                        <a:pt x="100" y="510"/>
                      </a:lnTo>
                      <a:lnTo>
                        <a:pt x="100" y="508"/>
                      </a:lnTo>
                      <a:lnTo>
                        <a:pt x="102" y="508"/>
                      </a:lnTo>
                      <a:lnTo>
                        <a:pt x="102" y="506"/>
                      </a:lnTo>
                      <a:lnTo>
                        <a:pt x="104" y="504"/>
                      </a:lnTo>
                      <a:lnTo>
                        <a:pt x="104" y="506"/>
                      </a:lnTo>
                      <a:lnTo>
                        <a:pt x="102" y="506"/>
                      </a:lnTo>
                      <a:lnTo>
                        <a:pt x="102" y="504"/>
                      </a:lnTo>
                      <a:lnTo>
                        <a:pt x="102" y="502"/>
                      </a:lnTo>
                      <a:lnTo>
                        <a:pt x="100" y="504"/>
                      </a:lnTo>
                      <a:lnTo>
                        <a:pt x="100" y="502"/>
                      </a:lnTo>
                      <a:lnTo>
                        <a:pt x="98" y="502"/>
                      </a:lnTo>
                      <a:lnTo>
                        <a:pt x="100" y="500"/>
                      </a:lnTo>
                      <a:lnTo>
                        <a:pt x="98" y="500"/>
                      </a:lnTo>
                      <a:lnTo>
                        <a:pt x="98" y="502"/>
                      </a:lnTo>
                      <a:lnTo>
                        <a:pt x="96" y="502"/>
                      </a:lnTo>
                      <a:lnTo>
                        <a:pt x="94" y="502"/>
                      </a:lnTo>
                      <a:lnTo>
                        <a:pt x="94" y="504"/>
                      </a:lnTo>
                      <a:lnTo>
                        <a:pt x="92" y="502"/>
                      </a:lnTo>
                      <a:lnTo>
                        <a:pt x="92" y="504"/>
                      </a:lnTo>
                      <a:lnTo>
                        <a:pt x="90" y="502"/>
                      </a:lnTo>
                      <a:lnTo>
                        <a:pt x="90" y="504"/>
                      </a:lnTo>
                      <a:lnTo>
                        <a:pt x="88" y="504"/>
                      </a:lnTo>
                      <a:lnTo>
                        <a:pt x="86" y="502"/>
                      </a:lnTo>
                      <a:lnTo>
                        <a:pt x="82" y="502"/>
                      </a:lnTo>
                      <a:lnTo>
                        <a:pt x="80" y="502"/>
                      </a:lnTo>
                      <a:lnTo>
                        <a:pt x="78" y="502"/>
                      </a:lnTo>
                      <a:lnTo>
                        <a:pt x="76" y="500"/>
                      </a:lnTo>
                      <a:lnTo>
                        <a:pt x="78" y="500"/>
                      </a:lnTo>
                      <a:lnTo>
                        <a:pt x="78" y="498"/>
                      </a:lnTo>
                      <a:lnTo>
                        <a:pt x="78" y="496"/>
                      </a:lnTo>
                      <a:lnTo>
                        <a:pt x="76" y="496"/>
                      </a:lnTo>
                      <a:lnTo>
                        <a:pt x="76" y="498"/>
                      </a:lnTo>
                      <a:lnTo>
                        <a:pt x="74" y="498"/>
                      </a:lnTo>
                      <a:lnTo>
                        <a:pt x="74" y="494"/>
                      </a:lnTo>
                      <a:lnTo>
                        <a:pt x="72" y="494"/>
                      </a:lnTo>
                      <a:lnTo>
                        <a:pt x="72" y="492"/>
                      </a:lnTo>
                      <a:lnTo>
                        <a:pt x="72" y="494"/>
                      </a:lnTo>
                      <a:lnTo>
                        <a:pt x="70" y="494"/>
                      </a:lnTo>
                      <a:lnTo>
                        <a:pt x="70" y="492"/>
                      </a:lnTo>
                      <a:lnTo>
                        <a:pt x="72" y="492"/>
                      </a:lnTo>
                      <a:lnTo>
                        <a:pt x="70" y="490"/>
                      </a:lnTo>
                      <a:lnTo>
                        <a:pt x="70" y="488"/>
                      </a:lnTo>
                      <a:lnTo>
                        <a:pt x="68" y="490"/>
                      </a:lnTo>
                      <a:lnTo>
                        <a:pt x="70" y="490"/>
                      </a:lnTo>
                      <a:lnTo>
                        <a:pt x="70" y="492"/>
                      </a:lnTo>
                      <a:lnTo>
                        <a:pt x="66" y="494"/>
                      </a:lnTo>
                      <a:lnTo>
                        <a:pt x="66" y="492"/>
                      </a:lnTo>
                      <a:lnTo>
                        <a:pt x="66" y="490"/>
                      </a:lnTo>
                      <a:lnTo>
                        <a:pt x="64" y="490"/>
                      </a:lnTo>
                      <a:lnTo>
                        <a:pt x="62" y="488"/>
                      </a:lnTo>
                      <a:lnTo>
                        <a:pt x="60" y="490"/>
                      </a:lnTo>
                      <a:lnTo>
                        <a:pt x="58" y="488"/>
                      </a:lnTo>
                      <a:lnTo>
                        <a:pt x="56" y="486"/>
                      </a:lnTo>
                      <a:lnTo>
                        <a:pt x="56" y="488"/>
                      </a:lnTo>
                      <a:lnTo>
                        <a:pt x="56" y="486"/>
                      </a:lnTo>
                      <a:lnTo>
                        <a:pt x="54" y="488"/>
                      </a:lnTo>
                      <a:lnTo>
                        <a:pt x="54" y="486"/>
                      </a:lnTo>
                      <a:lnTo>
                        <a:pt x="54" y="484"/>
                      </a:lnTo>
                      <a:lnTo>
                        <a:pt x="54" y="482"/>
                      </a:lnTo>
                      <a:lnTo>
                        <a:pt x="52" y="480"/>
                      </a:lnTo>
                      <a:lnTo>
                        <a:pt x="52" y="478"/>
                      </a:lnTo>
                      <a:lnTo>
                        <a:pt x="50" y="478"/>
                      </a:lnTo>
                      <a:lnTo>
                        <a:pt x="50" y="476"/>
                      </a:lnTo>
                      <a:lnTo>
                        <a:pt x="50" y="474"/>
                      </a:lnTo>
                      <a:lnTo>
                        <a:pt x="52" y="474"/>
                      </a:lnTo>
                      <a:lnTo>
                        <a:pt x="48" y="474"/>
                      </a:lnTo>
                      <a:lnTo>
                        <a:pt x="50" y="472"/>
                      </a:lnTo>
                      <a:lnTo>
                        <a:pt x="48" y="472"/>
                      </a:lnTo>
                      <a:lnTo>
                        <a:pt x="48" y="470"/>
                      </a:lnTo>
                      <a:lnTo>
                        <a:pt x="46" y="470"/>
                      </a:lnTo>
                      <a:lnTo>
                        <a:pt x="44" y="470"/>
                      </a:lnTo>
                      <a:lnTo>
                        <a:pt x="42" y="468"/>
                      </a:lnTo>
                      <a:lnTo>
                        <a:pt x="40" y="466"/>
                      </a:lnTo>
                      <a:lnTo>
                        <a:pt x="40" y="468"/>
                      </a:lnTo>
                      <a:lnTo>
                        <a:pt x="40" y="466"/>
                      </a:lnTo>
                      <a:lnTo>
                        <a:pt x="38" y="466"/>
                      </a:lnTo>
                      <a:lnTo>
                        <a:pt x="38" y="464"/>
                      </a:lnTo>
                      <a:lnTo>
                        <a:pt x="36" y="464"/>
                      </a:lnTo>
                      <a:lnTo>
                        <a:pt x="36" y="462"/>
                      </a:lnTo>
                      <a:lnTo>
                        <a:pt x="36" y="460"/>
                      </a:lnTo>
                      <a:lnTo>
                        <a:pt x="34" y="458"/>
                      </a:lnTo>
                      <a:lnTo>
                        <a:pt x="34" y="456"/>
                      </a:lnTo>
                      <a:lnTo>
                        <a:pt x="32" y="456"/>
                      </a:lnTo>
                      <a:lnTo>
                        <a:pt x="30" y="454"/>
                      </a:lnTo>
                      <a:lnTo>
                        <a:pt x="28" y="454"/>
                      </a:lnTo>
                      <a:lnTo>
                        <a:pt x="28" y="456"/>
                      </a:lnTo>
                      <a:lnTo>
                        <a:pt x="28" y="454"/>
                      </a:lnTo>
                      <a:lnTo>
                        <a:pt x="26" y="454"/>
                      </a:lnTo>
                      <a:lnTo>
                        <a:pt x="26" y="452"/>
                      </a:lnTo>
                      <a:lnTo>
                        <a:pt x="24" y="452"/>
                      </a:lnTo>
                      <a:lnTo>
                        <a:pt x="24" y="450"/>
                      </a:lnTo>
                      <a:lnTo>
                        <a:pt x="26" y="450"/>
                      </a:lnTo>
                      <a:lnTo>
                        <a:pt x="24" y="450"/>
                      </a:lnTo>
                      <a:lnTo>
                        <a:pt x="26" y="448"/>
                      </a:lnTo>
                      <a:lnTo>
                        <a:pt x="26" y="446"/>
                      </a:lnTo>
                      <a:lnTo>
                        <a:pt x="26" y="444"/>
                      </a:lnTo>
                      <a:lnTo>
                        <a:pt x="28" y="444"/>
                      </a:lnTo>
                      <a:lnTo>
                        <a:pt x="28" y="442"/>
                      </a:lnTo>
                      <a:lnTo>
                        <a:pt x="26" y="442"/>
                      </a:lnTo>
                      <a:lnTo>
                        <a:pt x="24" y="442"/>
                      </a:lnTo>
                      <a:lnTo>
                        <a:pt x="24" y="440"/>
                      </a:lnTo>
                      <a:lnTo>
                        <a:pt x="20" y="442"/>
                      </a:lnTo>
                      <a:lnTo>
                        <a:pt x="20" y="440"/>
                      </a:lnTo>
                      <a:lnTo>
                        <a:pt x="18" y="438"/>
                      </a:lnTo>
                      <a:lnTo>
                        <a:pt x="16" y="436"/>
                      </a:lnTo>
                      <a:lnTo>
                        <a:pt x="16" y="434"/>
                      </a:lnTo>
                      <a:lnTo>
                        <a:pt x="14" y="432"/>
                      </a:lnTo>
                      <a:lnTo>
                        <a:pt x="14" y="430"/>
                      </a:lnTo>
                      <a:lnTo>
                        <a:pt x="12" y="430"/>
                      </a:lnTo>
                      <a:lnTo>
                        <a:pt x="10" y="428"/>
                      </a:lnTo>
                      <a:lnTo>
                        <a:pt x="10" y="426"/>
                      </a:lnTo>
                      <a:lnTo>
                        <a:pt x="6" y="424"/>
                      </a:lnTo>
                      <a:lnTo>
                        <a:pt x="4" y="424"/>
                      </a:lnTo>
                      <a:lnTo>
                        <a:pt x="4" y="422"/>
                      </a:lnTo>
                      <a:lnTo>
                        <a:pt x="2" y="422"/>
                      </a:lnTo>
                      <a:lnTo>
                        <a:pt x="2" y="420"/>
                      </a:lnTo>
                      <a:lnTo>
                        <a:pt x="0" y="418"/>
                      </a:lnTo>
                      <a:lnTo>
                        <a:pt x="2" y="418"/>
                      </a:lnTo>
                      <a:lnTo>
                        <a:pt x="4" y="418"/>
                      </a:lnTo>
                      <a:lnTo>
                        <a:pt x="4" y="416"/>
                      </a:lnTo>
                      <a:lnTo>
                        <a:pt x="6" y="412"/>
                      </a:lnTo>
                      <a:lnTo>
                        <a:pt x="6" y="410"/>
                      </a:lnTo>
                      <a:lnTo>
                        <a:pt x="4" y="408"/>
                      </a:lnTo>
                      <a:lnTo>
                        <a:pt x="4" y="406"/>
                      </a:lnTo>
                      <a:lnTo>
                        <a:pt x="4" y="404"/>
                      </a:lnTo>
                      <a:lnTo>
                        <a:pt x="6" y="404"/>
                      </a:lnTo>
                      <a:lnTo>
                        <a:pt x="8" y="402"/>
                      </a:lnTo>
                      <a:lnTo>
                        <a:pt x="6" y="400"/>
                      </a:lnTo>
                      <a:lnTo>
                        <a:pt x="6" y="396"/>
                      </a:lnTo>
                      <a:lnTo>
                        <a:pt x="6" y="394"/>
                      </a:lnTo>
                      <a:lnTo>
                        <a:pt x="6" y="392"/>
                      </a:lnTo>
                      <a:lnTo>
                        <a:pt x="2" y="390"/>
                      </a:lnTo>
                      <a:lnTo>
                        <a:pt x="2" y="386"/>
                      </a:lnTo>
                      <a:lnTo>
                        <a:pt x="2" y="384"/>
                      </a:lnTo>
                      <a:lnTo>
                        <a:pt x="0" y="382"/>
                      </a:lnTo>
                      <a:lnTo>
                        <a:pt x="2" y="382"/>
                      </a:lnTo>
                      <a:lnTo>
                        <a:pt x="0" y="380"/>
                      </a:lnTo>
                      <a:lnTo>
                        <a:pt x="0" y="378"/>
                      </a:lnTo>
                      <a:lnTo>
                        <a:pt x="2" y="378"/>
                      </a:lnTo>
                      <a:lnTo>
                        <a:pt x="4" y="380"/>
                      </a:lnTo>
                      <a:lnTo>
                        <a:pt x="6" y="380"/>
                      </a:lnTo>
                      <a:lnTo>
                        <a:pt x="8" y="380"/>
                      </a:lnTo>
                      <a:lnTo>
                        <a:pt x="12" y="378"/>
                      </a:lnTo>
                      <a:lnTo>
                        <a:pt x="24" y="372"/>
                      </a:lnTo>
                      <a:lnTo>
                        <a:pt x="26" y="372"/>
                      </a:lnTo>
                      <a:lnTo>
                        <a:pt x="32" y="370"/>
                      </a:lnTo>
                      <a:lnTo>
                        <a:pt x="32" y="368"/>
                      </a:lnTo>
                      <a:lnTo>
                        <a:pt x="34" y="366"/>
                      </a:lnTo>
                      <a:lnTo>
                        <a:pt x="34" y="360"/>
                      </a:lnTo>
                      <a:lnTo>
                        <a:pt x="34" y="358"/>
                      </a:lnTo>
                      <a:lnTo>
                        <a:pt x="34" y="354"/>
                      </a:lnTo>
                      <a:lnTo>
                        <a:pt x="34" y="350"/>
                      </a:lnTo>
                      <a:lnTo>
                        <a:pt x="34" y="350"/>
                      </a:lnTo>
                      <a:close/>
                    </a:path>
                  </a:pathLst>
                </a:custGeom>
                <a:solidFill>
                  <a:srgbClr val="F37761"/>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109" name="Freeform 180">
                  <a:extLst>
                    <a:ext uri="{FF2B5EF4-FFF2-40B4-BE49-F238E27FC236}">
                      <a16:creationId xmlns:a16="http://schemas.microsoft.com/office/drawing/2014/main" id="{B4880725-50B7-80E9-902A-AE00BBD9F4FA}"/>
                    </a:ext>
                  </a:extLst>
                </p:cNvPr>
                <p:cNvSpPr>
                  <a:spLocks/>
                </p:cNvSpPr>
                <p:nvPr/>
              </p:nvSpPr>
              <p:spPr bwMode="auto">
                <a:xfrm>
                  <a:off x="7518400" y="2174875"/>
                  <a:ext cx="1149349" cy="746126"/>
                </a:xfrm>
                <a:custGeom>
                  <a:avLst/>
                  <a:gdLst>
                    <a:gd name="T0" fmla="*/ 20 w 724"/>
                    <a:gd name="T1" fmla="*/ 114 h 470"/>
                    <a:gd name="T2" fmla="*/ 38 w 724"/>
                    <a:gd name="T3" fmla="*/ 100 h 470"/>
                    <a:gd name="T4" fmla="*/ 44 w 724"/>
                    <a:gd name="T5" fmla="*/ 90 h 470"/>
                    <a:gd name="T6" fmla="*/ 40 w 724"/>
                    <a:gd name="T7" fmla="*/ 92 h 470"/>
                    <a:gd name="T8" fmla="*/ 38 w 724"/>
                    <a:gd name="T9" fmla="*/ 98 h 470"/>
                    <a:gd name="T10" fmla="*/ 40 w 724"/>
                    <a:gd name="T11" fmla="*/ 96 h 470"/>
                    <a:gd name="T12" fmla="*/ 44 w 724"/>
                    <a:gd name="T13" fmla="*/ 94 h 470"/>
                    <a:gd name="T14" fmla="*/ 52 w 724"/>
                    <a:gd name="T15" fmla="*/ 86 h 470"/>
                    <a:gd name="T16" fmla="*/ 70 w 724"/>
                    <a:gd name="T17" fmla="*/ 72 h 470"/>
                    <a:gd name="T18" fmla="*/ 84 w 724"/>
                    <a:gd name="T19" fmla="*/ 108 h 470"/>
                    <a:gd name="T20" fmla="*/ 472 w 724"/>
                    <a:gd name="T21" fmla="*/ 28 h 470"/>
                    <a:gd name="T22" fmla="*/ 588 w 724"/>
                    <a:gd name="T23" fmla="*/ 6 h 470"/>
                    <a:gd name="T24" fmla="*/ 594 w 724"/>
                    <a:gd name="T25" fmla="*/ 14 h 470"/>
                    <a:gd name="T26" fmla="*/ 600 w 724"/>
                    <a:gd name="T27" fmla="*/ 18 h 470"/>
                    <a:gd name="T28" fmla="*/ 606 w 724"/>
                    <a:gd name="T29" fmla="*/ 14 h 470"/>
                    <a:gd name="T30" fmla="*/ 614 w 724"/>
                    <a:gd name="T31" fmla="*/ 18 h 470"/>
                    <a:gd name="T32" fmla="*/ 620 w 724"/>
                    <a:gd name="T33" fmla="*/ 24 h 470"/>
                    <a:gd name="T34" fmla="*/ 622 w 724"/>
                    <a:gd name="T35" fmla="*/ 28 h 470"/>
                    <a:gd name="T36" fmla="*/ 624 w 724"/>
                    <a:gd name="T37" fmla="*/ 36 h 470"/>
                    <a:gd name="T38" fmla="*/ 632 w 724"/>
                    <a:gd name="T39" fmla="*/ 50 h 470"/>
                    <a:gd name="T40" fmla="*/ 632 w 724"/>
                    <a:gd name="T41" fmla="*/ 56 h 470"/>
                    <a:gd name="T42" fmla="*/ 636 w 724"/>
                    <a:gd name="T43" fmla="*/ 62 h 470"/>
                    <a:gd name="T44" fmla="*/ 642 w 724"/>
                    <a:gd name="T45" fmla="*/ 66 h 470"/>
                    <a:gd name="T46" fmla="*/ 652 w 724"/>
                    <a:gd name="T47" fmla="*/ 68 h 470"/>
                    <a:gd name="T48" fmla="*/ 662 w 724"/>
                    <a:gd name="T49" fmla="*/ 72 h 470"/>
                    <a:gd name="T50" fmla="*/ 670 w 724"/>
                    <a:gd name="T51" fmla="*/ 72 h 470"/>
                    <a:gd name="T52" fmla="*/ 676 w 724"/>
                    <a:gd name="T53" fmla="*/ 74 h 470"/>
                    <a:gd name="T54" fmla="*/ 674 w 724"/>
                    <a:gd name="T55" fmla="*/ 84 h 470"/>
                    <a:gd name="T56" fmla="*/ 666 w 724"/>
                    <a:gd name="T57" fmla="*/ 98 h 470"/>
                    <a:gd name="T58" fmla="*/ 666 w 724"/>
                    <a:gd name="T59" fmla="*/ 108 h 470"/>
                    <a:gd name="T60" fmla="*/ 660 w 724"/>
                    <a:gd name="T61" fmla="*/ 122 h 470"/>
                    <a:gd name="T62" fmla="*/ 660 w 724"/>
                    <a:gd name="T63" fmla="*/ 126 h 470"/>
                    <a:gd name="T64" fmla="*/ 656 w 724"/>
                    <a:gd name="T65" fmla="*/ 134 h 470"/>
                    <a:gd name="T66" fmla="*/ 646 w 724"/>
                    <a:gd name="T67" fmla="*/ 144 h 470"/>
                    <a:gd name="T68" fmla="*/ 648 w 724"/>
                    <a:gd name="T69" fmla="*/ 152 h 470"/>
                    <a:gd name="T70" fmla="*/ 658 w 724"/>
                    <a:gd name="T71" fmla="*/ 164 h 470"/>
                    <a:gd name="T72" fmla="*/ 656 w 724"/>
                    <a:gd name="T73" fmla="*/ 168 h 470"/>
                    <a:gd name="T74" fmla="*/ 652 w 724"/>
                    <a:gd name="T75" fmla="*/ 178 h 470"/>
                    <a:gd name="T76" fmla="*/ 648 w 724"/>
                    <a:gd name="T77" fmla="*/ 188 h 470"/>
                    <a:gd name="T78" fmla="*/ 650 w 724"/>
                    <a:gd name="T79" fmla="*/ 196 h 470"/>
                    <a:gd name="T80" fmla="*/ 652 w 724"/>
                    <a:gd name="T81" fmla="*/ 206 h 470"/>
                    <a:gd name="T82" fmla="*/ 658 w 724"/>
                    <a:gd name="T83" fmla="*/ 208 h 470"/>
                    <a:gd name="T84" fmla="*/ 670 w 724"/>
                    <a:gd name="T85" fmla="*/ 216 h 470"/>
                    <a:gd name="T86" fmla="*/ 674 w 724"/>
                    <a:gd name="T87" fmla="*/ 230 h 470"/>
                    <a:gd name="T88" fmla="*/ 690 w 724"/>
                    <a:gd name="T89" fmla="*/ 238 h 470"/>
                    <a:gd name="T90" fmla="*/ 712 w 724"/>
                    <a:gd name="T91" fmla="*/ 252 h 470"/>
                    <a:gd name="T92" fmla="*/ 724 w 724"/>
                    <a:gd name="T93" fmla="*/ 262 h 470"/>
                    <a:gd name="T94" fmla="*/ 712 w 724"/>
                    <a:gd name="T95" fmla="*/ 272 h 470"/>
                    <a:gd name="T96" fmla="*/ 698 w 724"/>
                    <a:gd name="T97" fmla="*/ 284 h 470"/>
                    <a:gd name="T98" fmla="*/ 684 w 724"/>
                    <a:gd name="T99" fmla="*/ 300 h 470"/>
                    <a:gd name="T100" fmla="*/ 684 w 724"/>
                    <a:gd name="T101" fmla="*/ 310 h 470"/>
                    <a:gd name="T102" fmla="*/ 670 w 724"/>
                    <a:gd name="T103" fmla="*/ 322 h 470"/>
                    <a:gd name="T104" fmla="*/ 654 w 724"/>
                    <a:gd name="T105" fmla="*/ 332 h 470"/>
                    <a:gd name="T106" fmla="*/ 628 w 724"/>
                    <a:gd name="T107" fmla="*/ 336 h 470"/>
                    <a:gd name="T108" fmla="*/ 614 w 724"/>
                    <a:gd name="T109" fmla="*/ 356 h 470"/>
                    <a:gd name="T110" fmla="*/ 0 w 724"/>
                    <a:gd name="T111" fmla="*/ 128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24" h="470">
                      <a:moveTo>
                        <a:pt x="0" y="128"/>
                      </a:moveTo>
                      <a:lnTo>
                        <a:pt x="8" y="122"/>
                      </a:lnTo>
                      <a:lnTo>
                        <a:pt x="12" y="120"/>
                      </a:lnTo>
                      <a:lnTo>
                        <a:pt x="16" y="116"/>
                      </a:lnTo>
                      <a:lnTo>
                        <a:pt x="20" y="114"/>
                      </a:lnTo>
                      <a:lnTo>
                        <a:pt x="26" y="110"/>
                      </a:lnTo>
                      <a:lnTo>
                        <a:pt x="28" y="106"/>
                      </a:lnTo>
                      <a:lnTo>
                        <a:pt x="30" y="106"/>
                      </a:lnTo>
                      <a:lnTo>
                        <a:pt x="32" y="102"/>
                      </a:lnTo>
                      <a:lnTo>
                        <a:pt x="38" y="100"/>
                      </a:lnTo>
                      <a:lnTo>
                        <a:pt x="40" y="92"/>
                      </a:lnTo>
                      <a:lnTo>
                        <a:pt x="40" y="90"/>
                      </a:lnTo>
                      <a:lnTo>
                        <a:pt x="42" y="88"/>
                      </a:lnTo>
                      <a:lnTo>
                        <a:pt x="44" y="88"/>
                      </a:lnTo>
                      <a:lnTo>
                        <a:pt x="44" y="90"/>
                      </a:lnTo>
                      <a:lnTo>
                        <a:pt x="44" y="92"/>
                      </a:lnTo>
                      <a:lnTo>
                        <a:pt x="44" y="90"/>
                      </a:lnTo>
                      <a:lnTo>
                        <a:pt x="42" y="90"/>
                      </a:lnTo>
                      <a:lnTo>
                        <a:pt x="42" y="92"/>
                      </a:lnTo>
                      <a:lnTo>
                        <a:pt x="40" y="92"/>
                      </a:lnTo>
                      <a:lnTo>
                        <a:pt x="40" y="94"/>
                      </a:lnTo>
                      <a:lnTo>
                        <a:pt x="40" y="96"/>
                      </a:lnTo>
                      <a:lnTo>
                        <a:pt x="38" y="96"/>
                      </a:lnTo>
                      <a:lnTo>
                        <a:pt x="40" y="96"/>
                      </a:lnTo>
                      <a:lnTo>
                        <a:pt x="38" y="98"/>
                      </a:lnTo>
                      <a:lnTo>
                        <a:pt x="38" y="100"/>
                      </a:lnTo>
                      <a:lnTo>
                        <a:pt x="40" y="98"/>
                      </a:lnTo>
                      <a:lnTo>
                        <a:pt x="40" y="96"/>
                      </a:lnTo>
                      <a:lnTo>
                        <a:pt x="40" y="98"/>
                      </a:lnTo>
                      <a:lnTo>
                        <a:pt x="40" y="96"/>
                      </a:lnTo>
                      <a:lnTo>
                        <a:pt x="42" y="96"/>
                      </a:lnTo>
                      <a:lnTo>
                        <a:pt x="40" y="96"/>
                      </a:lnTo>
                      <a:lnTo>
                        <a:pt x="42" y="96"/>
                      </a:lnTo>
                      <a:lnTo>
                        <a:pt x="42" y="94"/>
                      </a:lnTo>
                      <a:lnTo>
                        <a:pt x="44" y="94"/>
                      </a:lnTo>
                      <a:lnTo>
                        <a:pt x="44" y="92"/>
                      </a:lnTo>
                      <a:lnTo>
                        <a:pt x="44" y="94"/>
                      </a:lnTo>
                      <a:lnTo>
                        <a:pt x="44" y="92"/>
                      </a:lnTo>
                      <a:lnTo>
                        <a:pt x="46" y="92"/>
                      </a:lnTo>
                      <a:lnTo>
                        <a:pt x="52" y="86"/>
                      </a:lnTo>
                      <a:lnTo>
                        <a:pt x="60" y="80"/>
                      </a:lnTo>
                      <a:lnTo>
                        <a:pt x="62" y="78"/>
                      </a:lnTo>
                      <a:lnTo>
                        <a:pt x="64" y="76"/>
                      </a:lnTo>
                      <a:lnTo>
                        <a:pt x="68" y="74"/>
                      </a:lnTo>
                      <a:lnTo>
                        <a:pt x="70" y="72"/>
                      </a:lnTo>
                      <a:lnTo>
                        <a:pt x="74" y="68"/>
                      </a:lnTo>
                      <a:lnTo>
                        <a:pt x="76" y="68"/>
                      </a:lnTo>
                      <a:lnTo>
                        <a:pt x="76" y="66"/>
                      </a:lnTo>
                      <a:lnTo>
                        <a:pt x="80" y="88"/>
                      </a:lnTo>
                      <a:lnTo>
                        <a:pt x="84" y="108"/>
                      </a:lnTo>
                      <a:lnTo>
                        <a:pt x="186" y="88"/>
                      </a:lnTo>
                      <a:lnTo>
                        <a:pt x="270" y="72"/>
                      </a:lnTo>
                      <a:lnTo>
                        <a:pt x="304" y="64"/>
                      </a:lnTo>
                      <a:lnTo>
                        <a:pt x="416" y="40"/>
                      </a:lnTo>
                      <a:lnTo>
                        <a:pt x="472" y="28"/>
                      </a:lnTo>
                      <a:lnTo>
                        <a:pt x="582" y="0"/>
                      </a:lnTo>
                      <a:lnTo>
                        <a:pt x="584" y="2"/>
                      </a:lnTo>
                      <a:lnTo>
                        <a:pt x="584" y="4"/>
                      </a:lnTo>
                      <a:lnTo>
                        <a:pt x="586" y="4"/>
                      </a:lnTo>
                      <a:lnTo>
                        <a:pt x="588" y="6"/>
                      </a:lnTo>
                      <a:lnTo>
                        <a:pt x="590" y="6"/>
                      </a:lnTo>
                      <a:lnTo>
                        <a:pt x="592" y="8"/>
                      </a:lnTo>
                      <a:lnTo>
                        <a:pt x="594" y="10"/>
                      </a:lnTo>
                      <a:lnTo>
                        <a:pt x="596" y="12"/>
                      </a:lnTo>
                      <a:lnTo>
                        <a:pt x="594" y="14"/>
                      </a:lnTo>
                      <a:lnTo>
                        <a:pt x="596" y="16"/>
                      </a:lnTo>
                      <a:lnTo>
                        <a:pt x="598" y="16"/>
                      </a:lnTo>
                      <a:lnTo>
                        <a:pt x="596" y="18"/>
                      </a:lnTo>
                      <a:lnTo>
                        <a:pt x="598" y="18"/>
                      </a:lnTo>
                      <a:lnTo>
                        <a:pt x="600" y="18"/>
                      </a:lnTo>
                      <a:lnTo>
                        <a:pt x="602" y="18"/>
                      </a:lnTo>
                      <a:lnTo>
                        <a:pt x="602" y="16"/>
                      </a:lnTo>
                      <a:lnTo>
                        <a:pt x="604" y="16"/>
                      </a:lnTo>
                      <a:lnTo>
                        <a:pt x="606" y="18"/>
                      </a:lnTo>
                      <a:lnTo>
                        <a:pt x="606" y="14"/>
                      </a:lnTo>
                      <a:lnTo>
                        <a:pt x="608" y="14"/>
                      </a:lnTo>
                      <a:lnTo>
                        <a:pt x="608" y="16"/>
                      </a:lnTo>
                      <a:lnTo>
                        <a:pt x="610" y="18"/>
                      </a:lnTo>
                      <a:lnTo>
                        <a:pt x="612" y="18"/>
                      </a:lnTo>
                      <a:lnTo>
                        <a:pt x="614" y="18"/>
                      </a:lnTo>
                      <a:lnTo>
                        <a:pt x="616" y="18"/>
                      </a:lnTo>
                      <a:lnTo>
                        <a:pt x="616" y="20"/>
                      </a:lnTo>
                      <a:lnTo>
                        <a:pt x="618" y="22"/>
                      </a:lnTo>
                      <a:lnTo>
                        <a:pt x="620" y="20"/>
                      </a:lnTo>
                      <a:lnTo>
                        <a:pt x="620" y="24"/>
                      </a:lnTo>
                      <a:lnTo>
                        <a:pt x="618" y="24"/>
                      </a:lnTo>
                      <a:lnTo>
                        <a:pt x="618" y="26"/>
                      </a:lnTo>
                      <a:lnTo>
                        <a:pt x="618" y="28"/>
                      </a:lnTo>
                      <a:lnTo>
                        <a:pt x="620" y="28"/>
                      </a:lnTo>
                      <a:lnTo>
                        <a:pt x="622" y="28"/>
                      </a:lnTo>
                      <a:lnTo>
                        <a:pt x="624" y="28"/>
                      </a:lnTo>
                      <a:lnTo>
                        <a:pt x="626" y="30"/>
                      </a:lnTo>
                      <a:lnTo>
                        <a:pt x="626" y="32"/>
                      </a:lnTo>
                      <a:lnTo>
                        <a:pt x="626" y="36"/>
                      </a:lnTo>
                      <a:lnTo>
                        <a:pt x="624" y="36"/>
                      </a:lnTo>
                      <a:lnTo>
                        <a:pt x="628" y="40"/>
                      </a:lnTo>
                      <a:lnTo>
                        <a:pt x="628" y="42"/>
                      </a:lnTo>
                      <a:lnTo>
                        <a:pt x="628" y="44"/>
                      </a:lnTo>
                      <a:lnTo>
                        <a:pt x="630" y="48"/>
                      </a:lnTo>
                      <a:lnTo>
                        <a:pt x="632" y="50"/>
                      </a:lnTo>
                      <a:lnTo>
                        <a:pt x="630" y="50"/>
                      </a:lnTo>
                      <a:lnTo>
                        <a:pt x="630" y="52"/>
                      </a:lnTo>
                      <a:lnTo>
                        <a:pt x="628" y="52"/>
                      </a:lnTo>
                      <a:lnTo>
                        <a:pt x="630" y="54"/>
                      </a:lnTo>
                      <a:lnTo>
                        <a:pt x="632" y="56"/>
                      </a:lnTo>
                      <a:lnTo>
                        <a:pt x="634" y="58"/>
                      </a:lnTo>
                      <a:lnTo>
                        <a:pt x="636" y="58"/>
                      </a:lnTo>
                      <a:lnTo>
                        <a:pt x="636" y="60"/>
                      </a:lnTo>
                      <a:lnTo>
                        <a:pt x="638" y="60"/>
                      </a:lnTo>
                      <a:lnTo>
                        <a:pt x="636" y="62"/>
                      </a:lnTo>
                      <a:lnTo>
                        <a:pt x="640" y="62"/>
                      </a:lnTo>
                      <a:lnTo>
                        <a:pt x="640" y="64"/>
                      </a:lnTo>
                      <a:lnTo>
                        <a:pt x="640" y="66"/>
                      </a:lnTo>
                      <a:lnTo>
                        <a:pt x="642" y="64"/>
                      </a:lnTo>
                      <a:lnTo>
                        <a:pt x="642" y="66"/>
                      </a:lnTo>
                      <a:lnTo>
                        <a:pt x="642" y="68"/>
                      </a:lnTo>
                      <a:lnTo>
                        <a:pt x="644" y="68"/>
                      </a:lnTo>
                      <a:lnTo>
                        <a:pt x="646" y="68"/>
                      </a:lnTo>
                      <a:lnTo>
                        <a:pt x="648" y="68"/>
                      </a:lnTo>
                      <a:lnTo>
                        <a:pt x="652" y="68"/>
                      </a:lnTo>
                      <a:lnTo>
                        <a:pt x="652" y="70"/>
                      </a:lnTo>
                      <a:lnTo>
                        <a:pt x="654" y="70"/>
                      </a:lnTo>
                      <a:lnTo>
                        <a:pt x="654" y="72"/>
                      </a:lnTo>
                      <a:lnTo>
                        <a:pt x="658" y="70"/>
                      </a:lnTo>
                      <a:lnTo>
                        <a:pt x="662" y="72"/>
                      </a:lnTo>
                      <a:lnTo>
                        <a:pt x="664" y="70"/>
                      </a:lnTo>
                      <a:lnTo>
                        <a:pt x="666" y="70"/>
                      </a:lnTo>
                      <a:lnTo>
                        <a:pt x="666" y="72"/>
                      </a:lnTo>
                      <a:lnTo>
                        <a:pt x="668" y="72"/>
                      </a:lnTo>
                      <a:lnTo>
                        <a:pt x="670" y="72"/>
                      </a:lnTo>
                      <a:lnTo>
                        <a:pt x="672" y="70"/>
                      </a:lnTo>
                      <a:lnTo>
                        <a:pt x="674" y="70"/>
                      </a:lnTo>
                      <a:lnTo>
                        <a:pt x="674" y="72"/>
                      </a:lnTo>
                      <a:lnTo>
                        <a:pt x="674" y="74"/>
                      </a:lnTo>
                      <a:lnTo>
                        <a:pt x="676" y="74"/>
                      </a:lnTo>
                      <a:lnTo>
                        <a:pt x="678" y="76"/>
                      </a:lnTo>
                      <a:lnTo>
                        <a:pt x="680" y="78"/>
                      </a:lnTo>
                      <a:lnTo>
                        <a:pt x="678" y="82"/>
                      </a:lnTo>
                      <a:lnTo>
                        <a:pt x="674" y="82"/>
                      </a:lnTo>
                      <a:lnTo>
                        <a:pt x="674" y="84"/>
                      </a:lnTo>
                      <a:lnTo>
                        <a:pt x="674" y="86"/>
                      </a:lnTo>
                      <a:lnTo>
                        <a:pt x="670" y="88"/>
                      </a:lnTo>
                      <a:lnTo>
                        <a:pt x="672" y="90"/>
                      </a:lnTo>
                      <a:lnTo>
                        <a:pt x="668" y="94"/>
                      </a:lnTo>
                      <a:lnTo>
                        <a:pt x="666" y="98"/>
                      </a:lnTo>
                      <a:lnTo>
                        <a:pt x="668" y="100"/>
                      </a:lnTo>
                      <a:lnTo>
                        <a:pt x="666" y="100"/>
                      </a:lnTo>
                      <a:lnTo>
                        <a:pt x="666" y="104"/>
                      </a:lnTo>
                      <a:lnTo>
                        <a:pt x="668" y="106"/>
                      </a:lnTo>
                      <a:lnTo>
                        <a:pt x="666" y="108"/>
                      </a:lnTo>
                      <a:lnTo>
                        <a:pt x="666" y="112"/>
                      </a:lnTo>
                      <a:lnTo>
                        <a:pt x="664" y="114"/>
                      </a:lnTo>
                      <a:lnTo>
                        <a:pt x="664" y="116"/>
                      </a:lnTo>
                      <a:lnTo>
                        <a:pt x="662" y="120"/>
                      </a:lnTo>
                      <a:lnTo>
                        <a:pt x="660" y="122"/>
                      </a:lnTo>
                      <a:lnTo>
                        <a:pt x="658" y="124"/>
                      </a:lnTo>
                      <a:lnTo>
                        <a:pt x="658" y="126"/>
                      </a:lnTo>
                      <a:lnTo>
                        <a:pt x="656" y="128"/>
                      </a:lnTo>
                      <a:lnTo>
                        <a:pt x="658" y="128"/>
                      </a:lnTo>
                      <a:lnTo>
                        <a:pt x="660" y="126"/>
                      </a:lnTo>
                      <a:lnTo>
                        <a:pt x="660" y="128"/>
                      </a:lnTo>
                      <a:lnTo>
                        <a:pt x="658" y="130"/>
                      </a:lnTo>
                      <a:lnTo>
                        <a:pt x="656" y="130"/>
                      </a:lnTo>
                      <a:lnTo>
                        <a:pt x="656" y="132"/>
                      </a:lnTo>
                      <a:lnTo>
                        <a:pt x="656" y="134"/>
                      </a:lnTo>
                      <a:lnTo>
                        <a:pt x="654" y="136"/>
                      </a:lnTo>
                      <a:lnTo>
                        <a:pt x="650" y="140"/>
                      </a:lnTo>
                      <a:lnTo>
                        <a:pt x="648" y="140"/>
                      </a:lnTo>
                      <a:lnTo>
                        <a:pt x="648" y="144"/>
                      </a:lnTo>
                      <a:lnTo>
                        <a:pt x="646" y="144"/>
                      </a:lnTo>
                      <a:lnTo>
                        <a:pt x="644" y="148"/>
                      </a:lnTo>
                      <a:lnTo>
                        <a:pt x="644" y="150"/>
                      </a:lnTo>
                      <a:lnTo>
                        <a:pt x="646" y="150"/>
                      </a:lnTo>
                      <a:lnTo>
                        <a:pt x="648" y="152"/>
                      </a:lnTo>
                      <a:lnTo>
                        <a:pt x="648" y="152"/>
                      </a:lnTo>
                      <a:lnTo>
                        <a:pt x="650" y="154"/>
                      </a:lnTo>
                      <a:lnTo>
                        <a:pt x="654" y="156"/>
                      </a:lnTo>
                      <a:lnTo>
                        <a:pt x="654" y="160"/>
                      </a:lnTo>
                      <a:lnTo>
                        <a:pt x="658" y="162"/>
                      </a:lnTo>
                      <a:lnTo>
                        <a:pt x="658" y="164"/>
                      </a:lnTo>
                      <a:lnTo>
                        <a:pt x="658" y="166"/>
                      </a:lnTo>
                      <a:lnTo>
                        <a:pt x="656" y="166"/>
                      </a:lnTo>
                      <a:lnTo>
                        <a:pt x="654" y="166"/>
                      </a:lnTo>
                      <a:lnTo>
                        <a:pt x="654" y="168"/>
                      </a:lnTo>
                      <a:lnTo>
                        <a:pt x="656" y="168"/>
                      </a:lnTo>
                      <a:lnTo>
                        <a:pt x="656" y="170"/>
                      </a:lnTo>
                      <a:lnTo>
                        <a:pt x="654" y="172"/>
                      </a:lnTo>
                      <a:lnTo>
                        <a:pt x="654" y="176"/>
                      </a:lnTo>
                      <a:lnTo>
                        <a:pt x="652" y="176"/>
                      </a:lnTo>
                      <a:lnTo>
                        <a:pt x="652" y="178"/>
                      </a:lnTo>
                      <a:lnTo>
                        <a:pt x="648" y="178"/>
                      </a:lnTo>
                      <a:lnTo>
                        <a:pt x="648" y="182"/>
                      </a:lnTo>
                      <a:lnTo>
                        <a:pt x="646" y="184"/>
                      </a:lnTo>
                      <a:lnTo>
                        <a:pt x="648" y="186"/>
                      </a:lnTo>
                      <a:lnTo>
                        <a:pt x="648" y="188"/>
                      </a:lnTo>
                      <a:lnTo>
                        <a:pt x="648" y="190"/>
                      </a:lnTo>
                      <a:lnTo>
                        <a:pt x="648" y="192"/>
                      </a:lnTo>
                      <a:lnTo>
                        <a:pt x="648" y="194"/>
                      </a:lnTo>
                      <a:lnTo>
                        <a:pt x="650" y="194"/>
                      </a:lnTo>
                      <a:lnTo>
                        <a:pt x="650" y="196"/>
                      </a:lnTo>
                      <a:lnTo>
                        <a:pt x="650" y="200"/>
                      </a:lnTo>
                      <a:lnTo>
                        <a:pt x="652" y="202"/>
                      </a:lnTo>
                      <a:lnTo>
                        <a:pt x="652" y="204"/>
                      </a:lnTo>
                      <a:lnTo>
                        <a:pt x="650" y="204"/>
                      </a:lnTo>
                      <a:lnTo>
                        <a:pt x="652" y="206"/>
                      </a:lnTo>
                      <a:lnTo>
                        <a:pt x="652" y="208"/>
                      </a:lnTo>
                      <a:lnTo>
                        <a:pt x="652" y="210"/>
                      </a:lnTo>
                      <a:lnTo>
                        <a:pt x="654" y="210"/>
                      </a:lnTo>
                      <a:lnTo>
                        <a:pt x="656" y="210"/>
                      </a:lnTo>
                      <a:lnTo>
                        <a:pt x="658" y="208"/>
                      </a:lnTo>
                      <a:lnTo>
                        <a:pt x="662" y="208"/>
                      </a:lnTo>
                      <a:lnTo>
                        <a:pt x="664" y="208"/>
                      </a:lnTo>
                      <a:lnTo>
                        <a:pt x="668" y="212"/>
                      </a:lnTo>
                      <a:lnTo>
                        <a:pt x="670" y="214"/>
                      </a:lnTo>
                      <a:lnTo>
                        <a:pt x="670" y="216"/>
                      </a:lnTo>
                      <a:lnTo>
                        <a:pt x="672" y="220"/>
                      </a:lnTo>
                      <a:lnTo>
                        <a:pt x="672" y="222"/>
                      </a:lnTo>
                      <a:lnTo>
                        <a:pt x="670" y="222"/>
                      </a:lnTo>
                      <a:lnTo>
                        <a:pt x="672" y="224"/>
                      </a:lnTo>
                      <a:lnTo>
                        <a:pt x="674" y="230"/>
                      </a:lnTo>
                      <a:lnTo>
                        <a:pt x="678" y="232"/>
                      </a:lnTo>
                      <a:lnTo>
                        <a:pt x="682" y="230"/>
                      </a:lnTo>
                      <a:lnTo>
                        <a:pt x="686" y="230"/>
                      </a:lnTo>
                      <a:lnTo>
                        <a:pt x="688" y="234"/>
                      </a:lnTo>
                      <a:lnTo>
                        <a:pt x="690" y="238"/>
                      </a:lnTo>
                      <a:lnTo>
                        <a:pt x="696" y="242"/>
                      </a:lnTo>
                      <a:lnTo>
                        <a:pt x="698" y="242"/>
                      </a:lnTo>
                      <a:lnTo>
                        <a:pt x="700" y="244"/>
                      </a:lnTo>
                      <a:lnTo>
                        <a:pt x="706" y="250"/>
                      </a:lnTo>
                      <a:lnTo>
                        <a:pt x="712" y="252"/>
                      </a:lnTo>
                      <a:lnTo>
                        <a:pt x="714" y="252"/>
                      </a:lnTo>
                      <a:lnTo>
                        <a:pt x="718" y="256"/>
                      </a:lnTo>
                      <a:lnTo>
                        <a:pt x="720" y="258"/>
                      </a:lnTo>
                      <a:lnTo>
                        <a:pt x="722" y="260"/>
                      </a:lnTo>
                      <a:lnTo>
                        <a:pt x="724" y="262"/>
                      </a:lnTo>
                      <a:lnTo>
                        <a:pt x="722" y="264"/>
                      </a:lnTo>
                      <a:lnTo>
                        <a:pt x="720" y="264"/>
                      </a:lnTo>
                      <a:lnTo>
                        <a:pt x="718" y="268"/>
                      </a:lnTo>
                      <a:lnTo>
                        <a:pt x="712" y="268"/>
                      </a:lnTo>
                      <a:lnTo>
                        <a:pt x="712" y="272"/>
                      </a:lnTo>
                      <a:lnTo>
                        <a:pt x="710" y="274"/>
                      </a:lnTo>
                      <a:lnTo>
                        <a:pt x="710" y="276"/>
                      </a:lnTo>
                      <a:lnTo>
                        <a:pt x="704" y="278"/>
                      </a:lnTo>
                      <a:lnTo>
                        <a:pt x="702" y="278"/>
                      </a:lnTo>
                      <a:lnTo>
                        <a:pt x="698" y="284"/>
                      </a:lnTo>
                      <a:lnTo>
                        <a:pt x="694" y="288"/>
                      </a:lnTo>
                      <a:lnTo>
                        <a:pt x="690" y="292"/>
                      </a:lnTo>
                      <a:lnTo>
                        <a:pt x="690" y="294"/>
                      </a:lnTo>
                      <a:lnTo>
                        <a:pt x="688" y="296"/>
                      </a:lnTo>
                      <a:lnTo>
                        <a:pt x="684" y="300"/>
                      </a:lnTo>
                      <a:lnTo>
                        <a:pt x="682" y="302"/>
                      </a:lnTo>
                      <a:lnTo>
                        <a:pt x="682" y="304"/>
                      </a:lnTo>
                      <a:lnTo>
                        <a:pt x="684" y="306"/>
                      </a:lnTo>
                      <a:lnTo>
                        <a:pt x="684" y="308"/>
                      </a:lnTo>
                      <a:lnTo>
                        <a:pt x="684" y="310"/>
                      </a:lnTo>
                      <a:lnTo>
                        <a:pt x="684" y="314"/>
                      </a:lnTo>
                      <a:lnTo>
                        <a:pt x="678" y="316"/>
                      </a:lnTo>
                      <a:lnTo>
                        <a:pt x="676" y="318"/>
                      </a:lnTo>
                      <a:lnTo>
                        <a:pt x="674" y="320"/>
                      </a:lnTo>
                      <a:lnTo>
                        <a:pt x="670" y="322"/>
                      </a:lnTo>
                      <a:lnTo>
                        <a:pt x="664" y="324"/>
                      </a:lnTo>
                      <a:lnTo>
                        <a:pt x="662" y="326"/>
                      </a:lnTo>
                      <a:lnTo>
                        <a:pt x="660" y="328"/>
                      </a:lnTo>
                      <a:lnTo>
                        <a:pt x="656" y="334"/>
                      </a:lnTo>
                      <a:lnTo>
                        <a:pt x="654" y="332"/>
                      </a:lnTo>
                      <a:lnTo>
                        <a:pt x="646" y="332"/>
                      </a:lnTo>
                      <a:lnTo>
                        <a:pt x="644" y="332"/>
                      </a:lnTo>
                      <a:lnTo>
                        <a:pt x="638" y="332"/>
                      </a:lnTo>
                      <a:lnTo>
                        <a:pt x="632" y="334"/>
                      </a:lnTo>
                      <a:lnTo>
                        <a:pt x="628" y="336"/>
                      </a:lnTo>
                      <a:lnTo>
                        <a:pt x="622" y="340"/>
                      </a:lnTo>
                      <a:lnTo>
                        <a:pt x="620" y="346"/>
                      </a:lnTo>
                      <a:lnTo>
                        <a:pt x="618" y="348"/>
                      </a:lnTo>
                      <a:lnTo>
                        <a:pt x="616" y="356"/>
                      </a:lnTo>
                      <a:lnTo>
                        <a:pt x="614" y="356"/>
                      </a:lnTo>
                      <a:lnTo>
                        <a:pt x="184" y="448"/>
                      </a:lnTo>
                      <a:lnTo>
                        <a:pt x="60" y="470"/>
                      </a:lnTo>
                      <a:lnTo>
                        <a:pt x="38" y="332"/>
                      </a:lnTo>
                      <a:lnTo>
                        <a:pt x="0" y="128"/>
                      </a:lnTo>
                      <a:lnTo>
                        <a:pt x="0" y="128"/>
                      </a:lnTo>
                      <a:close/>
                    </a:path>
                  </a:pathLst>
                </a:custGeom>
                <a:solidFill>
                  <a:srgbClr val="F37761"/>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110" name="Freeform 181">
                  <a:extLst>
                    <a:ext uri="{FF2B5EF4-FFF2-40B4-BE49-F238E27FC236}">
                      <a16:creationId xmlns:a16="http://schemas.microsoft.com/office/drawing/2014/main" id="{848AD1F3-DC5B-80F1-8D8B-ADACA7C937A5}"/>
                    </a:ext>
                  </a:extLst>
                </p:cNvPr>
                <p:cNvSpPr>
                  <a:spLocks noEditPoints="1"/>
                </p:cNvSpPr>
                <p:nvPr/>
              </p:nvSpPr>
              <p:spPr bwMode="auto">
                <a:xfrm>
                  <a:off x="7134225" y="2905125"/>
                  <a:ext cx="1524000" cy="869950"/>
                </a:xfrm>
                <a:custGeom>
                  <a:avLst/>
                  <a:gdLst>
                    <a:gd name="T0" fmla="*/ 66 w 960"/>
                    <a:gd name="T1" fmla="*/ 502 h 548"/>
                    <a:gd name="T2" fmla="*/ 104 w 960"/>
                    <a:gd name="T3" fmla="*/ 466 h 548"/>
                    <a:gd name="T4" fmla="*/ 148 w 960"/>
                    <a:gd name="T5" fmla="*/ 420 h 548"/>
                    <a:gd name="T6" fmla="*/ 194 w 960"/>
                    <a:gd name="T7" fmla="*/ 396 h 548"/>
                    <a:gd name="T8" fmla="*/ 246 w 960"/>
                    <a:gd name="T9" fmla="*/ 416 h 548"/>
                    <a:gd name="T10" fmla="*/ 322 w 960"/>
                    <a:gd name="T11" fmla="*/ 376 h 548"/>
                    <a:gd name="T12" fmla="*/ 386 w 960"/>
                    <a:gd name="T13" fmla="*/ 338 h 548"/>
                    <a:gd name="T14" fmla="*/ 396 w 960"/>
                    <a:gd name="T15" fmla="*/ 288 h 548"/>
                    <a:gd name="T16" fmla="*/ 420 w 960"/>
                    <a:gd name="T17" fmla="*/ 226 h 548"/>
                    <a:gd name="T18" fmla="*/ 436 w 960"/>
                    <a:gd name="T19" fmla="*/ 178 h 548"/>
                    <a:gd name="T20" fmla="*/ 496 w 960"/>
                    <a:gd name="T21" fmla="*/ 158 h 548"/>
                    <a:gd name="T22" fmla="*/ 534 w 960"/>
                    <a:gd name="T23" fmla="*/ 96 h 548"/>
                    <a:gd name="T24" fmla="*/ 562 w 960"/>
                    <a:gd name="T25" fmla="*/ 42 h 548"/>
                    <a:gd name="T26" fmla="*/ 642 w 960"/>
                    <a:gd name="T27" fmla="*/ 16 h 548"/>
                    <a:gd name="T28" fmla="*/ 692 w 960"/>
                    <a:gd name="T29" fmla="*/ 38 h 548"/>
                    <a:gd name="T30" fmla="*/ 742 w 960"/>
                    <a:gd name="T31" fmla="*/ 82 h 548"/>
                    <a:gd name="T32" fmla="*/ 748 w 960"/>
                    <a:gd name="T33" fmla="*/ 136 h 548"/>
                    <a:gd name="T34" fmla="*/ 764 w 960"/>
                    <a:gd name="T35" fmla="*/ 146 h 548"/>
                    <a:gd name="T36" fmla="*/ 802 w 960"/>
                    <a:gd name="T37" fmla="*/ 162 h 548"/>
                    <a:gd name="T38" fmla="*/ 810 w 960"/>
                    <a:gd name="T39" fmla="*/ 160 h 548"/>
                    <a:gd name="T40" fmla="*/ 844 w 960"/>
                    <a:gd name="T41" fmla="*/ 178 h 548"/>
                    <a:gd name="T42" fmla="*/ 860 w 960"/>
                    <a:gd name="T43" fmla="*/ 208 h 548"/>
                    <a:gd name="T44" fmla="*/ 862 w 960"/>
                    <a:gd name="T45" fmla="*/ 216 h 548"/>
                    <a:gd name="T46" fmla="*/ 866 w 960"/>
                    <a:gd name="T47" fmla="*/ 226 h 548"/>
                    <a:gd name="T48" fmla="*/ 852 w 960"/>
                    <a:gd name="T49" fmla="*/ 224 h 548"/>
                    <a:gd name="T50" fmla="*/ 846 w 960"/>
                    <a:gd name="T51" fmla="*/ 218 h 548"/>
                    <a:gd name="T52" fmla="*/ 846 w 960"/>
                    <a:gd name="T53" fmla="*/ 222 h 548"/>
                    <a:gd name="T54" fmla="*/ 822 w 960"/>
                    <a:gd name="T55" fmla="*/ 208 h 548"/>
                    <a:gd name="T56" fmla="*/ 806 w 960"/>
                    <a:gd name="T57" fmla="*/ 206 h 548"/>
                    <a:gd name="T58" fmla="*/ 852 w 960"/>
                    <a:gd name="T59" fmla="*/ 232 h 548"/>
                    <a:gd name="T60" fmla="*/ 868 w 960"/>
                    <a:gd name="T61" fmla="*/ 238 h 548"/>
                    <a:gd name="T62" fmla="*/ 852 w 960"/>
                    <a:gd name="T63" fmla="*/ 244 h 548"/>
                    <a:gd name="T64" fmla="*/ 860 w 960"/>
                    <a:gd name="T65" fmla="*/ 244 h 548"/>
                    <a:gd name="T66" fmla="*/ 876 w 960"/>
                    <a:gd name="T67" fmla="*/ 250 h 548"/>
                    <a:gd name="T68" fmla="*/ 882 w 960"/>
                    <a:gd name="T69" fmla="*/ 268 h 548"/>
                    <a:gd name="T70" fmla="*/ 868 w 960"/>
                    <a:gd name="T71" fmla="*/ 254 h 548"/>
                    <a:gd name="T72" fmla="*/ 860 w 960"/>
                    <a:gd name="T73" fmla="*/ 258 h 548"/>
                    <a:gd name="T74" fmla="*/ 858 w 960"/>
                    <a:gd name="T75" fmla="*/ 268 h 548"/>
                    <a:gd name="T76" fmla="*/ 860 w 960"/>
                    <a:gd name="T77" fmla="*/ 276 h 548"/>
                    <a:gd name="T78" fmla="*/ 864 w 960"/>
                    <a:gd name="T79" fmla="*/ 276 h 548"/>
                    <a:gd name="T80" fmla="*/ 850 w 960"/>
                    <a:gd name="T81" fmla="*/ 282 h 548"/>
                    <a:gd name="T82" fmla="*/ 822 w 960"/>
                    <a:gd name="T83" fmla="*/ 266 h 548"/>
                    <a:gd name="T84" fmla="*/ 868 w 960"/>
                    <a:gd name="T85" fmla="*/ 294 h 548"/>
                    <a:gd name="T86" fmla="*/ 868 w 960"/>
                    <a:gd name="T87" fmla="*/ 294 h 548"/>
                    <a:gd name="T88" fmla="*/ 874 w 960"/>
                    <a:gd name="T89" fmla="*/ 302 h 548"/>
                    <a:gd name="T90" fmla="*/ 878 w 960"/>
                    <a:gd name="T91" fmla="*/ 298 h 548"/>
                    <a:gd name="T92" fmla="*/ 878 w 960"/>
                    <a:gd name="T93" fmla="*/ 306 h 548"/>
                    <a:gd name="T94" fmla="*/ 890 w 960"/>
                    <a:gd name="T95" fmla="*/ 304 h 548"/>
                    <a:gd name="T96" fmla="*/ 876 w 960"/>
                    <a:gd name="T97" fmla="*/ 326 h 548"/>
                    <a:gd name="T98" fmla="*/ 842 w 960"/>
                    <a:gd name="T99" fmla="*/ 296 h 548"/>
                    <a:gd name="T100" fmla="*/ 786 w 960"/>
                    <a:gd name="T101" fmla="*/ 294 h 548"/>
                    <a:gd name="T102" fmla="*/ 798 w 960"/>
                    <a:gd name="T103" fmla="*/ 298 h 548"/>
                    <a:gd name="T104" fmla="*/ 840 w 960"/>
                    <a:gd name="T105" fmla="*/ 302 h 548"/>
                    <a:gd name="T106" fmla="*/ 866 w 960"/>
                    <a:gd name="T107" fmla="*/ 332 h 548"/>
                    <a:gd name="T108" fmla="*/ 870 w 960"/>
                    <a:gd name="T109" fmla="*/ 346 h 548"/>
                    <a:gd name="T110" fmla="*/ 890 w 960"/>
                    <a:gd name="T111" fmla="*/ 348 h 548"/>
                    <a:gd name="T112" fmla="*/ 900 w 960"/>
                    <a:gd name="T113" fmla="*/ 344 h 548"/>
                    <a:gd name="T114" fmla="*/ 894 w 960"/>
                    <a:gd name="T115" fmla="*/ 342 h 548"/>
                    <a:gd name="T116" fmla="*/ 892 w 960"/>
                    <a:gd name="T117" fmla="*/ 326 h 548"/>
                    <a:gd name="T118" fmla="*/ 950 w 960"/>
                    <a:gd name="T119" fmla="*/ 364 h 548"/>
                    <a:gd name="T120" fmla="*/ 944 w 960"/>
                    <a:gd name="T121" fmla="*/ 364 h 548"/>
                    <a:gd name="T122" fmla="*/ 636 w 960"/>
                    <a:gd name="T123" fmla="*/ 45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0" h="548">
                      <a:moveTo>
                        <a:pt x="0" y="548"/>
                      </a:moveTo>
                      <a:lnTo>
                        <a:pt x="2" y="546"/>
                      </a:lnTo>
                      <a:lnTo>
                        <a:pt x="2" y="544"/>
                      </a:lnTo>
                      <a:lnTo>
                        <a:pt x="4" y="544"/>
                      </a:lnTo>
                      <a:lnTo>
                        <a:pt x="8" y="542"/>
                      </a:lnTo>
                      <a:lnTo>
                        <a:pt x="10" y="540"/>
                      </a:lnTo>
                      <a:lnTo>
                        <a:pt x="12" y="538"/>
                      </a:lnTo>
                      <a:lnTo>
                        <a:pt x="16" y="538"/>
                      </a:lnTo>
                      <a:lnTo>
                        <a:pt x="16" y="536"/>
                      </a:lnTo>
                      <a:lnTo>
                        <a:pt x="20" y="534"/>
                      </a:lnTo>
                      <a:lnTo>
                        <a:pt x="24" y="536"/>
                      </a:lnTo>
                      <a:lnTo>
                        <a:pt x="28" y="534"/>
                      </a:lnTo>
                      <a:lnTo>
                        <a:pt x="30" y="532"/>
                      </a:lnTo>
                      <a:lnTo>
                        <a:pt x="32" y="530"/>
                      </a:lnTo>
                      <a:lnTo>
                        <a:pt x="36" y="528"/>
                      </a:lnTo>
                      <a:lnTo>
                        <a:pt x="38" y="528"/>
                      </a:lnTo>
                      <a:lnTo>
                        <a:pt x="42" y="526"/>
                      </a:lnTo>
                      <a:lnTo>
                        <a:pt x="44" y="524"/>
                      </a:lnTo>
                      <a:lnTo>
                        <a:pt x="54" y="518"/>
                      </a:lnTo>
                      <a:lnTo>
                        <a:pt x="58" y="518"/>
                      </a:lnTo>
                      <a:lnTo>
                        <a:pt x="60" y="518"/>
                      </a:lnTo>
                      <a:lnTo>
                        <a:pt x="62" y="516"/>
                      </a:lnTo>
                      <a:lnTo>
                        <a:pt x="62" y="514"/>
                      </a:lnTo>
                      <a:lnTo>
                        <a:pt x="62" y="512"/>
                      </a:lnTo>
                      <a:lnTo>
                        <a:pt x="62" y="510"/>
                      </a:lnTo>
                      <a:lnTo>
                        <a:pt x="64" y="508"/>
                      </a:lnTo>
                      <a:lnTo>
                        <a:pt x="64" y="506"/>
                      </a:lnTo>
                      <a:lnTo>
                        <a:pt x="64" y="504"/>
                      </a:lnTo>
                      <a:lnTo>
                        <a:pt x="64" y="502"/>
                      </a:lnTo>
                      <a:lnTo>
                        <a:pt x="66" y="502"/>
                      </a:lnTo>
                      <a:lnTo>
                        <a:pt x="66" y="500"/>
                      </a:lnTo>
                      <a:lnTo>
                        <a:pt x="66" y="498"/>
                      </a:lnTo>
                      <a:lnTo>
                        <a:pt x="68" y="498"/>
                      </a:lnTo>
                      <a:lnTo>
                        <a:pt x="70" y="498"/>
                      </a:lnTo>
                      <a:lnTo>
                        <a:pt x="72" y="498"/>
                      </a:lnTo>
                      <a:lnTo>
                        <a:pt x="74" y="498"/>
                      </a:lnTo>
                      <a:lnTo>
                        <a:pt x="76" y="496"/>
                      </a:lnTo>
                      <a:lnTo>
                        <a:pt x="78" y="496"/>
                      </a:lnTo>
                      <a:lnTo>
                        <a:pt x="80" y="496"/>
                      </a:lnTo>
                      <a:lnTo>
                        <a:pt x="82" y="494"/>
                      </a:lnTo>
                      <a:lnTo>
                        <a:pt x="84" y="494"/>
                      </a:lnTo>
                      <a:lnTo>
                        <a:pt x="86" y="492"/>
                      </a:lnTo>
                      <a:lnTo>
                        <a:pt x="90" y="490"/>
                      </a:lnTo>
                      <a:lnTo>
                        <a:pt x="90" y="488"/>
                      </a:lnTo>
                      <a:lnTo>
                        <a:pt x="92" y="488"/>
                      </a:lnTo>
                      <a:lnTo>
                        <a:pt x="90" y="486"/>
                      </a:lnTo>
                      <a:lnTo>
                        <a:pt x="92" y="484"/>
                      </a:lnTo>
                      <a:lnTo>
                        <a:pt x="92" y="482"/>
                      </a:lnTo>
                      <a:lnTo>
                        <a:pt x="92" y="480"/>
                      </a:lnTo>
                      <a:lnTo>
                        <a:pt x="90" y="478"/>
                      </a:lnTo>
                      <a:lnTo>
                        <a:pt x="90" y="476"/>
                      </a:lnTo>
                      <a:lnTo>
                        <a:pt x="92" y="474"/>
                      </a:lnTo>
                      <a:lnTo>
                        <a:pt x="94" y="472"/>
                      </a:lnTo>
                      <a:lnTo>
                        <a:pt x="94" y="470"/>
                      </a:lnTo>
                      <a:lnTo>
                        <a:pt x="96" y="470"/>
                      </a:lnTo>
                      <a:lnTo>
                        <a:pt x="98" y="470"/>
                      </a:lnTo>
                      <a:lnTo>
                        <a:pt x="100" y="470"/>
                      </a:lnTo>
                      <a:lnTo>
                        <a:pt x="100" y="468"/>
                      </a:lnTo>
                      <a:lnTo>
                        <a:pt x="102" y="466"/>
                      </a:lnTo>
                      <a:lnTo>
                        <a:pt x="104" y="466"/>
                      </a:lnTo>
                      <a:lnTo>
                        <a:pt x="104" y="464"/>
                      </a:lnTo>
                      <a:lnTo>
                        <a:pt x="104" y="462"/>
                      </a:lnTo>
                      <a:lnTo>
                        <a:pt x="106" y="464"/>
                      </a:lnTo>
                      <a:lnTo>
                        <a:pt x="106" y="462"/>
                      </a:lnTo>
                      <a:lnTo>
                        <a:pt x="106" y="462"/>
                      </a:lnTo>
                      <a:lnTo>
                        <a:pt x="104" y="460"/>
                      </a:lnTo>
                      <a:lnTo>
                        <a:pt x="106" y="460"/>
                      </a:lnTo>
                      <a:lnTo>
                        <a:pt x="104" y="456"/>
                      </a:lnTo>
                      <a:lnTo>
                        <a:pt x="104" y="454"/>
                      </a:lnTo>
                      <a:lnTo>
                        <a:pt x="104" y="452"/>
                      </a:lnTo>
                      <a:lnTo>
                        <a:pt x="104" y="450"/>
                      </a:lnTo>
                      <a:lnTo>
                        <a:pt x="108" y="450"/>
                      </a:lnTo>
                      <a:lnTo>
                        <a:pt x="110" y="450"/>
                      </a:lnTo>
                      <a:lnTo>
                        <a:pt x="110" y="448"/>
                      </a:lnTo>
                      <a:lnTo>
                        <a:pt x="112" y="448"/>
                      </a:lnTo>
                      <a:lnTo>
                        <a:pt x="112" y="446"/>
                      </a:lnTo>
                      <a:lnTo>
                        <a:pt x="114" y="446"/>
                      </a:lnTo>
                      <a:lnTo>
                        <a:pt x="116" y="444"/>
                      </a:lnTo>
                      <a:lnTo>
                        <a:pt x="118" y="440"/>
                      </a:lnTo>
                      <a:lnTo>
                        <a:pt x="118" y="438"/>
                      </a:lnTo>
                      <a:lnTo>
                        <a:pt x="124" y="436"/>
                      </a:lnTo>
                      <a:lnTo>
                        <a:pt x="126" y="436"/>
                      </a:lnTo>
                      <a:lnTo>
                        <a:pt x="126" y="434"/>
                      </a:lnTo>
                      <a:lnTo>
                        <a:pt x="130" y="432"/>
                      </a:lnTo>
                      <a:lnTo>
                        <a:pt x="134" y="430"/>
                      </a:lnTo>
                      <a:lnTo>
                        <a:pt x="136" y="428"/>
                      </a:lnTo>
                      <a:lnTo>
                        <a:pt x="138" y="428"/>
                      </a:lnTo>
                      <a:lnTo>
                        <a:pt x="146" y="422"/>
                      </a:lnTo>
                      <a:lnTo>
                        <a:pt x="148" y="422"/>
                      </a:lnTo>
                      <a:lnTo>
                        <a:pt x="148" y="420"/>
                      </a:lnTo>
                      <a:lnTo>
                        <a:pt x="150" y="420"/>
                      </a:lnTo>
                      <a:lnTo>
                        <a:pt x="150" y="418"/>
                      </a:lnTo>
                      <a:lnTo>
                        <a:pt x="186" y="374"/>
                      </a:lnTo>
                      <a:lnTo>
                        <a:pt x="188" y="374"/>
                      </a:lnTo>
                      <a:lnTo>
                        <a:pt x="188" y="376"/>
                      </a:lnTo>
                      <a:lnTo>
                        <a:pt x="190" y="374"/>
                      </a:lnTo>
                      <a:lnTo>
                        <a:pt x="190" y="376"/>
                      </a:lnTo>
                      <a:lnTo>
                        <a:pt x="190" y="378"/>
                      </a:lnTo>
                      <a:lnTo>
                        <a:pt x="192" y="378"/>
                      </a:lnTo>
                      <a:lnTo>
                        <a:pt x="192" y="376"/>
                      </a:lnTo>
                      <a:lnTo>
                        <a:pt x="190" y="378"/>
                      </a:lnTo>
                      <a:lnTo>
                        <a:pt x="190" y="380"/>
                      </a:lnTo>
                      <a:lnTo>
                        <a:pt x="188" y="380"/>
                      </a:lnTo>
                      <a:lnTo>
                        <a:pt x="188" y="382"/>
                      </a:lnTo>
                      <a:lnTo>
                        <a:pt x="186" y="382"/>
                      </a:lnTo>
                      <a:lnTo>
                        <a:pt x="184" y="384"/>
                      </a:lnTo>
                      <a:lnTo>
                        <a:pt x="186" y="384"/>
                      </a:lnTo>
                      <a:lnTo>
                        <a:pt x="186" y="386"/>
                      </a:lnTo>
                      <a:lnTo>
                        <a:pt x="188" y="386"/>
                      </a:lnTo>
                      <a:lnTo>
                        <a:pt x="188" y="388"/>
                      </a:lnTo>
                      <a:lnTo>
                        <a:pt x="190" y="388"/>
                      </a:lnTo>
                      <a:lnTo>
                        <a:pt x="192" y="388"/>
                      </a:lnTo>
                      <a:lnTo>
                        <a:pt x="194" y="388"/>
                      </a:lnTo>
                      <a:lnTo>
                        <a:pt x="194" y="390"/>
                      </a:lnTo>
                      <a:lnTo>
                        <a:pt x="194" y="392"/>
                      </a:lnTo>
                      <a:lnTo>
                        <a:pt x="196" y="392"/>
                      </a:lnTo>
                      <a:lnTo>
                        <a:pt x="196" y="394"/>
                      </a:lnTo>
                      <a:lnTo>
                        <a:pt x="194" y="394"/>
                      </a:lnTo>
                      <a:lnTo>
                        <a:pt x="196" y="396"/>
                      </a:lnTo>
                      <a:lnTo>
                        <a:pt x="194" y="396"/>
                      </a:lnTo>
                      <a:lnTo>
                        <a:pt x="196" y="396"/>
                      </a:lnTo>
                      <a:lnTo>
                        <a:pt x="194" y="398"/>
                      </a:lnTo>
                      <a:lnTo>
                        <a:pt x="196" y="398"/>
                      </a:lnTo>
                      <a:lnTo>
                        <a:pt x="196" y="400"/>
                      </a:lnTo>
                      <a:lnTo>
                        <a:pt x="198" y="400"/>
                      </a:lnTo>
                      <a:lnTo>
                        <a:pt x="198" y="402"/>
                      </a:lnTo>
                      <a:lnTo>
                        <a:pt x="200" y="402"/>
                      </a:lnTo>
                      <a:lnTo>
                        <a:pt x="200" y="404"/>
                      </a:lnTo>
                      <a:lnTo>
                        <a:pt x="202" y="404"/>
                      </a:lnTo>
                      <a:lnTo>
                        <a:pt x="204" y="404"/>
                      </a:lnTo>
                      <a:lnTo>
                        <a:pt x="204" y="406"/>
                      </a:lnTo>
                      <a:lnTo>
                        <a:pt x="206" y="406"/>
                      </a:lnTo>
                      <a:lnTo>
                        <a:pt x="206" y="408"/>
                      </a:lnTo>
                      <a:lnTo>
                        <a:pt x="208" y="410"/>
                      </a:lnTo>
                      <a:lnTo>
                        <a:pt x="210" y="410"/>
                      </a:lnTo>
                      <a:lnTo>
                        <a:pt x="214" y="410"/>
                      </a:lnTo>
                      <a:lnTo>
                        <a:pt x="216" y="410"/>
                      </a:lnTo>
                      <a:lnTo>
                        <a:pt x="218" y="410"/>
                      </a:lnTo>
                      <a:lnTo>
                        <a:pt x="220" y="410"/>
                      </a:lnTo>
                      <a:lnTo>
                        <a:pt x="220" y="412"/>
                      </a:lnTo>
                      <a:lnTo>
                        <a:pt x="222" y="412"/>
                      </a:lnTo>
                      <a:lnTo>
                        <a:pt x="222" y="414"/>
                      </a:lnTo>
                      <a:lnTo>
                        <a:pt x="222" y="416"/>
                      </a:lnTo>
                      <a:lnTo>
                        <a:pt x="224" y="414"/>
                      </a:lnTo>
                      <a:lnTo>
                        <a:pt x="226" y="416"/>
                      </a:lnTo>
                      <a:lnTo>
                        <a:pt x="228" y="418"/>
                      </a:lnTo>
                      <a:lnTo>
                        <a:pt x="230" y="418"/>
                      </a:lnTo>
                      <a:lnTo>
                        <a:pt x="230" y="420"/>
                      </a:lnTo>
                      <a:lnTo>
                        <a:pt x="232" y="420"/>
                      </a:lnTo>
                      <a:lnTo>
                        <a:pt x="246" y="416"/>
                      </a:lnTo>
                      <a:lnTo>
                        <a:pt x="248" y="414"/>
                      </a:lnTo>
                      <a:lnTo>
                        <a:pt x="252" y="412"/>
                      </a:lnTo>
                      <a:lnTo>
                        <a:pt x="252" y="410"/>
                      </a:lnTo>
                      <a:lnTo>
                        <a:pt x="252" y="408"/>
                      </a:lnTo>
                      <a:lnTo>
                        <a:pt x="254" y="408"/>
                      </a:lnTo>
                      <a:lnTo>
                        <a:pt x="256" y="406"/>
                      </a:lnTo>
                      <a:lnTo>
                        <a:pt x="258" y="404"/>
                      </a:lnTo>
                      <a:lnTo>
                        <a:pt x="258" y="404"/>
                      </a:lnTo>
                      <a:lnTo>
                        <a:pt x="262" y="404"/>
                      </a:lnTo>
                      <a:lnTo>
                        <a:pt x="262" y="402"/>
                      </a:lnTo>
                      <a:lnTo>
                        <a:pt x="262" y="400"/>
                      </a:lnTo>
                      <a:lnTo>
                        <a:pt x="264" y="398"/>
                      </a:lnTo>
                      <a:lnTo>
                        <a:pt x="262" y="398"/>
                      </a:lnTo>
                      <a:lnTo>
                        <a:pt x="264" y="396"/>
                      </a:lnTo>
                      <a:lnTo>
                        <a:pt x="266" y="396"/>
                      </a:lnTo>
                      <a:lnTo>
                        <a:pt x="266" y="394"/>
                      </a:lnTo>
                      <a:lnTo>
                        <a:pt x="266" y="392"/>
                      </a:lnTo>
                      <a:lnTo>
                        <a:pt x="270" y="398"/>
                      </a:lnTo>
                      <a:lnTo>
                        <a:pt x="284" y="406"/>
                      </a:lnTo>
                      <a:lnTo>
                        <a:pt x="290" y="400"/>
                      </a:lnTo>
                      <a:lnTo>
                        <a:pt x="296" y="396"/>
                      </a:lnTo>
                      <a:lnTo>
                        <a:pt x="306" y="392"/>
                      </a:lnTo>
                      <a:lnTo>
                        <a:pt x="312" y="390"/>
                      </a:lnTo>
                      <a:lnTo>
                        <a:pt x="312" y="392"/>
                      </a:lnTo>
                      <a:lnTo>
                        <a:pt x="314" y="392"/>
                      </a:lnTo>
                      <a:lnTo>
                        <a:pt x="316" y="390"/>
                      </a:lnTo>
                      <a:lnTo>
                        <a:pt x="322" y="386"/>
                      </a:lnTo>
                      <a:lnTo>
                        <a:pt x="326" y="382"/>
                      </a:lnTo>
                      <a:lnTo>
                        <a:pt x="328" y="380"/>
                      </a:lnTo>
                      <a:lnTo>
                        <a:pt x="322" y="376"/>
                      </a:lnTo>
                      <a:lnTo>
                        <a:pt x="324" y="370"/>
                      </a:lnTo>
                      <a:lnTo>
                        <a:pt x="324" y="368"/>
                      </a:lnTo>
                      <a:lnTo>
                        <a:pt x="326" y="368"/>
                      </a:lnTo>
                      <a:lnTo>
                        <a:pt x="330" y="370"/>
                      </a:lnTo>
                      <a:lnTo>
                        <a:pt x="332" y="372"/>
                      </a:lnTo>
                      <a:lnTo>
                        <a:pt x="334" y="372"/>
                      </a:lnTo>
                      <a:lnTo>
                        <a:pt x="336" y="374"/>
                      </a:lnTo>
                      <a:lnTo>
                        <a:pt x="342" y="370"/>
                      </a:lnTo>
                      <a:lnTo>
                        <a:pt x="344" y="368"/>
                      </a:lnTo>
                      <a:lnTo>
                        <a:pt x="350" y="364"/>
                      </a:lnTo>
                      <a:lnTo>
                        <a:pt x="352" y="362"/>
                      </a:lnTo>
                      <a:lnTo>
                        <a:pt x="354" y="360"/>
                      </a:lnTo>
                      <a:lnTo>
                        <a:pt x="360" y="354"/>
                      </a:lnTo>
                      <a:lnTo>
                        <a:pt x="362" y="354"/>
                      </a:lnTo>
                      <a:lnTo>
                        <a:pt x="364" y="352"/>
                      </a:lnTo>
                      <a:lnTo>
                        <a:pt x="366" y="352"/>
                      </a:lnTo>
                      <a:lnTo>
                        <a:pt x="368" y="356"/>
                      </a:lnTo>
                      <a:lnTo>
                        <a:pt x="368" y="358"/>
                      </a:lnTo>
                      <a:lnTo>
                        <a:pt x="372" y="360"/>
                      </a:lnTo>
                      <a:lnTo>
                        <a:pt x="376" y="354"/>
                      </a:lnTo>
                      <a:lnTo>
                        <a:pt x="382" y="350"/>
                      </a:lnTo>
                      <a:lnTo>
                        <a:pt x="384" y="348"/>
                      </a:lnTo>
                      <a:lnTo>
                        <a:pt x="382" y="348"/>
                      </a:lnTo>
                      <a:lnTo>
                        <a:pt x="388" y="346"/>
                      </a:lnTo>
                      <a:lnTo>
                        <a:pt x="390" y="344"/>
                      </a:lnTo>
                      <a:lnTo>
                        <a:pt x="392" y="338"/>
                      </a:lnTo>
                      <a:lnTo>
                        <a:pt x="390" y="338"/>
                      </a:lnTo>
                      <a:lnTo>
                        <a:pt x="388" y="340"/>
                      </a:lnTo>
                      <a:lnTo>
                        <a:pt x="386" y="340"/>
                      </a:lnTo>
                      <a:lnTo>
                        <a:pt x="386" y="338"/>
                      </a:lnTo>
                      <a:lnTo>
                        <a:pt x="388" y="338"/>
                      </a:lnTo>
                      <a:lnTo>
                        <a:pt x="386" y="336"/>
                      </a:lnTo>
                      <a:lnTo>
                        <a:pt x="392" y="328"/>
                      </a:lnTo>
                      <a:lnTo>
                        <a:pt x="394" y="326"/>
                      </a:lnTo>
                      <a:lnTo>
                        <a:pt x="396" y="324"/>
                      </a:lnTo>
                      <a:lnTo>
                        <a:pt x="394" y="322"/>
                      </a:lnTo>
                      <a:lnTo>
                        <a:pt x="390" y="322"/>
                      </a:lnTo>
                      <a:lnTo>
                        <a:pt x="388" y="320"/>
                      </a:lnTo>
                      <a:lnTo>
                        <a:pt x="386" y="314"/>
                      </a:lnTo>
                      <a:lnTo>
                        <a:pt x="388" y="310"/>
                      </a:lnTo>
                      <a:lnTo>
                        <a:pt x="390" y="310"/>
                      </a:lnTo>
                      <a:lnTo>
                        <a:pt x="390" y="308"/>
                      </a:lnTo>
                      <a:lnTo>
                        <a:pt x="388" y="308"/>
                      </a:lnTo>
                      <a:lnTo>
                        <a:pt x="388" y="306"/>
                      </a:lnTo>
                      <a:lnTo>
                        <a:pt x="388" y="304"/>
                      </a:lnTo>
                      <a:lnTo>
                        <a:pt x="390" y="304"/>
                      </a:lnTo>
                      <a:lnTo>
                        <a:pt x="388" y="302"/>
                      </a:lnTo>
                      <a:lnTo>
                        <a:pt x="390" y="302"/>
                      </a:lnTo>
                      <a:lnTo>
                        <a:pt x="392" y="300"/>
                      </a:lnTo>
                      <a:lnTo>
                        <a:pt x="392" y="298"/>
                      </a:lnTo>
                      <a:lnTo>
                        <a:pt x="390" y="298"/>
                      </a:lnTo>
                      <a:lnTo>
                        <a:pt x="390" y="296"/>
                      </a:lnTo>
                      <a:lnTo>
                        <a:pt x="392" y="294"/>
                      </a:lnTo>
                      <a:lnTo>
                        <a:pt x="394" y="294"/>
                      </a:lnTo>
                      <a:lnTo>
                        <a:pt x="394" y="292"/>
                      </a:lnTo>
                      <a:lnTo>
                        <a:pt x="394" y="290"/>
                      </a:lnTo>
                      <a:lnTo>
                        <a:pt x="396" y="290"/>
                      </a:lnTo>
                      <a:lnTo>
                        <a:pt x="396" y="288"/>
                      </a:lnTo>
                      <a:lnTo>
                        <a:pt x="394" y="288"/>
                      </a:lnTo>
                      <a:lnTo>
                        <a:pt x="396" y="288"/>
                      </a:lnTo>
                      <a:lnTo>
                        <a:pt x="396" y="284"/>
                      </a:lnTo>
                      <a:lnTo>
                        <a:pt x="398" y="282"/>
                      </a:lnTo>
                      <a:lnTo>
                        <a:pt x="400" y="282"/>
                      </a:lnTo>
                      <a:lnTo>
                        <a:pt x="400" y="280"/>
                      </a:lnTo>
                      <a:lnTo>
                        <a:pt x="402" y="280"/>
                      </a:lnTo>
                      <a:lnTo>
                        <a:pt x="402" y="278"/>
                      </a:lnTo>
                      <a:lnTo>
                        <a:pt x="402" y="276"/>
                      </a:lnTo>
                      <a:lnTo>
                        <a:pt x="404" y="276"/>
                      </a:lnTo>
                      <a:lnTo>
                        <a:pt x="404" y="274"/>
                      </a:lnTo>
                      <a:lnTo>
                        <a:pt x="406" y="272"/>
                      </a:lnTo>
                      <a:lnTo>
                        <a:pt x="408" y="268"/>
                      </a:lnTo>
                      <a:lnTo>
                        <a:pt x="412" y="264"/>
                      </a:lnTo>
                      <a:lnTo>
                        <a:pt x="412" y="262"/>
                      </a:lnTo>
                      <a:lnTo>
                        <a:pt x="414" y="262"/>
                      </a:lnTo>
                      <a:lnTo>
                        <a:pt x="414" y="260"/>
                      </a:lnTo>
                      <a:lnTo>
                        <a:pt x="414" y="258"/>
                      </a:lnTo>
                      <a:lnTo>
                        <a:pt x="414" y="256"/>
                      </a:lnTo>
                      <a:lnTo>
                        <a:pt x="416" y="254"/>
                      </a:lnTo>
                      <a:lnTo>
                        <a:pt x="414" y="254"/>
                      </a:lnTo>
                      <a:lnTo>
                        <a:pt x="416" y="250"/>
                      </a:lnTo>
                      <a:lnTo>
                        <a:pt x="416" y="248"/>
                      </a:lnTo>
                      <a:lnTo>
                        <a:pt x="418" y="242"/>
                      </a:lnTo>
                      <a:lnTo>
                        <a:pt x="416" y="240"/>
                      </a:lnTo>
                      <a:lnTo>
                        <a:pt x="418" y="238"/>
                      </a:lnTo>
                      <a:lnTo>
                        <a:pt x="418" y="236"/>
                      </a:lnTo>
                      <a:lnTo>
                        <a:pt x="418" y="234"/>
                      </a:lnTo>
                      <a:lnTo>
                        <a:pt x="418" y="232"/>
                      </a:lnTo>
                      <a:lnTo>
                        <a:pt x="418" y="230"/>
                      </a:lnTo>
                      <a:lnTo>
                        <a:pt x="420" y="228"/>
                      </a:lnTo>
                      <a:lnTo>
                        <a:pt x="420" y="226"/>
                      </a:lnTo>
                      <a:lnTo>
                        <a:pt x="422" y="226"/>
                      </a:lnTo>
                      <a:lnTo>
                        <a:pt x="424" y="222"/>
                      </a:lnTo>
                      <a:lnTo>
                        <a:pt x="424" y="222"/>
                      </a:lnTo>
                      <a:lnTo>
                        <a:pt x="426" y="222"/>
                      </a:lnTo>
                      <a:lnTo>
                        <a:pt x="426" y="218"/>
                      </a:lnTo>
                      <a:lnTo>
                        <a:pt x="428" y="218"/>
                      </a:lnTo>
                      <a:lnTo>
                        <a:pt x="428" y="216"/>
                      </a:lnTo>
                      <a:lnTo>
                        <a:pt x="430" y="216"/>
                      </a:lnTo>
                      <a:lnTo>
                        <a:pt x="430" y="214"/>
                      </a:lnTo>
                      <a:lnTo>
                        <a:pt x="430" y="212"/>
                      </a:lnTo>
                      <a:lnTo>
                        <a:pt x="428" y="212"/>
                      </a:lnTo>
                      <a:lnTo>
                        <a:pt x="428" y="210"/>
                      </a:lnTo>
                      <a:lnTo>
                        <a:pt x="428" y="208"/>
                      </a:lnTo>
                      <a:lnTo>
                        <a:pt x="430" y="208"/>
                      </a:lnTo>
                      <a:lnTo>
                        <a:pt x="430" y="206"/>
                      </a:lnTo>
                      <a:lnTo>
                        <a:pt x="432" y="202"/>
                      </a:lnTo>
                      <a:lnTo>
                        <a:pt x="430" y="202"/>
                      </a:lnTo>
                      <a:lnTo>
                        <a:pt x="432" y="200"/>
                      </a:lnTo>
                      <a:lnTo>
                        <a:pt x="434" y="200"/>
                      </a:lnTo>
                      <a:lnTo>
                        <a:pt x="436" y="198"/>
                      </a:lnTo>
                      <a:lnTo>
                        <a:pt x="434" y="198"/>
                      </a:lnTo>
                      <a:lnTo>
                        <a:pt x="434" y="198"/>
                      </a:lnTo>
                      <a:lnTo>
                        <a:pt x="436" y="192"/>
                      </a:lnTo>
                      <a:lnTo>
                        <a:pt x="438" y="190"/>
                      </a:lnTo>
                      <a:lnTo>
                        <a:pt x="438" y="186"/>
                      </a:lnTo>
                      <a:lnTo>
                        <a:pt x="438" y="186"/>
                      </a:lnTo>
                      <a:lnTo>
                        <a:pt x="436" y="184"/>
                      </a:lnTo>
                      <a:lnTo>
                        <a:pt x="436" y="182"/>
                      </a:lnTo>
                      <a:lnTo>
                        <a:pt x="436" y="180"/>
                      </a:lnTo>
                      <a:lnTo>
                        <a:pt x="436" y="178"/>
                      </a:lnTo>
                      <a:lnTo>
                        <a:pt x="438" y="178"/>
                      </a:lnTo>
                      <a:lnTo>
                        <a:pt x="438" y="176"/>
                      </a:lnTo>
                      <a:lnTo>
                        <a:pt x="438" y="174"/>
                      </a:lnTo>
                      <a:lnTo>
                        <a:pt x="438" y="172"/>
                      </a:lnTo>
                      <a:lnTo>
                        <a:pt x="438" y="170"/>
                      </a:lnTo>
                      <a:lnTo>
                        <a:pt x="438" y="168"/>
                      </a:lnTo>
                      <a:lnTo>
                        <a:pt x="438" y="164"/>
                      </a:lnTo>
                      <a:lnTo>
                        <a:pt x="448" y="166"/>
                      </a:lnTo>
                      <a:lnTo>
                        <a:pt x="450" y="166"/>
                      </a:lnTo>
                      <a:lnTo>
                        <a:pt x="454" y="168"/>
                      </a:lnTo>
                      <a:lnTo>
                        <a:pt x="454" y="170"/>
                      </a:lnTo>
                      <a:lnTo>
                        <a:pt x="456" y="170"/>
                      </a:lnTo>
                      <a:lnTo>
                        <a:pt x="464" y="180"/>
                      </a:lnTo>
                      <a:lnTo>
                        <a:pt x="484" y="184"/>
                      </a:lnTo>
                      <a:lnTo>
                        <a:pt x="486" y="184"/>
                      </a:lnTo>
                      <a:lnTo>
                        <a:pt x="486" y="182"/>
                      </a:lnTo>
                      <a:lnTo>
                        <a:pt x="486" y="182"/>
                      </a:lnTo>
                      <a:lnTo>
                        <a:pt x="486" y="180"/>
                      </a:lnTo>
                      <a:lnTo>
                        <a:pt x="486" y="178"/>
                      </a:lnTo>
                      <a:lnTo>
                        <a:pt x="490" y="176"/>
                      </a:lnTo>
                      <a:lnTo>
                        <a:pt x="492" y="176"/>
                      </a:lnTo>
                      <a:lnTo>
                        <a:pt x="492" y="174"/>
                      </a:lnTo>
                      <a:lnTo>
                        <a:pt x="492" y="172"/>
                      </a:lnTo>
                      <a:lnTo>
                        <a:pt x="494" y="172"/>
                      </a:lnTo>
                      <a:lnTo>
                        <a:pt x="494" y="170"/>
                      </a:lnTo>
                      <a:lnTo>
                        <a:pt x="494" y="168"/>
                      </a:lnTo>
                      <a:lnTo>
                        <a:pt x="494" y="166"/>
                      </a:lnTo>
                      <a:lnTo>
                        <a:pt x="494" y="164"/>
                      </a:lnTo>
                      <a:lnTo>
                        <a:pt x="496" y="160"/>
                      </a:lnTo>
                      <a:lnTo>
                        <a:pt x="496" y="158"/>
                      </a:lnTo>
                      <a:lnTo>
                        <a:pt x="496" y="156"/>
                      </a:lnTo>
                      <a:lnTo>
                        <a:pt x="498" y="152"/>
                      </a:lnTo>
                      <a:lnTo>
                        <a:pt x="496" y="152"/>
                      </a:lnTo>
                      <a:lnTo>
                        <a:pt x="498" y="150"/>
                      </a:lnTo>
                      <a:lnTo>
                        <a:pt x="498" y="148"/>
                      </a:lnTo>
                      <a:lnTo>
                        <a:pt x="498" y="146"/>
                      </a:lnTo>
                      <a:lnTo>
                        <a:pt x="498" y="142"/>
                      </a:lnTo>
                      <a:lnTo>
                        <a:pt x="498" y="142"/>
                      </a:lnTo>
                      <a:lnTo>
                        <a:pt x="500" y="142"/>
                      </a:lnTo>
                      <a:lnTo>
                        <a:pt x="502" y="140"/>
                      </a:lnTo>
                      <a:lnTo>
                        <a:pt x="500" y="140"/>
                      </a:lnTo>
                      <a:lnTo>
                        <a:pt x="502" y="136"/>
                      </a:lnTo>
                      <a:lnTo>
                        <a:pt x="500" y="136"/>
                      </a:lnTo>
                      <a:lnTo>
                        <a:pt x="500" y="134"/>
                      </a:lnTo>
                      <a:lnTo>
                        <a:pt x="500" y="128"/>
                      </a:lnTo>
                      <a:lnTo>
                        <a:pt x="500" y="126"/>
                      </a:lnTo>
                      <a:lnTo>
                        <a:pt x="502" y="124"/>
                      </a:lnTo>
                      <a:lnTo>
                        <a:pt x="502" y="122"/>
                      </a:lnTo>
                      <a:lnTo>
                        <a:pt x="502" y="120"/>
                      </a:lnTo>
                      <a:lnTo>
                        <a:pt x="508" y="118"/>
                      </a:lnTo>
                      <a:lnTo>
                        <a:pt x="506" y="116"/>
                      </a:lnTo>
                      <a:lnTo>
                        <a:pt x="508" y="116"/>
                      </a:lnTo>
                      <a:lnTo>
                        <a:pt x="508" y="114"/>
                      </a:lnTo>
                      <a:lnTo>
                        <a:pt x="508" y="110"/>
                      </a:lnTo>
                      <a:lnTo>
                        <a:pt x="510" y="110"/>
                      </a:lnTo>
                      <a:lnTo>
                        <a:pt x="524" y="120"/>
                      </a:lnTo>
                      <a:lnTo>
                        <a:pt x="528" y="110"/>
                      </a:lnTo>
                      <a:lnTo>
                        <a:pt x="530" y="100"/>
                      </a:lnTo>
                      <a:lnTo>
                        <a:pt x="532" y="98"/>
                      </a:lnTo>
                      <a:lnTo>
                        <a:pt x="534" y="96"/>
                      </a:lnTo>
                      <a:lnTo>
                        <a:pt x="534" y="94"/>
                      </a:lnTo>
                      <a:lnTo>
                        <a:pt x="536" y="92"/>
                      </a:lnTo>
                      <a:lnTo>
                        <a:pt x="538" y="90"/>
                      </a:lnTo>
                      <a:lnTo>
                        <a:pt x="538" y="92"/>
                      </a:lnTo>
                      <a:lnTo>
                        <a:pt x="538" y="94"/>
                      </a:lnTo>
                      <a:lnTo>
                        <a:pt x="540" y="92"/>
                      </a:lnTo>
                      <a:lnTo>
                        <a:pt x="542" y="90"/>
                      </a:lnTo>
                      <a:lnTo>
                        <a:pt x="544" y="88"/>
                      </a:lnTo>
                      <a:lnTo>
                        <a:pt x="546" y="82"/>
                      </a:lnTo>
                      <a:lnTo>
                        <a:pt x="546" y="80"/>
                      </a:lnTo>
                      <a:lnTo>
                        <a:pt x="548" y="80"/>
                      </a:lnTo>
                      <a:lnTo>
                        <a:pt x="548" y="82"/>
                      </a:lnTo>
                      <a:lnTo>
                        <a:pt x="550" y="80"/>
                      </a:lnTo>
                      <a:lnTo>
                        <a:pt x="550" y="82"/>
                      </a:lnTo>
                      <a:lnTo>
                        <a:pt x="554" y="76"/>
                      </a:lnTo>
                      <a:lnTo>
                        <a:pt x="556" y="74"/>
                      </a:lnTo>
                      <a:lnTo>
                        <a:pt x="552" y="72"/>
                      </a:lnTo>
                      <a:lnTo>
                        <a:pt x="556" y="66"/>
                      </a:lnTo>
                      <a:lnTo>
                        <a:pt x="556" y="64"/>
                      </a:lnTo>
                      <a:lnTo>
                        <a:pt x="560" y="58"/>
                      </a:lnTo>
                      <a:lnTo>
                        <a:pt x="562" y="58"/>
                      </a:lnTo>
                      <a:lnTo>
                        <a:pt x="562" y="56"/>
                      </a:lnTo>
                      <a:lnTo>
                        <a:pt x="564" y="52"/>
                      </a:lnTo>
                      <a:lnTo>
                        <a:pt x="566" y="50"/>
                      </a:lnTo>
                      <a:lnTo>
                        <a:pt x="568" y="48"/>
                      </a:lnTo>
                      <a:lnTo>
                        <a:pt x="568" y="46"/>
                      </a:lnTo>
                      <a:lnTo>
                        <a:pt x="566" y="46"/>
                      </a:lnTo>
                      <a:lnTo>
                        <a:pt x="564" y="44"/>
                      </a:lnTo>
                      <a:lnTo>
                        <a:pt x="564" y="42"/>
                      </a:lnTo>
                      <a:lnTo>
                        <a:pt x="562" y="42"/>
                      </a:lnTo>
                      <a:lnTo>
                        <a:pt x="566" y="36"/>
                      </a:lnTo>
                      <a:lnTo>
                        <a:pt x="566" y="34"/>
                      </a:lnTo>
                      <a:lnTo>
                        <a:pt x="564" y="34"/>
                      </a:lnTo>
                      <a:lnTo>
                        <a:pt x="564" y="30"/>
                      </a:lnTo>
                      <a:lnTo>
                        <a:pt x="566" y="28"/>
                      </a:lnTo>
                      <a:lnTo>
                        <a:pt x="566" y="26"/>
                      </a:lnTo>
                      <a:lnTo>
                        <a:pt x="568" y="24"/>
                      </a:lnTo>
                      <a:lnTo>
                        <a:pt x="568" y="22"/>
                      </a:lnTo>
                      <a:lnTo>
                        <a:pt x="570" y="20"/>
                      </a:lnTo>
                      <a:lnTo>
                        <a:pt x="570" y="18"/>
                      </a:lnTo>
                      <a:lnTo>
                        <a:pt x="570" y="16"/>
                      </a:lnTo>
                      <a:lnTo>
                        <a:pt x="566" y="16"/>
                      </a:lnTo>
                      <a:lnTo>
                        <a:pt x="568" y="12"/>
                      </a:lnTo>
                      <a:lnTo>
                        <a:pt x="568" y="10"/>
                      </a:lnTo>
                      <a:lnTo>
                        <a:pt x="566" y="10"/>
                      </a:lnTo>
                      <a:lnTo>
                        <a:pt x="566" y="8"/>
                      </a:lnTo>
                      <a:lnTo>
                        <a:pt x="566" y="6"/>
                      </a:lnTo>
                      <a:lnTo>
                        <a:pt x="566" y="4"/>
                      </a:lnTo>
                      <a:lnTo>
                        <a:pt x="566" y="0"/>
                      </a:lnTo>
                      <a:lnTo>
                        <a:pt x="576" y="6"/>
                      </a:lnTo>
                      <a:lnTo>
                        <a:pt x="592" y="14"/>
                      </a:lnTo>
                      <a:lnTo>
                        <a:pt x="638" y="38"/>
                      </a:lnTo>
                      <a:lnTo>
                        <a:pt x="638" y="36"/>
                      </a:lnTo>
                      <a:lnTo>
                        <a:pt x="638" y="34"/>
                      </a:lnTo>
                      <a:lnTo>
                        <a:pt x="638" y="30"/>
                      </a:lnTo>
                      <a:lnTo>
                        <a:pt x="640" y="24"/>
                      </a:lnTo>
                      <a:lnTo>
                        <a:pt x="640" y="22"/>
                      </a:lnTo>
                      <a:lnTo>
                        <a:pt x="640" y="20"/>
                      </a:lnTo>
                      <a:lnTo>
                        <a:pt x="640" y="18"/>
                      </a:lnTo>
                      <a:lnTo>
                        <a:pt x="642" y="16"/>
                      </a:lnTo>
                      <a:lnTo>
                        <a:pt x="642" y="14"/>
                      </a:lnTo>
                      <a:lnTo>
                        <a:pt x="642" y="12"/>
                      </a:lnTo>
                      <a:lnTo>
                        <a:pt x="642" y="8"/>
                      </a:lnTo>
                      <a:lnTo>
                        <a:pt x="644" y="6"/>
                      </a:lnTo>
                      <a:lnTo>
                        <a:pt x="646" y="6"/>
                      </a:lnTo>
                      <a:lnTo>
                        <a:pt x="648" y="6"/>
                      </a:lnTo>
                      <a:lnTo>
                        <a:pt x="650" y="4"/>
                      </a:lnTo>
                      <a:lnTo>
                        <a:pt x="650" y="6"/>
                      </a:lnTo>
                      <a:lnTo>
                        <a:pt x="654" y="6"/>
                      </a:lnTo>
                      <a:lnTo>
                        <a:pt x="656" y="6"/>
                      </a:lnTo>
                      <a:lnTo>
                        <a:pt x="658" y="6"/>
                      </a:lnTo>
                      <a:lnTo>
                        <a:pt x="660" y="6"/>
                      </a:lnTo>
                      <a:lnTo>
                        <a:pt x="662" y="4"/>
                      </a:lnTo>
                      <a:lnTo>
                        <a:pt x="664" y="6"/>
                      </a:lnTo>
                      <a:lnTo>
                        <a:pt x="664" y="8"/>
                      </a:lnTo>
                      <a:lnTo>
                        <a:pt x="666" y="10"/>
                      </a:lnTo>
                      <a:lnTo>
                        <a:pt x="672" y="12"/>
                      </a:lnTo>
                      <a:lnTo>
                        <a:pt x="674" y="12"/>
                      </a:lnTo>
                      <a:lnTo>
                        <a:pt x="678" y="14"/>
                      </a:lnTo>
                      <a:lnTo>
                        <a:pt x="678" y="18"/>
                      </a:lnTo>
                      <a:lnTo>
                        <a:pt x="678" y="20"/>
                      </a:lnTo>
                      <a:lnTo>
                        <a:pt x="674" y="22"/>
                      </a:lnTo>
                      <a:lnTo>
                        <a:pt x="674" y="24"/>
                      </a:lnTo>
                      <a:lnTo>
                        <a:pt x="672" y="28"/>
                      </a:lnTo>
                      <a:lnTo>
                        <a:pt x="674" y="30"/>
                      </a:lnTo>
                      <a:lnTo>
                        <a:pt x="674" y="32"/>
                      </a:lnTo>
                      <a:lnTo>
                        <a:pt x="680" y="32"/>
                      </a:lnTo>
                      <a:lnTo>
                        <a:pt x="682" y="36"/>
                      </a:lnTo>
                      <a:lnTo>
                        <a:pt x="684" y="38"/>
                      </a:lnTo>
                      <a:lnTo>
                        <a:pt x="692" y="38"/>
                      </a:lnTo>
                      <a:lnTo>
                        <a:pt x="698" y="36"/>
                      </a:lnTo>
                      <a:lnTo>
                        <a:pt x="702" y="36"/>
                      </a:lnTo>
                      <a:lnTo>
                        <a:pt x="704" y="38"/>
                      </a:lnTo>
                      <a:lnTo>
                        <a:pt x="706" y="38"/>
                      </a:lnTo>
                      <a:lnTo>
                        <a:pt x="710" y="38"/>
                      </a:lnTo>
                      <a:lnTo>
                        <a:pt x="710" y="40"/>
                      </a:lnTo>
                      <a:lnTo>
                        <a:pt x="710" y="44"/>
                      </a:lnTo>
                      <a:lnTo>
                        <a:pt x="712" y="46"/>
                      </a:lnTo>
                      <a:lnTo>
                        <a:pt x="714" y="46"/>
                      </a:lnTo>
                      <a:lnTo>
                        <a:pt x="716" y="46"/>
                      </a:lnTo>
                      <a:lnTo>
                        <a:pt x="724" y="46"/>
                      </a:lnTo>
                      <a:lnTo>
                        <a:pt x="726" y="48"/>
                      </a:lnTo>
                      <a:lnTo>
                        <a:pt x="726" y="48"/>
                      </a:lnTo>
                      <a:lnTo>
                        <a:pt x="732" y="52"/>
                      </a:lnTo>
                      <a:lnTo>
                        <a:pt x="734" y="54"/>
                      </a:lnTo>
                      <a:lnTo>
                        <a:pt x="736" y="54"/>
                      </a:lnTo>
                      <a:lnTo>
                        <a:pt x="738" y="56"/>
                      </a:lnTo>
                      <a:lnTo>
                        <a:pt x="738" y="58"/>
                      </a:lnTo>
                      <a:lnTo>
                        <a:pt x="740" y="58"/>
                      </a:lnTo>
                      <a:lnTo>
                        <a:pt x="740" y="56"/>
                      </a:lnTo>
                      <a:lnTo>
                        <a:pt x="740" y="58"/>
                      </a:lnTo>
                      <a:lnTo>
                        <a:pt x="740" y="60"/>
                      </a:lnTo>
                      <a:lnTo>
                        <a:pt x="740" y="62"/>
                      </a:lnTo>
                      <a:lnTo>
                        <a:pt x="740" y="62"/>
                      </a:lnTo>
                      <a:lnTo>
                        <a:pt x="740" y="64"/>
                      </a:lnTo>
                      <a:lnTo>
                        <a:pt x="740" y="64"/>
                      </a:lnTo>
                      <a:lnTo>
                        <a:pt x="740" y="66"/>
                      </a:lnTo>
                      <a:lnTo>
                        <a:pt x="740" y="70"/>
                      </a:lnTo>
                      <a:lnTo>
                        <a:pt x="742" y="80"/>
                      </a:lnTo>
                      <a:lnTo>
                        <a:pt x="742" y="82"/>
                      </a:lnTo>
                      <a:lnTo>
                        <a:pt x="740" y="82"/>
                      </a:lnTo>
                      <a:lnTo>
                        <a:pt x="736" y="88"/>
                      </a:lnTo>
                      <a:lnTo>
                        <a:pt x="736" y="90"/>
                      </a:lnTo>
                      <a:lnTo>
                        <a:pt x="736" y="94"/>
                      </a:lnTo>
                      <a:lnTo>
                        <a:pt x="738" y="96"/>
                      </a:lnTo>
                      <a:lnTo>
                        <a:pt x="726" y="100"/>
                      </a:lnTo>
                      <a:lnTo>
                        <a:pt x="724" y="106"/>
                      </a:lnTo>
                      <a:lnTo>
                        <a:pt x="724" y="110"/>
                      </a:lnTo>
                      <a:lnTo>
                        <a:pt x="722" y="112"/>
                      </a:lnTo>
                      <a:lnTo>
                        <a:pt x="722" y="114"/>
                      </a:lnTo>
                      <a:lnTo>
                        <a:pt x="722" y="116"/>
                      </a:lnTo>
                      <a:lnTo>
                        <a:pt x="722" y="120"/>
                      </a:lnTo>
                      <a:lnTo>
                        <a:pt x="720" y="122"/>
                      </a:lnTo>
                      <a:lnTo>
                        <a:pt x="720" y="124"/>
                      </a:lnTo>
                      <a:lnTo>
                        <a:pt x="720" y="126"/>
                      </a:lnTo>
                      <a:lnTo>
                        <a:pt x="720" y="130"/>
                      </a:lnTo>
                      <a:lnTo>
                        <a:pt x="720" y="132"/>
                      </a:lnTo>
                      <a:lnTo>
                        <a:pt x="722" y="134"/>
                      </a:lnTo>
                      <a:lnTo>
                        <a:pt x="724" y="136"/>
                      </a:lnTo>
                      <a:lnTo>
                        <a:pt x="724" y="140"/>
                      </a:lnTo>
                      <a:lnTo>
                        <a:pt x="726" y="140"/>
                      </a:lnTo>
                      <a:lnTo>
                        <a:pt x="726" y="142"/>
                      </a:lnTo>
                      <a:lnTo>
                        <a:pt x="726" y="144"/>
                      </a:lnTo>
                      <a:lnTo>
                        <a:pt x="728" y="146"/>
                      </a:lnTo>
                      <a:lnTo>
                        <a:pt x="734" y="144"/>
                      </a:lnTo>
                      <a:lnTo>
                        <a:pt x="738" y="142"/>
                      </a:lnTo>
                      <a:lnTo>
                        <a:pt x="740" y="142"/>
                      </a:lnTo>
                      <a:lnTo>
                        <a:pt x="742" y="140"/>
                      </a:lnTo>
                      <a:lnTo>
                        <a:pt x="744" y="136"/>
                      </a:lnTo>
                      <a:lnTo>
                        <a:pt x="748" y="136"/>
                      </a:lnTo>
                      <a:lnTo>
                        <a:pt x="750" y="136"/>
                      </a:lnTo>
                      <a:lnTo>
                        <a:pt x="750" y="134"/>
                      </a:lnTo>
                      <a:lnTo>
                        <a:pt x="752" y="130"/>
                      </a:lnTo>
                      <a:lnTo>
                        <a:pt x="754" y="130"/>
                      </a:lnTo>
                      <a:lnTo>
                        <a:pt x="758" y="132"/>
                      </a:lnTo>
                      <a:lnTo>
                        <a:pt x="758" y="134"/>
                      </a:lnTo>
                      <a:lnTo>
                        <a:pt x="758" y="138"/>
                      </a:lnTo>
                      <a:lnTo>
                        <a:pt x="760" y="138"/>
                      </a:lnTo>
                      <a:lnTo>
                        <a:pt x="758" y="140"/>
                      </a:lnTo>
                      <a:lnTo>
                        <a:pt x="758" y="142"/>
                      </a:lnTo>
                      <a:lnTo>
                        <a:pt x="756" y="142"/>
                      </a:lnTo>
                      <a:lnTo>
                        <a:pt x="754" y="138"/>
                      </a:lnTo>
                      <a:lnTo>
                        <a:pt x="754" y="142"/>
                      </a:lnTo>
                      <a:lnTo>
                        <a:pt x="754" y="144"/>
                      </a:lnTo>
                      <a:lnTo>
                        <a:pt x="756" y="146"/>
                      </a:lnTo>
                      <a:lnTo>
                        <a:pt x="756" y="144"/>
                      </a:lnTo>
                      <a:lnTo>
                        <a:pt x="754" y="144"/>
                      </a:lnTo>
                      <a:lnTo>
                        <a:pt x="754" y="142"/>
                      </a:lnTo>
                      <a:lnTo>
                        <a:pt x="756" y="142"/>
                      </a:lnTo>
                      <a:lnTo>
                        <a:pt x="756" y="144"/>
                      </a:lnTo>
                      <a:lnTo>
                        <a:pt x="758" y="142"/>
                      </a:lnTo>
                      <a:lnTo>
                        <a:pt x="758" y="144"/>
                      </a:lnTo>
                      <a:lnTo>
                        <a:pt x="760" y="144"/>
                      </a:lnTo>
                      <a:lnTo>
                        <a:pt x="762" y="146"/>
                      </a:lnTo>
                      <a:lnTo>
                        <a:pt x="762" y="148"/>
                      </a:lnTo>
                      <a:lnTo>
                        <a:pt x="760" y="148"/>
                      </a:lnTo>
                      <a:lnTo>
                        <a:pt x="760" y="150"/>
                      </a:lnTo>
                      <a:lnTo>
                        <a:pt x="762" y="148"/>
                      </a:lnTo>
                      <a:lnTo>
                        <a:pt x="764" y="148"/>
                      </a:lnTo>
                      <a:lnTo>
                        <a:pt x="764" y="146"/>
                      </a:lnTo>
                      <a:lnTo>
                        <a:pt x="768" y="148"/>
                      </a:lnTo>
                      <a:lnTo>
                        <a:pt x="770" y="152"/>
                      </a:lnTo>
                      <a:lnTo>
                        <a:pt x="768" y="154"/>
                      </a:lnTo>
                      <a:lnTo>
                        <a:pt x="770" y="154"/>
                      </a:lnTo>
                      <a:lnTo>
                        <a:pt x="770" y="156"/>
                      </a:lnTo>
                      <a:lnTo>
                        <a:pt x="768" y="156"/>
                      </a:lnTo>
                      <a:lnTo>
                        <a:pt x="766" y="156"/>
                      </a:lnTo>
                      <a:lnTo>
                        <a:pt x="768" y="158"/>
                      </a:lnTo>
                      <a:lnTo>
                        <a:pt x="766" y="158"/>
                      </a:lnTo>
                      <a:lnTo>
                        <a:pt x="764" y="158"/>
                      </a:lnTo>
                      <a:lnTo>
                        <a:pt x="766" y="158"/>
                      </a:lnTo>
                      <a:lnTo>
                        <a:pt x="768" y="158"/>
                      </a:lnTo>
                      <a:lnTo>
                        <a:pt x="768" y="156"/>
                      </a:lnTo>
                      <a:lnTo>
                        <a:pt x="770" y="156"/>
                      </a:lnTo>
                      <a:lnTo>
                        <a:pt x="772" y="156"/>
                      </a:lnTo>
                      <a:lnTo>
                        <a:pt x="776" y="156"/>
                      </a:lnTo>
                      <a:lnTo>
                        <a:pt x="782" y="160"/>
                      </a:lnTo>
                      <a:lnTo>
                        <a:pt x="784" y="160"/>
                      </a:lnTo>
                      <a:lnTo>
                        <a:pt x="786" y="160"/>
                      </a:lnTo>
                      <a:lnTo>
                        <a:pt x="788" y="160"/>
                      </a:lnTo>
                      <a:lnTo>
                        <a:pt x="790" y="158"/>
                      </a:lnTo>
                      <a:lnTo>
                        <a:pt x="794" y="158"/>
                      </a:lnTo>
                      <a:lnTo>
                        <a:pt x="794" y="160"/>
                      </a:lnTo>
                      <a:lnTo>
                        <a:pt x="794" y="158"/>
                      </a:lnTo>
                      <a:lnTo>
                        <a:pt x="796" y="158"/>
                      </a:lnTo>
                      <a:lnTo>
                        <a:pt x="796" y="160"/>
                      </a:lnTo>
                      <a:lnTo>
                        <a:pt x="798" y="160"/>
                      </a:lnTo>
                      <a:lnTo>
                        <a:pt x="798" y="162"/>
                      </a:lnTo>
                      <a:lnTo>
                        <a:pt x="800" y="162"/>
                      </a:lnTo>
                      <a:lnTo>
                        <a:pt x="802" y="162"/>
                      </a:lnTo>
                      <a:lnTo>
                        <a:pt x="800" y="162"/>
                      </a:lnTo>
                      <a:lnTo>
                        <a:pt x="802" y="162"/>
                      </a:lnTo>
                      <a:lnTo>
                        <a:pt x="802" y="164"/>
                      </a:lnTo>
                      <a:lnTo>
                        <a:pt x="802" y="166"/>
                      </a:lnTo>
                      <a:lnTo>
                        <a:pt x="800" y="166"/>
                      </a:lnTo>
                      <a:lnTo>
                        <a:pt x="802" y="166"/>
                      </a:lnTo>
                      <a:lnTo>
                        <a:pt x="804" y="166"/>
                      </a:lnTo>
                      <a:lnTo>
                        <a:pt x="804" y="164"/>
                      </a:lnTo>
                      <a:lnTo>
                        <a:pt x="804" y="162"/>
                      </a:lnTo>
                      <a:lnTo>
                        <a:pt x="802" y="162"/>
                      </a:lnTo>
                      <a:lnTo>
                        <a:pt x="802" y="160"/>
                      </a:lnTo>
                      <a:lnTo>
                        <a:pt x="804" y="162"/>
                      </a:lnTo>
                      <a:lnTo>
                        <a:pt x="806" y="162"/>
                      </a:lnTo>
                      <a:lnTo>
                        <a:pt x="804" y="162"/>
                      </a:lnTo>
                      <a:lnTo>
                        <a:pt x="804" y="160"/>
                      </a:lnTo>
                      <a:lnTo>
                        <a:pt x="802" y="162"/>
                      </a:lnTo>
                      <a:lnTo>
                        <a:pt x="804" y="160"/>
                      </a:lnTo>
                      <a:lnTo>
                        <a:pt x="802" y="160"/>
                      </a:lnTo>
                      <a:lnTo>
                        <a:pt x="804" y="160"/>
                      </a:lnTo>
                      <a:lnTo>
                        <a:pt x="802" y="160"/>
                      </a:lnTo>
                      <a:lnTo>
                        <a:pt x="802" y="158"/>
                      </a:lnTo>
                      <a:lnTo>
                        <a:pt x="802" y="160"/>
                      </a:lnTo>
                      <a:lnTo>
                        <a:pt x="800" y="160"/>
                      </a:lnTo>
                      <a:lnTo>
                        <a:pt x="802" y="158"/>
                      </a:lnTo>
                      <a:lnTo>
                        <a:pt x="802" y="156"/>
                      </a:lnTo>
                      <a:lnTo>
                        <a:pt x="804" y="156"/>
                      </a:lnTo>
                      <a:lnTo>
                        <a:pt x="806" y="156"/>
                      </a:lnTo>
                      <a:lnTo>
                        <a:pt x="808" y="158"/>
                      </a:lnTo>
                      <a:lnTo>
                        <a:pt x="808" y="160"/>
                      </a:lnTo>
                      <a:lnTo>
                        <a:pt x="810" y="160"/>
                      </a:lnTo>
                      <a:lnTo>
                        <a:pt x="812" y="162"/>
                      </a:lnTo>
                      <a:lnTo>
                        <a:pt x="810" y="164"/>
                      </a:lnTo>
                      <a:lnTo>
                        <a:pt x="808" y="164"/>
                      </a:lnTo>
                      <a:lnTo>
                        <a:pt x="810" y="164"/>
                      </a:lnTo>
                      <a:lnTo>
                        <a:pt x="812" y="164"/>
                      </a:lnTo>
                      <a:lnTo>
                        <a:pt x="812" y="162"/>
                      </a:lnTo>
                      <a:lnTo>
                        <a:pt x="812" y="160"/>
                      </a:lnTo>
                      <a:lnTo>
                        <a:pt x="812" y="158"/>
                      </a:lnTo>
                      <a:lnTo>
                        <a:pt x="810" y="158"/>
                      </a:lnTo>
                      <a:lnTo>
                        <a:pt x="810" y="156"/>
                      </a:lnTo>
                      <a:lnTo>
                        <a:pt x="812" y="156"/>
                      </a:lnTo>
                      <a:lnTo>
                        <a:pt x="814" y="156"/>
                      </a:lnTo>
                      <a:lnTo>
                        <a:pt x="816" y="158"/>
                      </a:lnTo>
                      <a:lnTo>
                        <a:pt x="816" y="162"/>
                      </a:lnTo>
                      <a:lnTo>
                        <a:pt x="820" y="164"/>
                      </a:lnTo>
                      <a:lnTo>
                        <a:pt x="826" y="166"/>
                      </a:lnTo>
                      <a:lnTo>
                        <a:pt x="828" y="168"/>
                      </a:lnTo>
                      <a:lnTo>
                        <a:pt x="828" y="170"/>
                      </a:lnTo>
                      <a:lnTo>
                        <a:pt x="826" y="170"/>
                      </a:lnTo>
                      <a:lnTo>
                        <a:pt x="824" y="172"/>
                      </a:lnTo>
                      <a:lnTo>
                        <a:pt x="826" y="174"/>
                      </a:lnTo>
                      <a:lnTo>
                        <a:pt x="828" y="172"/>
                      </a:lnTo>
                      <a:lnTo>
                        <a:pt x="830" y="172"/>
                      </a:lnTo>
                      <a:lnTo>
                        <a:pt x="832" y="172"/>
                      </a:lnTo>
                      <a:lnTo>
                        <a:pt x="836" y="172"/>
                      </a:lnTo>
                      <a:lnTo>
                        <a:pt x="836" y="174"/>
                      </a:lnTo>
                      <a:lnTo>
                        <a:pt x="836" y="176"/>
                      </a:lnTo>
                      <a:lnTo>
                        <a:pt x="838" y="176"/>
                      </a:lnTo>
                      <a:lnTo>
                        <a:pt x="840" y="176"/>
                      </a:lnTo>
                      <a:lnTo>
                        <a:pt x="844" y="178"/>
                      </a:lnTo>
                      <a:lnTo>
                        <a:pt x="854" y="180"/>
                      </a:lnTo>
                      <a:lnTo>
                        <a:pt x="864" y="182"/>
                      </a:lnTo>
                      <a:lnTo>
                        <a:pt x="868" y="186"/>
                      </a:lnTo>
                      <a:lnTo>
                        <a:pt x="868" y="186"/>
                      </a:lnTo>
                      <a:lnTo>
                        <a:pt x="868" y="194"/>
                      </a:lnTo>
                      <a:lnTo>
                        <a:pt x="868" y="196"/>
                      </a:lnTo>
                      <a:lnTo>
                        <a:pt x="866" y="198"/>
                      </a:lnTo>
                      <a:lnTo>
                        <a:pt x="864" y="196"/>
                      </a:lnTo>
                      <a:lnTo>
                        <a:pt x="862" y="196"/>
                      </a:lnTo>
                      <a:lnTo>
                        <a:pt x="860" y="196"/>
                      </a:lnTo>
                      <a:lnTo>
                        <a:pt x="860" y="198"/>
                      </a:lnTo>
                      <a:lnTo>
                        <a:pt x="862" y="198"/>
                      </a:lnTo>
                      <a:lnTo>
                        <a:pt x="862" y="198"/>
                      </a:lnTo>
                      <a:lnTo>
                        <a:pt x="862" y="200"/>
                      </a:lnTo>
                      <a:lnTo>
                        <a:pt x="862" y="202"/>
                      </a:lnTo>
                      <a:lnTo>
                        <a:pt x="864" y="202"/>
                      </a:lnTo>
                      <a:lnTo>
                        <a:pt x="864" y="200"/>
                      </a:lnTo>
                      <a:lnTo>
                        <a:pt x="866" y="200"/>
                      </a:lnTo>
                      <a:lnTo>
                        <a:pt x="866" y="202"/>
                      </a:lnTo>
                      <a:lnTo>
                        <a:pt x="866" y="200"/>
                      </a:lnTo>
                      <a:lnTo>
                        <a:pt x="864" y="202"/>
                      </a:lnTo>
                      <a:lnTo>
                        <a:pt x="864" y="206"/>
                      </a:lnTo>
                      <a:lnTo>
                        <a:pt x="862" y="206"/>
                      </a:lnTo>
                      <a:lnTo>
                        <a:pt x="864" y="208"/>
                      </a:lnTo>
                      <a:lnTo>
                        <a:pt x="864" y="210"/>
                      </a:lnTo>
                      <a:lnTo>
                        <a:pt x="866" y="210"/>
                      </a:lnTo>
                      <a:lnTo>
                        <a:pt x="862" y="210"/>
                      </a:lnTo>
                      <a:lnTo>
                        <a:pt x="860" y="208"/>
                      </a:lnTo>
                      <a:lnTo>
                        <a:pt x="860" y="206"/>
                      </a:lnTo>
                      <a:lnTo>
                        <a:pt x="860" y="208"/>
                      </a:lnTo>
                      <a:lnTo>
                        <a:pt x="860" y="210"/>
                      </a:lnTo>
                      <a:lnTo>
                        <a:pt x="862" y="210"/>
                      </a:lnTo>
                      <a:lnTo>
                        <a:pt x="862" y="210"/>
                      </a:lnTo>
                      <a:lnTo>
                        <a:pt x="862" y="210"/>
                      </a:lnTo>
                      <a:lnTo>
                        <a:pt x="864" y="210"/>
                      </a:lnTo>
                      <a:lnTo>
                        <a:pt x="862" y="210"/>
                      </a:lnTo>
                      <a:lnTo>
                        <a:pt x="864" y="210"/>
                      </a:lnTo>
                      <a:lnTo>
                        <a:pt x="864" y="212"/>
                      </a:lnTo>
                      <a:lnTo>
                        <a:pt x="864" y="210"/>
                      </a:lnTo>
                      <a:lnTo>
                        <a:pt x="864" y="212"/>
                      </a:lnTo>
                      <a:lnTo>
                        <a:pt x="864" y="210"/>
                      </a:lnTo>
                      <a:lnTo>
                        <a:pt x="868" y="214"/>
                      </a:lnTo>
                      <a:lnTo>
                        <a:pt x="868" y="216"/>
                      </a:lnTo>
                      <a:lnTo>
                        <a:pt x="866" y="216"/>
                      </a:lnTo>
                      <a:lnTo>
                        <a:pt x="864" y="216"/>
                      </a:lnTo>
                      <a:lnTo>
                        <a:pt x="864" y="214"/>
                      </a:lnTo>
                      <a:lnTo>
                        <a:pt x="864" y="216"/>
                      </a:lnTo>
                      <a:lnTo>
                        <a:pt x="864" y="214"/>
                      </a:lnTo>
                      <a:lnTo>
                        <a:pt x="864" y="216"/>
                      </a:lnTo>
                      <a:lnTo>
                        <a:pt x="862" y="216"/>
                      </a:lnTo>
                      <a:lnTo>
                        <a:pt x="862" y="214"/>
                      </a:lnTo>
                      <a:lnTo>
                        <a:pt x="862" y="212"/>
                      </a:lnTo>
                      <a:lnTo>
                        <a:pt x="862" y="214"/>
                      </a:lnTo>
                      <a:lnTo>
                        <a:pt x="860" y="212"/>
                      </a:lnTo>
                      <a:lnTo>
                        <a:pt x="860" y="214"/>
                      </a:lnTo>
                      <a:lnTo>
                        <a:pt x="860" y="212"/>
                      </a:lnTo>
                      <a:lnTo>
                        <a:pt x="862" y="214"/>
                      </a:lnTo>
                      <a:lnTo>
                        <a:pt x="860" y="214"/>
                      </a:lnTo>
                      <a:lnTo>
                        <a:pt x="860" y="216"/>
                      </a:lnTo>
                      <a:lnTo>
                        <a:pt x="862" y="216"/>
                      </a:lnTo>
                      <a:lnTo>
                        <a:pt x="860" y="216"/>
                      </a:lnTo>
                      <a:lnTo>
                        <a:pt x="862" y="216"/>
                      </a:lnTo>
                      <a:lnTo>
                        <a:pt x="864" y="218"/>
                      </a:lnTo>
                      <a:lnTo>
                        <a:pt x="866" y="218"/>
                      </a:lnTo>
                      <a:lnTo>
                        <a:pt x="864" y="218"/>
                      </a:lnTo>
                      <a:lnTo>
                        <a:pt x="862" y="222"/>
                      </a:lnTo>
                      <a:lnTo>
                        <a:pt x="862" y="218"/>
                      </a:lnTo>
                      <a:lnTo>
                        <a:pt x="860" y="218"/>
                      </a:lnTo>
                      <a:lnTo>
                        <a:pt x="860" y="222"/>
                      </a:lnTo>
                      <a:lnTo>
                        <a:pt x="860" y="218"/>
                      </a:lnTo>
                      <a:lnTo>
                        <a:pt x="860" y="222"/>
                      </a:lnTo>
                      <a:lnTo>
                        <a:pt x="862" y="222"/>
                      </a:lnTo>
                      <a:lnTo>
                        <a:pt x="864" y="222"/>
                      </a:lnTo>
                      <a:lnTo>
                        <a:pt x="864" y="222"/>
                      </a:lnTo>
                      <a:lnTo>
                        <a:pt x="862" y="222"/>
                      </a:lnTo>
                      <a:lnTo>
                        <a:pt x="864" y="222"/>
                      </a:lnTo>
                      <a:lnTo>
                        <a:pt x="866" y="224"/>
                      </a:lnTo>
                      <a:lnTo>
                        <a:pt x="864" y="224"/>
                      </a:lnTo>
                      <a:lnTo>
                        <a:pt x="864" y="226"/>
                      </a:lnTo>
                      <a:lnTo>
                        <a:pt x="864" y="224"/>
                      </a:lnTo>
                      <a:lnTo>
                        <a:pt x="862" y="226"/>
                      </a:lnTo>
                      <a:lnTo>
                        <a:pt x="862" y="224"/>
                      </a:lnTo>
                      <a:lnTo>
                        <a:pt x="862" y="226"/>
                      </a:lnTo>
                      <a:lnTo>
                        <a:pt x="860" y="224"/>
                      </a:lnTo>
                      <a:lnTo>
                        <a:pt x="862" y="224"/>
                      </a:lnTo>
                      <a:lnTo>
                        <a:pt x="862" y="226"/>
                      </a:lnTo>
                      <a:lnTo>
                        <a:pt x="864" y="226"/>
                      </a:lnTo>
                      <a:lnTo>
                        <a:pt x="862" y="226"/>
                      </a:lnTo>
                      <a:lnTo>
                        <a:pt x="864" y="226"/>
                      </a:lnTo>
                      <a:lnTo>
                        <a:pt x="866" y="226"/>
                      </a:lnTo>
                      <a:lnTo>
                        <a:pt x="868" y="226"/>
                      </a:lnTo>
                      <a:lnTo>
                        <a:pt x="868" y="224"/>
                      </a:lnTo>
                      <a:lnTo>
                        <a:pt x="866" y="224"/>
                      </a:lnTo>
                      <a:lnTo>
                        <a:pt x="868" y="222"/>
                      </a:lnTo>
                      <a:lnTo>
                        <a:pt x="870" y="224"/>
                      </a:lnTo>
                      <a:lnTo>
                        <a:pt x="872" y="226"/>
                      </a:lnTo>
                      <a:lnTo>
                        <a:pt x="870" y="226"/>
                      </a:lnTo>
                      <a:lnTo>
                        <a:pt x="868" y="226"/>
                      </a:lnTo>
                      <a:lnTo>
                        <a:pt x="870" y="226"/>
                      </a:lnTo>
                      <a:lnTo>
                        <a:pt x="870" y="224"/>
                      </a:lnTo>
                      <a:lnTo>
                        <a:pt x="870" y="226"/>
                      </a:lnTo>
                      <a:lnTo>
                        <a:pt x="870" y="224"/>
                      </a:lnTo>
                      <a:lnTo>
                        <a:pt x="868" y="224"/>
                      </a:lnTo>
                      <a:lnTo>
                        <a:pt x="868" y="226"/>
                      </a:lnTo>
                      <a:lnTo>
                        <a:pt x="866" y="226"/>
                      </a:lnTo>
                      <a:lnTo>
                        <a:pt x="866" y="228"/>
                      </a:lnTo>
                      <a:lnTo>
                        <a:pt x="866" y="226"/>
                      </a:lnTo>
                      <a:lnTo>
                        <a:pt x="864" y="228"/>
                      </a:lnTo>
                      <a:lnTo>
                        <a:pt x="862" y="228"/>
                      </a:lnTo>
                      <a:lnTo>
                        <a:pt x="864" y="230"/>
                      </a:lnTo>
                      <a:lnTo>
                        <a:pt x="862" y="230"/>
                      </a:lnTo>
                      <a:lnTo>
                        <a:pt x="860" y="228"/>
                      </a:lnTo>
                      <a:lnTo>
                        <a:pt x="858" y="226"/>
                      </a:lnTo>
                      <a:lnTo>
                        <a:pt x="858" y="228"/>
                      </a:lnTo>
                      <a:lnTo>
                        <a:pt x="856" y="226"/>
                      </a:lnTo>
                      <a:lnTo>
                        <a:pt x="854" y="226"/>
                      </a:lnTo>
                      <a:lnTo>
                        <a:pt x="852" y="224"/>
                      </a:lnTo>
                      <a:lnTo>
                        <a:pt x="854" y="226"/>
                      </a:lnTo>
                      <a:lnTo>
                        <a:pt x="854" y="224"/>
                      </a:lnTo>
                      <a:lnTo>
                        <a:pt x="852" y="224"/>
                      </a:lnTo>
                      <a:lnTo>
                        <a:pt x="854" y="224"/>
                      </a:lnTo>
                      <a:lnTo>
                        <a:pt x="856" y="224"/>
                      </a:lnTo>
                      <a:lnTo>
                        <a:pt x="856" y="222"/>
                      </a:lnTo>
                      <a:lnTo>
                        <a:pt x="856" y="224"/>
                      </a:lnTo>
                      <a:lnTo>
                        <a:pt x="856" y="222"/>
                      </a:lnTo>
                      <a:lnTo>
                        <a:pt x="856" y="224"/>
                      </a:lnTo>
                      <a:lnTo>
                        <a:pt x="854" y="224"/>
                      </a:lnTo>
                      <a:lnTo>
                        <a:pt x="852" y="224"/>
                      </a:lnTo>
                      <a:lnTo>
                        <a:pt x="854" y="224"/>
                      </a:lnTo>
                      <a:lnTo>
                        <a:pt x="852" y="224"/>
                      </a:lnTo>
                      <a:lnTo>
                        <a:pt x="852" y="222"/>
                      </a:lnTo>
                      <a:lnTo>
                        <a:pt x="854" y="222"/>
                      </a:lnTo>
                      <a:lnTo>
                        <a:pt x="852" y="222"/>
                      </a:lnTo>
                      <a:lnTo>
                        <a:pt x="852" y="224"/>
                      </a:lnTo>
                      <a:lnTo>
                        <a:pt x="850" y="224"/>
                      </a:lnTo>
                      <a:lnTo>
                        <a:pt x="852" y="224"/>
                      </a:lnTo>
                      <a:lnTo>
                        <a:pt x="850" y="226"/>
                      </a:lnTo>
                      <a:lnTo>
                        <a:pt x="850" y="224"/>
                      </a:lnTo>
                      <a:lnTo>
                        <a:pt x="848" y="224"/>
                      </a:lnTo>
                      <a:lnTo>
                        <a:pt x="848" y="222"/>
                      </a:lnTo>
                      <a:lnTo>
                        <a:pt x="850" y="222"/>
                      </a:lnTo>
                      <a:lnTo>
                        <a:pt x="848" y="222"/>
                      </a:lnTo>
                      <a:lnTo>
                        <a:pt x="850" y="222"/>
                      </a:lnTo>
                      <a:lnTo>
                        <a:pt x="850" y="218"/>
                      </a:lnTo>
                      <a:lnTo>
                        <a:pt x="850" y="222"/>
                      </a:lnTo>
                      <a:lnTo>
                        <a:pt x="848" y="222"/>
                      </a:lnTo>
                      <a:lnTo>
                        <a:pt x="850" y="222"/>
                      </a:lnTo>
                      <a:lnTo>
                        <a:pt x="848" y="222"/>
                      </a:lnTo>
                      <a:lnTo>
                        <a:pt x="848" y="218"/>
                      </a:lnTo>
                      <a:lnTo>
                        <a:pt x="846" y="218"/>
                      </a:lnTo>
                      <a:lnTo>
                        <a:pt x="848" y="218"/>
                      </a:lnTo>
                      <a:lnTo>
                        <a:pt x="848" y="216"/>
                      </a:lnTo>
                      <a:lnTo>
                        <a:pt x="850" y="216"/>
                      </a:lnTo>
                      <a:lnTo>
                        <a:pt x="850" y="214"/>
                      </a:lnTo>
                      <a:lnTo>
                        <a:pt x="852" y="214"/>
                      </a:lnTo>
                      <a:lnTo>
                        <a:pt x="850" y="212"/>
                      </a:lnTo>
                      <a:lnTo>
                        <a:pt x="852" y="212"/>
                      </a:lnTo>
                      <a:lnTo>
                        <a:pt x="850" y="212"/>
                      </a:lnTo>
                      <a:lnTo>
                        <a:pt x="850" y="214"/>
                      </a:lnTo>
                      <a:lnTo>
                        <a:pt x="848" y="216"/>
                      </a:lnTo>
                      <a:lnTo>
                        <a:pt x="846" y="218"/>
                      </a:lnTo>
                      <a:lnTo>
                        <a:pt x="846" y="216"/>
                      </a:lnTo>
                      <a:lnTo>
                        <a:pt x="844" y="216"/>
                      </a:lnTo>
                      <a:lnTo>
                        <a:pt x="842" y="216"/>
                      </a:lnTo>
                      <a:lnTo>
                        <a:pt x="840" y="216"/>
                      </a:lnTo>
                      <a:lnTo>
                        <a:pt x="840" y="214"/>
                      </a:lnTo>
                      <a:lnTo>
                        <a:pt x="840" y="212"/>
                      </a:lnTo>
                      <a:lnTo>
                        <a:pt x="842" y="212"/>
                      </a:lnTo>
                      <a:lnTo>
                        <a:pt x="840" y="212"/>
                      </a:lnTo>
                      <a:lnTo>
                        <a:pt x="842" y="212"/>
                      </a:lnTo>
                      <a:lnTo>
                        <a:pt x="842" y="210"/>
                      </a:lnTo>
                      <a:lnTo>
                        <a:pt x="842" y="210"/>
                      </a:lnTo>
                      <a:lnTo>
                        <a:pt x="842" y="212"/>
                      </a:lnTo>
                      <a:lnTo>
                        <a:pt x="840" y="212"/>
                      </a:lnTo>
                      <a:lnTo>
                        <a:pt x="840" y="214"/>
                      </a:lnTo>
                      <a:lnTo>
                        <a:pt x="840" y="216"/>
                      </a:lnTo>
                      <a:lnTo>
                        <a:pt x="842" y="216"/>
                      </a:lnTo>
                      <a:lnTo>
                        <a:pt x="842" y="218"/>
                      </a:lnTo>
                      <a:lnTo>
                        <a:pt x="844" y="218"/>
                      </a:lnTo>
                      <a:lnTo>
                        <a:pt x="846" y="222"/>
                      </a:lnTo>
                      <a:lnTo>
                        <a:pt x="844" y="222"/>
                      </a:lnTo>
                      <a:lnTo>
                        <a:pt x="844" y="218"/>
                      </a:lnTo>
                      <a:lnTo>
                        <a:pt x="844" y="222"/>
                      </a:lnTo>
                      <a:lnTo>
                        <a:pt x="842" y="222"/>
                      </a:lnTo>
                      <a:lnTo>
                        <a:pt x="844" y="222"/>
                      </a:lnTo>
                      <a:lnTo>
                        <a:pt x="842" y="222"/>
                      </a:lnTo>
                      <a:lnTo>
                        <a:pt x="844" y="222"/>
                      </a:lnTo>
                      <a:lnTo>
                        <a:pt x="844" y="222"/>
                      </a:lnTo>
                      <a:lnTo>
                        <a:pt x="844" y="222"/>
                      </a:lnTo>
                      <a:lnTo>
                        <a:pt x="844" y="222"/>
                      </a:lnTo>
                      <a:lnTo>
                        <a:pt x="846" y="222"/>
                      </a:lnTo>
                      <a:lnTo>
                        <a:pt x="844" y="222"/>
                      </a:lnTo>
                      <a:lnTo>
                        <a:pt x="846" y="224"/>
                      </a:lnTo>
                      <a:lnTo>
                        <a:pt x="844" y="226"/>
                      </a:lnTo>
                      <a:lnTo>
                        <a:pt x="842" y="226"/>
                      </a:lnTo>
                      <a:lnTo>
                        <a:pt x="844" y="226"/>
                      </a:lnTo>
                      <a:lnTo>
                        <a:pt x="846" y="226"/>
                      </a:lnTo>
                      <a:lnTo>
                        <a:pt x="844" y="228"/>
                      </a:lnTo>
                      <a:lnTo>
                        <a:pt x="840" y="226"/>
                      </a:lnTo>
                      <a:lnTo>
                        <a:pt x="838" y="222"/>
                      </a:lnTo>
                      <a:lnTo>
                        <a:pt x="838" y="218"/>
                      </a:lnTo>
                      <a:lnTo>
                        <a:pt x="836" y="218"/>
                      </a:lnTo>
                      <a:lnTo>
                        <a:pt x="834" y="216"/>
                      </a:lnTo>
                      <a:lnTo>
                        <a:pt x="832" y="214"/>
                      </a:lnTo>
                      <a:lnTo>
                        <a:pt x="830" y="210"/>
                      </a:lnTo>
                      <a:lnTo>
                        <a:pt x="828" y="210"/>
                      </a:lnTo>
                      <a:lnTo>
                        <a:pt x="826" y="210"/>
                      </a:lnTo>
                      <a:lnTo>
                        <a:pt x="824" y="210"/>
                      </a:lnTo>
                      <a:lnTo>
                        <a:pt x="824" y="210"/>
                      </a:lnTo>
                      <a:lnTo>
                        <a:pt x="822" y="208"/>
                      </a:lnTo>
                      <a:lnTo>
                        <a:pt x="820" y="210"/>
                      </a:lnTo>
                      <a:lnTo>
                        <a:pt x="822" y="210"/>
                      </a:lnTo>
                      <a:lnTo>
                        <a:pt x="820" y="210"/>
                      </a:lnTo>
                      <a:lnTo>
                        <a:pt x="818" y="208"/>
                      </a:lnTo>
                      <a:lnTo>
                        <a:pt x="816" y="206"/>
                      </a:lnTo>
                      <a:lnTo>
                        <a:pt x="814" y="208"/>
                      </a:lnTo>
                      <a:lnTo>
                        <a:pt x="812" y="206"/>
                      </a:lnTo>
                      <a:lnTo>
                        <a:pt x="810" y="206"/>
                      </a:lnTo>
                      <a:lnTo>
                        <a:pt x="810" y="202"/>
                      </a:lnTo>
                      <a:lnTo>
                        <a:pt x="808" y="202"/>
                      </a:lnTo>
                      <a:lnTo>
                        <a:pt x="808" y="200"/>
                      </a:lnTo>
                      <a:lnTo>
                        <a:pt x="806" y="200"/>
                      </a:lnTo>
                      <a:lnTo>
                        <a:pt x="804" y="200"/>
                      </a:lnTo>
                      <a:lnTo>
                        <a:pt x="804" y="198"/>
                      </a:lnTo>
                      <a:lnTo>
                        <a:pt x="802" y="196"/>
                      </a:lnTo>
                      <a:lnTo>
                        <a:pt x="800" y="194"/>
                      </a:lnTo>
                      <a:lnTo>
                        <a:pt x="798" y="196"/>
                      </a:lnTo>
                      <a:lnTo>
                        <a:pt x="796" y="194"/>
                      </a:lnTo>
                      <a:lnTo>
                        <a:pt x="794" y="194"/>
                      </a:lnTo>
                      <a:lnTo>
                        <a:pt x="796" y="194"/>
                      </a:lnTo>
                      <a:lnTo>
                        <a:pt x="794" y="194"/>
                      </a:lnTo>
                      <a:lnTo>
                        <a:pt x="792" y="196"/>
                      </a:lnTo>
                      <a:lnTo>
                        <a:pt x="792" y="198"/>
                      </a:lnTo>
                      <a:lnTo>
                        <a:pt x="794" y="198"/>
                      </a:lnTo>
                      <a:lnTo>
                        <a:pt x="796" y="198"/>
                      </a:lnTo>
                      <a:lnTo>
                        <a:pt x="798" y="198"/>
                      </a:lnTo>
                      <a:lnTo>
                        <a:pt x="800" y="198"/>
                      </a:lnTo>
                      <a:lnTo>
                        <a:pt x="802" y="200"/>
                      </a:lnTo>
                      <a:lnTo>
                        <a:pt x="804" y="202"/>
                      </a:lnTo>
                      <a:lnTo>
                        <a:pt x="806" y="206"/>
                      </a:lnTo>
                      <a:lnTo>
                        <a:pt x="806" y="208"/>
                      </a:lnTo>
                      <a:lnTo>
                        <a:pt x="808" y="210"/>
                      </a:lnTo>
                      <a:lnTo>
                        <a:pt x="810" y="210"/>
                      </a:lnTo>
                      <a:lnTo>
                        <a:pt x="812" y="212"/>
                      </a:lnTo>
                      <a:lnTo>
                        <a:pt x="814" y="212"/>
                      </a:lnTo>
                      <a:lnTo>
                        <a:pt x="816" y="212"/>
                      </a:lnTo>
                      <a:lnTo>
                        <a:pt x="818" y="212"/>
                      </a:lnTo>
                      <a:lnTo>
                        <a:pt x="818" y="214"/>
                      </a:lnTo>
                      <a:lnTo>
                        <a:pt x="820" y="216"/>
                      </a:lnTo>
                      <a:lnTo>
                        <a:pt x="822" y="216"/>
                      </a:lnTo>
                      <a:lnTo>
                        <a:pt x="824" y="216"/>
                      </a:lnTo>
                      <a:lnTo>
                        <a:pt x="828" y="216"/>
                      </a:lnTo>
                      <a:lnTo>
                        <a:pt x="828" y="218"/>
                      </a:lnTo>
                      <a:lnTo>
                        <a:pt x="830" y="222"/>
                      </a:lnTo>
                      <a:lnTo>
                        <a:pt x="830" y="222"/>
                      </a:lnTo>
                      <a:lnTo>
                        <a:pt x="832" y="222"/>
                      </a:lnTo>
                      <a:lnTo>
                        <a:pt x="832" y="224"/>
                      </a:lnTo>
                      <a:lnTo>
                        <a:pt x="834" y="226"/>
                      </a:lnTo>
                      <a:lnTo>
                        <a:pt x="834" y="228"/>
                      </a:lnTo>
                      <a:lnTo>
                        <a:pt x="836" y="228"/>
                      </a:lnTo>
                      <a:lnTo>
                        <a:pt x="836" y="230"/>
                      </a:lnTo>
                      <a:lnTo>
                        <a:pt x="838" y="230"/>
                      </a:lnTo>
                      <a:lnTo>
                        <a:pt x="840" y="232"/>
                      </a:lnTo>
                      <a:lnTo>
                        <a:pt x="840" y="234"/>
                      </a:lnTo>
                      <a:lnTo>
                        <a:pt x="842" y="234"/>
                      </a:lnTo>
                      <a:lnTo>
                        <a:pt x="852" y="232"/>
                      </a:lnTo>
                      <a:lnTo>
                        <a:pt x="850" y="232"/>
                      </a:lnTo>
                      <a:lnTo>
                        <a:pt x="850" y="234"/>
                      </a:lnTo>
                      <a:lnTo>
                        <a:pt x="852" y="234"/>
                      </a:lnTo>
                      <a:lnTo>
                        <a:pt x="852" y="232"/>
                      </a:lnTo>
                      <a:lnTo>
                        <a:pt x="854" y="230"/>
                      </a:lnTo>
                      <a:lnTo>
                        <a:pt x="854" y="232"/>
                      </a:lnTo>
                      <a:lnTo>
                        <a:pt x="854" y="234"/>
                      </a:lnTo>
                      <a:lnTo>
                        <a:pt x="852" y="234"/>
                      </a:lnTo>
                      <a:lnTo>
                        <a:pt x="854" y="234"/>
                      </a:lnTo>
                      <a:lnTo>
                        <a:pt x="856" y="234"/>
                      </a:lnTo>
                      <a:lnTo>
                        <a:pt x="854" y="234"/>
                      </a:lnTo>
                      <a:lnTo>
                        <a:pt x="854" y="236"/>
                      </a:lnTo>
                      <a:lnTo>
                        <a:pt x="854" y="234"/>
                      </a:lnTo>
                      <a:lnTo>
                        <a:pt x="856" y="236"/>
                      </a:lnTo>
                      <a:lnTo>
                        <a:pt x="856" y="234"/>
                      </a:lnTo>
                      <a:lnTo>
                        <a:pt x="858" y="236"/>
                      </a:lnTo>
                      <a:lnTo>
                        <a:pt x="858" y="234"/>
                      </a:lnTo>
                      <a:lnTo>
                        <a:pt x="862" y="236"/>
                      </a:lnTo>
                      <a:lnTo>
                        <a:pt x="864" y="234"/>
                      </a:lnTo>
                      <a:lnTo>
                        <a:pt x="868" y="234"/>
                      </a:lnTo>
                      <a:lnTo>
                        <a:pt x="870" y="236"/>
                      </a:lnTo>
                      <a:lnTo>
                        <a:pt x="868" y="236"/>
                      </a:lnTo>
                      <a:lnTo>
                        <a:pt x="870" y="236"/>
                      </a:lnTo>
                      <a:lnTo>
                        <a:pt x="870" y="234"/>
                      </a:lnTo>
                      <a:lnTo>
                        <a:pt x="872" y="236"/>
                      </a:lnTo>
                      <a:lnTo>
                        <a:pt x="872" y="234"/>
                      </a:lnTo>
                      <a:lnTo>
                        <a:pt x="870" y="234"/>
                      </a:lnTo>
                      <a:lnTo>
                        <a:pt x="872" y="234"/>
                      </a:lnTo>
                      <a:lnTo>
                        <a:pt x="872" y="236"/>
                      </a:lnTo>
                      <a:lnTo>
                        <a:pt x="870" y="236"/>
                      </a:lnTo>
                      <a:lnTo>
                        <a:pt x="872" y="236"/>
                      </a:lnTo>
                      <a:lnTo>
                        <a:pt x="870" y="238"/>
                      </a:lnTo>
                      <a:lnTo>
                        <a:pt x="868" y="236"/>
                      </a:lnTo>
                      <a:lnTo>
                        <a:pt x="868" y="238"/>
                      </a:lnTo>
                      <a:lnTo>
                        <a:pt x="866" y="238"/>
                      </a:lnTo>
                      <a:lnTo>
                        <a:pt x="868" y="238"/>
                      </a:lnTo>
                      <a:lnTo>
                        <a:pt x="870" y="238"/>
                      </a:lnTo>
                      <a:lnTo>
                        <a:pt x="870" y="240"/>
                      </a:lnTo>
                      <a:lnTo>
                        <a:pt x="870" y="242"/>
                      </a:lnTo>
                      <a:lnTo>
                        <a:pt x="870" y="240"/>
                      </a:lnTo>
                      <a:lnTo>
                        <a:pt x="868" y="238"/>
                      </a:lnTo>
                      <a:lnTo>
                        <a:pt x="868" y="240"/>
                      </a:lnTo>
                      <a:lnTo>
                        <a:pt x="866" y="240"/>
                      </a:lnTo>
                      <a:lnTo>
                        <a:pt x="864" y="240"/>
                      </a:lnTo>
                      <a:lnTo>
                        <a:pt x="862" y="240"/>
                      </a:lnTo>
                      <a:lnTo>
                        <a:pt x="862" y="242"/>
                      </a:lnTo>
                      <a:lnTo>
                        <a:pt x="860" y="240"/>
                      </a:lnTo>
                      <a:lnTo>
                        <a:pt x="860" y="242"/>
                      </a:lnTo>
                      <a:lnTo>
                        <a:pt x="860" y="244"/>
                      </a:lnTo>
                      <a:lnTo>
                        <a:pt x="858" y="240"/>
                      </a:lnTo>
                      <a:lnTo>
                        <a:pt x="858" y="242"/>
                      </a:lnTo>
                      <a:lnTo>
                        <a:pt x="858" y="244"/>
                      </a:lnTo>
                      <a:lnTo>
                        <a:pt x="860" y="244"/>
                      </a:lnTo>
                      <a:lnTo>
                        <a:pt x="858" y="244"/>
                      </a:lnTo>
                      <a:lnTo>
                        <a:pt x="860" y="244"/>
                      </a:lnTo>
                      <a:lnTo>
                        <a:pt x="858" y="246"/>
                      </a:lnTo>
                      <a:lnTo>
                        <a:pt x="858" y="244"/>
                      </a:lnTo>
                      <a:lnTo>
                        <a:pt x="856" y="244"/>
                      </a:lnTo>
                      <a:lnTo>
                        <a:pt x="856" y="246"/>
                      </a:lnTo>
                      <a:lnTo>
                        <a:pt x="856" y="244"/>
                      </a:lnTo>
                      <a:lnTo>
                        <a:pt x="856" y="246"/>
                      </a:lnTo>
                      <a:lnTo>
                        <a:pt x="856" y="244"/>
                      </a:lnTo>
                      <a:lnTo>
                        <a:pt x="854" y="244"/>
                      </a:lnTo>
                      <a:lnTo>
                        <a:pt x="852" y="244"/>
                      </a:lnTo>
                      <a:lnTo>
                        <a:pt x="852" y="242"/>
                      </a:lnTo>
                      <a:lnTo>
                        <a:pt x="850" y="244"/>
                      </a:lnTo>
                      <a:lnTo>
                        <a:pt x="848" y="244"/>
                      </a:lnTo>
                      <a:lnTo>
                        <a:pt x="848" y="242"/>
                      </a:lnTo>
                      <a:lnTo>
                        <a:pt x="846" y="240"/>
                      </a:lnTo>
                      <a:lnTo>
                        <a:pt x="846" y="242"/>
                      </a:lnTo>
                      <a:lnTo>
                        <a:pt x="844" y="242"/>
                      </a:lnTo>
                      <a:lnTo>
                        <a:pt x="842" y="242"/>
                      </a:lnTo>
                      <a:lnTo>
                        <a:pt x="844" y="242"/>
                      </a:lnTo>
                      <a:lnTo>
                        <a:pt x="846" y="244"/>
                      </a:lnTo>
                      <a:lnTo>
                        <a:pt x="846" y="242"/>
                      </a:lnTo>
                      <a:lnTo>
                        <a:pt x="848" y="244"/>
                      </a:lnTo>
                      <a:lnTo>
                        <a:pt x="848" y="246"/>
                      </a:lnTo>
                      <a:lnTo>
                        <a:pt x="848" y="244"/>
                      </a:lnTo>
                      <a:lnTo>
                        <a:pt x="850" y="244"/>
                      </a:lnTo>
                      <a:lnTo>
                        <a:pt x="852" y="246"/>
                      </a:lnTo>
                      <a:lnTo>
                        <a:pt x="854" y="244"/>
                      </a:lnTo>
                      <a:lnTo>
                        <a:pt x="854" y="246"/>
                      </a:lnTo>
                      <a:lnTo>
                        <a:pt x="852" y="248"/>
                      </a:lnTo>
                      <a:lnTo>
                        <a:pt x="854" y="246"/>
                      </a:lnTo>
                      <a:lnTo>
                        <a:pt x="856" y="246"/>
                      </a:lnTo>
                      <a:lnTo>
                        <a:pt x="854" y="246"/>
                      </a:lnTo>
                      <a:lnTo>
                        <a:pt x="856" y="246"/>
                      </a:lnTo>
                      <a:lnTo>
                        <a:pt x="858" y="246"/>
                      </a:lnTo>
                      <a:lnTo>
                        <a:pt x="860" y="246"/>
                      </a:lnTo>
                      <a:lnTo>
                        <a:pt x="860" y="244"/>
                      </a:lnTo>
                      <a:lnTo>
                        <a:pt x="860" y="242"/>
                      </a:lnTo>
                      <a:lnTo>
                        <a:pt x="860" y="244"/>
                      </a:lnTo>
                      <a:lnTo>
                        <a:pt x="862" y="244"/>
                      </a:lnTo>
                      <a:lnTo>
                        <a:pt x="860" y="244"/>
                      </a:lnTo>
                      <a:lnTo>
                        <a:pt x="862" y="244"/>
                      </a:lnTo>
                      <a:lnTo>
                        <a:pt x="860" y="242"/>
                      </a:lnTo>
                      <a:lnTo>
                        <a:pt x="862" y="242"/>
                      </a:lnTo>
                      <a:lnTo>
                        <a:pt x="864" y="242"/>
                      </a:lnTo>
                      <a:lnTo>
                        <a:pt x="864" y="244"/>
                      </a:lnTo>
                      <a:lnTo>
                        <a:pt x="864" y="242"/>
                      </a:lnTo>
                      <a:lnTo>
                        <a:pt x="864" y="244"/>
                      </a:lnTo>
                      <a:lnTo>
                        <a:pt x="866" y="242"/>
                      </a:lnTo>
                      <a:lnTo>
                        <a:pt x="866" y="244"/>
                      </a:lnTo>
                      <a:lnTo>
                        <a:pt x="868" y="244"/>
                      </a:lnTo>
                      <a:lnTo>
                        <a:pt x="870" y="244"/>
                      </a:lnTo>
                      <a:lnTo>
                        <a:pt x="872" y="246"/>
                      </a:lnTo>
                      <a:lnTo>
                        <a:pt x="874" y="246"/>
                      </a:lnTo>
                      <a:lnTo>
                        <a:pt x="874" y="248"/>
                      </a:lnTo>
                      <a:lnTo>
                        <a:pt x="874" y="246"/>
                      </a:lnTo>
                      <a:lnTo>
                        <a:pt x="878" y="248"/>
                      </a:lnTo>
                      <a:lnTo>
                        <a:pt x="876" y="248"/>
                      </a:lnTo>
                      <a:lnTo>
                        <a:pt x="876" y="250"/>
                      </a:lnTo>
                      <a:lnTo>
                        <a:pt x="876" y="248"/>
                      </a:lnTo>
                      <a:lnTo>
                        <a:pt x="876" y="250"/>
                      </a:lnTo>
                      <a:lnTo>
                        <a:pt x="874" y="250"/>
                      </a:lnTo>
                      <a:lnTo>
                        <a:pt x="872" y="250"/>
                      </a:lnTo>
                      <a:lnTo>
                        <a:pt x="874" y="250"/>
                      </a:lnTo>
                      <a:lnTo>
                        <a:pt x="874" y="252"/>
                      </a:lnTo>
                      <a:lnTo>
                        <a:pt x="874" y="250"/>
                      </a:lnTo>
                      <a:lnTo>
                        <a:pt x="874" y="252"/>
                      </a:lnTo>
                      <a:lnTo>
                        <a:pt x="874" y="250"/>
                      </a:lnTo>
                      <a:lnTo>
                        <a:pt x="876" y="252"/>
                      </a:lnTo>
                      <a:lnTo>
                        <a:pt x="874" y="250"/>
                      </a:lnTo>
                      <a:lnTo>
                        <a:pt x="876" y="250"/>
                      </a:lnTo>
                      <a:lnTo>
                        <a:pt x="878" y="250"/>
                      </a:lnTo>
                      <a:lnTo>
                        <a:pt x="876" y="250"/>
                      </a:lnTo>
                      <a:lnTo>
                        <a:pt x="878" y="250"/>
                      </a:lnTo>
                      <a:lnTo>
                        <a:pt x="878" y="252"/>
                      </a:lnTo>
                      <a:lnTo>
                        <a:pt x="878" y="250"/>
                      </a:lnTo>
                      <a:lnTo>
                        <a:pt x="878" y="248"/>
                      </a:lnTo>
                      <a:lnTo>
                        <a:pt x="880" y="250"/>
                      </a:lnTo>
                      <a:lnTo>
                        <a:pt x="878" y="250"/>
                      </a:lnTo>
                      <a:lnTo>
                        <a:pt x="880" y="250"/>
                      </a:lnTo>
                      <a:lnTo>
                        <a:pt x="880" y="252"/>
                      </a:lnTo>
                      <a:lnTo>
                        <a:pt x="880" y="250"/>
                      </a:lnTo>
                      <a:lnTo>
                        <a:pt x="880" y="252"/>
                      </a:lnTo>
                      <a:lnTo>
                        <a:pt x="882" y="252"/>
                      </a:lnTo>
                      <a:lnTo>
                        <a:pt x="884" y="260"/>
                      </a:lnTo>
                      <a:lnTo>
                        <a:pt x="884" y="262"/>
                      </a:lnTo>
                      <a:lnTo>
                        <a:pt x="884" y="264"/>
                      </a:lnTo>
                      <a:lnTo>
                        <a:pt x="882" y="264"/>
                      </a:lnTo>
                      <a:lnTo>
                        <a:pt x="880" y="264"/>
                      </a:lnTo>
                      <a:lnTo>
                        <a:pt x="878" y="264"/>
                      </a:lnTo>
                      <a:lnTo>
                        <a:pt x="876" y="264"/>
                      </a:lnTo>
                      <a:lnTo>
                        <a:pt x="878" y="264"/>
                      </a:lnTo>
                      <a:lnTo>
                        <a:pt x="878" y="266"/>
                      </a:lnTo>
                      <a:lnTo>
                        <a:pt x="880" y="264"/>
                      </a:lnTo>
                      <a:lnTo>
                        <a:pt x="880" y="266"/>
                      </a:lnTo>
                      <a:lnTo>
                        <a:pt x="880" y="264"/>
                      </a:lnTo>
                      <a:lnTo>
                        <a:pt x="882" y="266"/>
                      </a:lnTo>
                      <a:lnTo>
                        <a:pt x="884" y="268"/>
                      </a:lnTo>
                      <a:lnTo>
                        <a:pt x="882" y="268"/>
                      </a:lnTo>
                      <a:lnTo>
                        <a:pt x="884" y="268"/>
                      </a:lnTo>
                      <a:lnTo>
                        <a:pt x="882" y="268"/>
                      </a:lnTo>
                      <a:lnTo>
                        <a:pt x="882" y="270"/>
                      </a:lnTo>
                      <a:lnTo>
                        <a:pt x="882" y="268"/>
                      </a:lnTo>
                      <a:lnTo>
                        <a:pt x="882" y="270"/>
                      </a:lnTo>
                      <a:lnTo>
                        <a:pt x="884" y="270"/>
                      </a:lnTo>
                      <a:lnTo>
                        <a:pt x="884" y="272"/>
                      </a:lnTo>
                      <a:lnTo>
                        <a:pt x="882" y="270"/>
                      </a:lnTo>
                      <a:lnTo>
                        <a:pt x="880" y="270"/>
                      </a:lnTo>
                      <a:lnTo>
                        <a:pt x="878" y="270"/>
                      </a:lnTo>
                      <a:lnTo>
                        <a:pt x="878" y="268"/>
                      </a:lnTo>
                      <a:lnTo>
                        <a:pt x="880" y="268"/>
                      </a:lnTo>
                      <a:lnTo>
                        <a:pt x="878" y="268"/>
                      </a:lnTo>
                      <a:lnTo>
                        <a:pt x="880" y="268"/>
                      </a:lnTo>
                      <a:lnTo>
                        <a:pt x="878" y="268"/>
                      </a:lnTo>
                      <a:lnTo>
                        <a:pt x="880" y="266"/>
                      </a:lnTo>
                      <a:lnTo>
                        <a:pt x="878" y="266"/>
                      </a:lnTo>
                      <a:lnTo>
                        <a:pt x="878" y="268"/>
                      </a:lnTo>
                      <a:lnTo>
                        <a:pt x="876" y="268"/>
                      </a:lnTo>
                      <a:lnTo>
                        <a:pt x="874" y="266"/>
                      </a:lnTo>
                      <a:lnTo>
                        <a:pt x="874" y="264"/>
                      </a:lnTo>
                      <a:lnTo>
                        <a:pt x="874" y="262"/>
                      </a:lnTo>
                      <a:lnTo>
                        <a:pt x="874" y="260"/>
                      </a:lnTo>
                      <a:lnTo>
                        <a:pt x="872" y="260"/>
                      </a:lnTo>
                      <a:lnTo>
                        <a:pt x="872" y="258"/>
                      </a:lnTo>
                      <a:lnTo>
                        <a:pt x="870" y="258"/>
                      </a:lnTo>
                      <a:lnTo>
                        <a:pt x="870" y="256"/>
                      </a:lnTo>
                      <a:lnTo>
                        <a:pt x="868" y="256"/>
                      </a:lnTo>
                      <a:lnTo>
                        <a:pt x="870" y="256"/>
                      </a:lnTo>
                      <a:lnTo>
                        <a:pt x="868" y="256"/>
                      </a:lnTo>
                      <a:lnTo>
                        <a:pt x="870" y="254"/>
                      </a:lnTo>
                      <a:lnTo>
                        <a:pt x="868" y="254"/>
                      </a:lnTo>
                      <a:lnTo>
                        <a:pt x="870" y="254"/>
                      </a:lnTo>
                      <a:lnTo>
                        <a:pt x="868" y="254"/>
                      </a:lnTo>
                      <a:lnTo>
                        <a:pt x="868" y="256"/>
                      </a:lnTo>
                      <a:lnTo>
                        <a:pt x="868" y="258"/>
                      </a:lnTo>
                      <a:lnTo>
                        <a:pt x="870" y="258"/>
                      </a:lnTo>
                      <a:lnTo>
                        <a:pt x="872" y="258"/>
                      </a:lnTo>
                      <a:lnTo>
                        <a:pt x="870" y="260"/>
                      </a:lnTo>
                      <a:lnTo>
                        <a:pt x="872" y="260"/>
                      </a:lnTo>
                      <a:lnTo>
                        <a:pt x="870" y="262"/>
                      </a:lnTo>
                      <a:lnTo>
                        <a:pt x="872" y="260"/>
                      </a:lnTo>
                      <a:lnTo>
                        <a:pt x="872" y="262"/>
                      </a:lnTo>
                      <a:lnTo>
                        <a:pt x="872" y="264"/>
                      </a:lnTo>
                      <a:lnTo>
                        <a:pt x="872" y="266"/>
                      </a:lnTo>
                      <a:lnTo>
                        <a:pt x="872" y="264"/>
                      </a:lnTo>
                      <a:lnTo>
                        <a:pt x="870" y="266"/>
                      </a:lnTo>
                      <a:lnTo>
                        <a:pt x="870" y="264"/>
                      </a:lnTo>
                      <a:lnTo>
                        <a:pt x="868" y="264"/>
                      </a:lnTo>
                      <a:lnTo>
                        <a:pt x="866" y="264"/>
                      </a:lnTo>
                      <a:lnTo>
                        <a:pt x="866" y="262"/>
                      </a:lnTo>
                      <a:lnTo>
                        <a:pt x="866" y="260"/>
                      </a:lnTo>
                      <a:lnTo>
                        <a:pt x="864" y="258"/>
                      </a:lnTo>
                      <a:lnTo>
                        <a:pt x="864" y="256"/>
                      </a:lnTo>
                      <a:lnTo>
                        <a:pt x="862" y="258"/>
                      </a:lnTo>
                      <a:lnTo>
                        <a:pt x="862" y="256"/>
                      </a:lnTo>
                      <a:lnTo>
                        <a:pt x="862" y="258"/>
                      </a:lnTo>
                      <a:lnTo>
                        <a:pt x="864" y="260"/>
                      </a:lnTo>
                      <a:lnTo>
                        <a:pt x="862" y="260"/>
                      </a:lnTo>
                      <a:lnTo>
                        <a:pt x="860" y="260"/>
                      </a:lnTo>
                      <a:lnTo>
                        <a:pt x="858" y="258"/>
                      </a:lnTo>
                      <a:lnTo>
                        <a:pt x="860" y="258"/>
                      </a:lnTo>
                      <a:lnTo>
                        <a:pt x="858" y="258"/>
                      </a:lnTo>
                      <a:lnTo>
                        <a:pt x="858" y="256"/>
                      </a:lnTo>
                      <a:lnTo>
                        <a:pt x="858" y="254"/>
                      </a:lnTo>
                      <a:lnTo>
                        <a:pt x="858" y="256"/>
                      </a:lnTo>
                      <a:lnTo>
                        <a:pt x="858" y="258"/>
                      </a:lnTo>
                      <a:lnTo>
                        <a:pt x="858" y="260"/>
                      </a:lnTo>
                      <a:lnTo>
                        <a:pt x="860" y="262"/>
                      </a:lnTo>
                      <a:lnTo>
                        <a:pt x="862" y="262"/>
                      </a:lnTo>
                      <a:lnTo>
                        <a:pt x="864" y="262"/>
                      </a:lnTo>
                      <a:lnTo>
                        <a:pt x="864" y="264"/>
                      </a:lnTo>
                      <a:lnTo>
                        <a:pt x="864" y="266"/>
                      </a:lnTo>
                      <a:lnTo>
                        <a:pt x="866" y="266"/>
                      </a:lnTo>
                      <a:lnTo>
                        <a:pt x="864" y="268"/>
                      </a:lnTo>
                      <a:lnTo>
                        <a:pt x="862" y="266"/>
                      </a:lnTo>
                      <a:lnTo>
                        <a:pt x="860" y="266"/>
                      </a:lnTo>
                      <a:lnTo>
                        <a:pt x="858" y="264"/>
                      </a:lnTo>
                      <a:lnTo>
                        <a:pt x="856" y="264"/>
                      </a:lnTo>
                      <a:lnTo>
                        <a:pt x="854" y="264"/>
                      </a:lnTo>
                      <a:lnTo>
                        <a:pt x="854" y="262"/>
                      </a:lnTo>
                      <a:lnTo>
                        <a:pt x="852" y="262"/>
                      </a:lnTo>
                      <a:lnTo>
                        <a:pt x="854" y="262"/>
                      </a:lnTo>
                      <a:lnTo>
                        <a:pt x="854" y="264"/>
                      </a:lnTo>
                      <a:lnTo>
                        <a:pt x="852" y="264"/>
                      </a:lnTo>
                      <a:lnTo>
                        <a:pt x="854" y="264"/>
                      </a:lnTo>
                      <a:lnTo>
                        <a:pt x="856" y="264"/>
                      </a:lnTo>
                      <a:lnTo>
                        <a:pt x="856" y="266"/>
                      </a:lnTo>
                      <a:lnTo>
                        <a:pt x="856" y="264"/>
                      </a:lnTo>
                      <a:lnTo>
                        <a:pt x="856" y="266"/>
                      </a:lnTo>
                      <a:lnTo>
                        <a:pt x="858" y="266"/>
                      </a:lnTo>
                      <a:lnTo>
                        <a:pt x="858" y="268"/>
                      </a:lnTo>
                      <a:lnTo>
                        <a:pt x="858" y="270"/>
                      </a:lnTo>
                      <a:lnTo>
                        <a:pt x="856" y="270"/>
                      </a:lnTo>
                      <a:lnTo>
                        <a:pt x="856" y="268"/>
                      </a:lnTo>
                      <a:lnTo>
                        <a:pt x="856" y="270"/>
                      </a:lnTo>
                      <a:lnTo>
                        <a:pt x="858" y="270"/>
                      </a:lnTo>
                      <a:lnTo>
                        <a:pt x="860" y="270"/>
                      </a:lnTo>
                      <a:lnTo>
                        <a:pt x="862" y="268"/>
                      </a:lnTo>
                      <a:lnTo>
                        <a:pt x="862" y="270"/>
                      </a:lnTo>
                      <a:lnTo>
                        <a:pt x="864" y="270"/>
                      </a:lnTo>
                      <a:lnTo>
                        <a:pt x="866" y="272"/>
                      </a:lnTo>
                      <a:lnTo>
                        <a:pt x="864" y="272"/>
                      </a:lnTo>
                      <a:lnTo>
                        <a:pt x="866" y="272"/>
                      </a:lnTo>
                      <a:lnTo>
                        <a:pt x="866" y="270"/>
                      </a:lnTo>
                      <a:lnTo>
                        <a:pt x="866" y="272"/>
                      </a:lnTo>
                      <a:lnTo>
                        <a:pt x="868" y="272"/>
                      </a:lnTo>
                      <a:lnTo>
                        <a:pt x="866" y="272"/>
                      </a:lnTo>
                      <a:lnTo>
                        <a:pt x="868" y="272"/>
                      </a:lnTo>
                      <a:lnTo>
                        <a:pt x="866" y="272"/>
                      </a:lnTo>
                      <a:lnTo>
                        <a:pt x="866" y="274"/>
                      </a:lnTo>
                      <a:lnTo>
                        <a:pt x="864" y="274"/>
                      </a:lnTo>
                      <a:lnTo>
                        <a:pt x="866" y="274"/>
                      </a:lnTo>
                      <a:lnTo>
                        <a:pt x="864" y="274"/>
                      </a:lnTo>
                      <a:lnTo>
                        <a:pt x="862" y="274"/>
                      </a:lnTo>
                      <a:lnTo>
                        <a:pt x="862" y="272"/>
                      </a:lnTo>
                      <a:lnTo>
                        <a:pt x="862" y="274"/>
                      </a:lnTo>
                      <a:lnTo>
                        <a:pt x="860" y="274"/>
                      </a:lnTo>
                      <a:lnTo>
                        <a:pt x="862" y="276"/>
                      </a:lnTo>
                      <a:lnTo>
                        <a:pt x="860" y="276"/>
                      </a:lnTo>
                      <a:lnTo>
                        <a:pt x="862" y="276"/>
                      </a:lnTo>
                      <a:lnTo>
                        <a:pt x="860" y="276"/>
                      </a:lnTo>
                      <a:lnTo>
                        <a:pt x="858" y="276"/>
                      </a:lnTo>
                      <a:lnTo>
                        <a:pt x="858" y="278"/>
                      </a:lnTo>
                      <a:lnTo>
                        <a:pt x="860" y="276"/>
                      </a:lnTo>
                      <a:lnTo>
                        <a:pt x="860" y="278"/>
                      </a:lnTo>
                      <a:lnTo>
                        <a:pt x="860" y="276"/>
                      </a:lnTo>
                      <a:lnTo>
                        <a:pt x="860" y="278"/>
                      </a:lnTo>
                      <a:lnTo>
                        <a:pt x="860" y="276"/>
                      </a:lnTo>
                      <a:lnTo>
                        <a:pt x="862" y="276"/>
                      </a:lnTo>
                      <a:lnTo>
                        <a:pt x="864" y="276"/>
                      </a:lnTo>
                      <a:lnTo>
                        <a:pt x="862" y="276"/>
                      </a:lnTo>
                      <a:lnTo>
                        <a:pt x="862" y="278"/>
                      </a:lnTo>
                      <a:lnTo>
                        <a:pt x="864" y="278"/>
                      </a:lnTo>
                      <a:lnTo>
                        <a:pt x="862" y="278"/>
                      </a:lnTo>
                      <a:lnTo>
                        <a:pt x="860" y="278"/>
                      </a:lnTo>
                      <a:lnTo>
                        <a:pt x="860" y="280"/>
                      </a:lnTo>
                      <a:lnTo>
                        <a:pt x="860" y="278"/>
                      </a:lnTo>
                      <a:lnTo>
                        <a:pt x="860" y="280"/>
                      </a:lnTo>
                      <a:lnTo>
                        <a:pt x="862" y="278"/>
                      </a:lnTo>
                      <a:lnTo>
                        <a:pt x="862" y="280"/>
                      </a:lnTo>
                      <a:lnTo>
                        <a:pt x="862" y="278"/>
                      </a:lnTo>
                      <a:lnTo>
                        <a:pt x="862" y="280"/>
                      </a:lnTo>
                      <a:lnTo>
                        <a:pt x="862" y="278"/>
                      </a:lnTo>
                      <a:lnTo>
                        <a:pt x="862" y="280"/>
                      </a:lnTo>
                      <a:lnTo>
                        <a:pt x="862" y="278"/>
                      </a:lnTo>
                      <a:lnTo>
                        <a:pt x="864" y="278"/>
                      </a:lnTo>
                      <a:lnTo>
                        <a:pt x="864" y="280"/>
                      </a:lnTo>
                      <a:lnTo>
                        <a:pt x="864" y="278"/>
                      </a:lnTo>
                      <a:lnTo>
                        <a:pt x="864" y="280"/>
                      </a:lnTo>
                      <a:lnTo>
                        <a:pt x="864" y="278"/>
                      </a:lnTo>
                      <a:lnTo>
                        <a:pt x="864" y="276"/>
                      </a:lnTo>
                      <a:lnTo>
                        <a:pt x="866" y="278"/>
                      </a:lnTo>
                      <a:lnTo>
                        <a:pt x="864" y="276"/>
                      </a:lnTo>
                      <a:lnTo>
                        <a:pt x="866" y="276"/>
                      </a:lnTo>
                      <a:lnTo>
                        <a:pt x="868" y="276"/>
                      </a:lnTo>
                      <a:lnTo>
                        <a:pt x="870" y="276"/>
                      </a:lnTo>
                      <a:lnTo>
                        <a:pt x="868" y="278"/>
                      </a:lnTo>
                      <a:lnTo>
                        <a:pt x="870" y="276"/>
                      </a:lnTo>
                      <a:lnTo>
                        <a:pt x="870" y="278"/>
                      </a:lnTo>
                      <a:lnTo>
                        <a:pt x="872" y="278"/>
                      </a:lnTo>
                      <a:lnTo>
                        <a:pt x="872" y="280"/>
                      </a:lnTo>
                      <a:lnTo>
                        <a:pt x="872" y="282"/>
                      </a:lnTo>
                      <a:lnTo>
                        <a:pt x="870" y="282"/>
                      </a:lnTo>
                      <a:lnTo>
                        <a:pt x="868" y="284"/>
                      </a:lnTo>
                      <a:lnTo>
                        <a:pt x="866" y="284"/>
                      </a:lnTo>
                      <a:lnTo>
                        <a:pt x="868" y="284"/>
                      </a:lnTo>
                      <a:lnTo>
                        <a:pt x="866" y="284"/>
                      </a:lnTo>
                      <a:lnTo>
                        <a:pt x="866" y="286"/>
                      </a:lnTo>
                      <a:lnTo>
                        <a:pt x="862" y="286"/>
                      </a:lnTo>
                      <a:lnTo>
                        <a:pt x="862" y="288"/>
                      </a:lnTo>
                      <a:lnTo>
                        <a:pt x="860" y="286"/>
                      </a:lnTo>
                      <a:lnTo>
                        <a:pt x="858" y="288"/>
                      </a:lnTo>
                      <a:lnTo>
                        <a:pt x="856" y="286"/>
                      </a:lnTo>
                      <a:lnTo>
                        <a:pt x="856" y="284"/>
                      </a:lnTo>
                      <a:lnTo>
                        <a:pt x="854" y="284"/>
                      </a:lnTo>
                      <a:lnTo>
                        <a:pt x="852" y="284"/>
                      </a:lnTo>
                      <a:lnTo>
                        <a:pt x="854" y="284"/>
                      </a:lnTo>
                      <a:lnTo>
                        <a:pt x="852" y="282"/>
                      </a:lnTo>
                      <a:lnTo>
                        <a:pt x="854" y="282"/>
                      </a:lnTo>
                      <a:lnTo>
                        <a:pt x="852" y="282"/>
                      </a:lnTo>
                      <a:lnTo>
                        <a:pt x="850" y="282"/>
                      </a:lnTo>
                      <a:lnTo>
                        <a:pt x="848" y="280"/>
                      </a:lnTo>
                      <a:lnTo>
                        <a:pt x="850" y="280"/>
                      </a:lnTo>
                      <a:lnTo>
                        <a:pt x="848" y="278"/>
                      </a:lnTo>
                      <a:lnTo>
                        <a:pt x="848" y="280"/>
                      </a:lnTo>
                      <a:lnTo>
                        <a:pt x="844" y="278"/>
                      </a:lnTo>
                      <a:lnTo>
                        <a:pt x="844" y="276"/>
                      </a:lnTo>
                      <a:lnTo>
                        <a:pt x="842" y="276"/>
                      </a:lnTo>
                      <a:lnTo>
                        <a:pt x="840" y="274"/>
                      </a:lnTo>
                      <a:lnTo>
                        <a:pt x="834" y="270"/>
                      </a:lnTo>
                      <a:lnTo>
                        <a:pt x="834" y="268"/>
                      </a:lnTo>
                      <a:lnTo>
                        <a:pt x="832" y="268"/>
                      </a:lnTo>
                      <a:lnTo>
                        <a:pt x="830" y="268"/>
                      </a:lnTo>
                      <a:lnTo>
                        <a:pt x="830" y="266"/>
                      </a:lnTo>
                      <a:lnTo>
                        <a:pt x="828" y="266"/>
                      </a:lnTo>
                      <a:lnTo>
                        <a:pt x="828" y="264"/>
                      </a:lnTo>
                      <a:lnTo>
                        <a:pt x="826" y="264"/>
                      </a:lnTo>
                      <a:lnTo>
                        <a:pt x="824" y="262"/>
                      </a:lnTo>
                      <a:lnTo>
                        <a:pt x="824" y="260"/>
                      </a:lnTo>
                      <a:lnTo>
                        <a:pt x="822" y="258"/>
                      </a:lnTo>
                      <a:lnTo>
                        <a:pt x="820" y="258"/>
                      </a:lnTo>
                      <a:lnTo>
                        <a:pt x="818" y="256"/>
                      </a:lnTo>
                      <a:lnTo>
                        <a:pt x="816" y="256"/>
                      </a:lnTo>
                      <a:lnTo>
                        <a:pt x="814" y="254"/>
                      </a:lnTo>
                      <a:lnTo>
                        <a:pt x="812" y="254"/>
                      </a:lnTo>
                      <a:lnTo>
                        <a:pt x="812" y="258"/>
                      </a:lnTo>
                      <a:lnTo>
                        <a:pt x="814" y="258"/>
                      </a:lnTo>
                      <a:lnTo>
                        <a:pt x="818" y="260"/>
                      </a:lnTo>
                      <a:lnTo>
                        <a:pt x="820" y="262"/>
                      </a:lnTo>
                      <a:lnTo>
                        <a:pt x="820" y="264"/>
                      </a:lnTo>
                      <a:lnTo>
                        <a:pt x="822" y="266"/>
                      </a:lnTo>
                      <a:lnTo>
                        <a:pt x="830" y="270"/>
                      </a:lnTo>
                      <a:lnTo>
                        <a:pt x="832" y="274"/>
                      </a:lnTo>
                      <a:lnTo>
                        <a:pt x="834" y="274"/>
                      </a:lnTo>
                      <a:lnTo>
                        <a:pt x="836" y="278"/>
                      </a:lnTo>
                      <a:lnTo>
                        <a:pt x="838" y="278"/>
                      </a:lnTo>
                      <a:lnTo>
                        <a:pt x="840" y="282"/>
                      </a:lnTo>
                      <a:lnTo>
                        <a:pt x="842" y="282"/>
                      </a:lnTo>
                      <a:lnTo>
                        <a:pt x="842" y="284"/>
                      </a:lnTo>
                      <a:lnTo>
                        <a:pt x="844" y="284"/>
                      </a:lnTo>
                      <a:lnTo>
                        <a:pt x="846" y="284"/>
                      </a:lnTo>
                      <a:lnTo>
                        <a:pt x="848" y="284"/>
                      </a:lnTo>
                      <a:lnTo>
                        <a:pt x="846" y="284"/>
                      </a:lnTo>
                      <a:lnTo>
                        <a:pt x="848" y="286"/>
                      </a:lnTo>
                      <a:lnTo>
                        <a:pt x="852" y="286"/>
                      </a:lnTo>
                      <a:lnTo>
                        <a:pt x="856" y="290"/>
                      </a:lnTo>
                      <a:lnTo>
                        <a:pt x="858" y="290"/>
                      </a:lnTo>
                      <a:lnTo>
                        <a:pt x="860" y="292"/>
                      </a:lnTo>
                      <a:lnTo>
                        <a:pt x="862" y="292"/>
                      </a:lnTo>
                      <a:lnTo>
                        <a:pt x="862" y="290"/>
                      </a:lnTo>
                      <a:lnTo>
                        <a:pt x="862" y="292"/>
                      </a:lnTo>
                      <a:lnTo>
                        <a:pt x="864" y="292"/>
                      </a:lnTo>
                      <a:lnTo>
                        <a:pt x="870" y="290"/>
                      </a:lnTo>
                      <a:lnTo>
                        <a:pt x="868" y="290"/>
                      </a:lnTo>
                      <a:lnTo>
                        <a:pt x="870" y="290"/>
                      </a:lnTo>
                      <a:lnTo>
                        <a:pt x="870" y="292"/>
                      </a:lnTo>
                      <a:lnTo>
                        <a:pt x="868" y="292"/>
                      </a:lnTo>
                      <a:lnTo>
                        <a:pt x="866" y="292"/>
                      </a:lnTo>
                      <a:lnTo>
                        <a:pt x="868" y="294"/>
                      </a:lnTo>
                      <a:lnTo>
                        <a:pt x="868" y="292"/>
                      </a:lnTo>
                      <a:lnTo>
                        <a:pt x="868" y="294"/>
                      </a:lnTo>
                      <a:lnTo>
                        <a:pt x="868" y="292"/>
                      </a:lnTo>
                      <a:lnTo>
                        <a:pt x="868" y="294"/>
                      </a:lnTo>
                      <a:lnTo>
                        <a:pt x="870" y="294"/>
                      </a:lnTo>
                      <a:lnTo>
                        <a:pt x="868" y="294"/>
                      </a:lnTo>
                      <a:lnTo>
                        <a:pt x="870" y="294"/>
                      </a:lnTo>
                      <a:lnTo>
                        <a:pt x="868" y="294"/>
                      </a:lnTo>
                      <a:lnTo>
                        <a:pt x="868" y="292"/>
                      </a:lnTo>
                      <a:lnTo>
                        <a:pt x="870" y="292"/>
                      </a:lnTo>
                      <a:lnTo>
                        <a:pt x="872" y="292"/>
                      </a:lnTo>
                      <a:lnTo>
                        <a:pt x="870" y="292"/>
                      </a:lnTo>
                      <a:lnTo>
                        <a:pt x="872" y="292"/>
                      </a:lnTo>
                      <a:lnTo>
                        <a:pt x="870" y="292"/>
                      </a:lnTo>
                      <a:lnTo>
                        <a:pt x="872" y="292"/>
                      </a:lnTo>
                      <a:lnTo>
                        <a:pt x="872" y="294"/>
                      </a:lnTo>
                      <a:lnTo>
                        <a:pt x="872" y="292"/>
                      </a:lnTo>
                      <a:lnTo>
                        <a:pt x="874" y="292"/>
                      </a:lnTo>
                      <a:lnTo>
                        <a:pt x="874" y="294"/>
                      </a:lnTo>
                      <a:lnTo>
                        <a:pt x="872" y="294"/>
                      </a:lnTo>
                      <a:lnTo>
                        <a:pt x="874" y="294"/>
                      </a:lnTo>
                      <a:lnTo>
                        <a:pt x="874" y="296"/>
                      </a:lnTo>
                      <a:lnTo>
                        <a:pt x="872" y="294"/>
                      </a:lnTo>
                      <a:lnTo>
                        <a:pt x="872" y="296"/>
                      </a:lnTo>
                      <a:lnTo>
                        <a:pt x="872" y="294"/>
                      </a:lnTo>
                      <a:lnTo>
                        <a:pt x="870" y="296"/>
                      </a:lnTo>
                      <a:lnTo>
                        <a:pt x="870" y="294"/>
                      </a:lnTo>
                      <a:lnTo>
                        <a:pt x="870" y="296"/>
                      </a:lnTo>
                      <a:lnTo>
                        <a:pt x="870" y="294"/>
                      </a:lnTo>
                      <a:lnTo>
                        <a:pt x="868" y="294"/>
                      </a:lnTo>
                      <a:lnTo>
                        <a:pt x="870" y="294"/>
                      </a:lnTo>
                      <a:lnTo>
                        <a:pt x="868" y="294"/>
                      </a:lnTo>
                      <a:lnTo>
                        <a:pt x="870" y="294"/>
                      </a:lnTo>
                      <a:lnTo>
                        <a:pt x="870" y="296"/>
                      </a:lnTo>
                      <a:lnTo>
                        <a:pt x="868" y="296"/>
                      </a:lnTo>
                      <a:lnTo>
                        <a:pt x="868" y="298"/>
                      </a:lnTo>
                      <a:lnTo>
                        <a:pt x="866" y="296"/>
                      </a:lnTo>
                      <a:lnTo>
                        <a:pt x="868" y="298"/>
                      </a:lnTo>
                      <a:lnTo>
                        <a:pt x="868" y="296"/>
                      </a:lnTo>
                      <a:lnTo>
                        <a:pt x="868" y="298"/>
                      </a:lnTo>
                      <a:lnTo>
                        <a:pt x="870" y="296"/>
                      </a:lnTo>
                      <a:lnTo>
                        <a:pt x="872" y="296"/>
                      </a:lnTo>
                      <a:lnTo>
                        <a:pt x="870" y="296"/>
                      </a:lnTo>
                      <a:lnTo>
                        <a:pt x="872" y="296"/>
                      </a:lnTo>
                      <a:lnTo>
                        <a:pt x="870" y="298"/>
                      </a:lnTo>
                      <a:lnTo>
                        <a:pt x="872" y="296"/>
                      </a:lnTo>
                      <a:lnTo>
                        <a:pt x="872" y="298"/>
                      </a:lnTo>
                      <a:lnTo>
                        <a:pt x="872" y="300"/>
                      </a:lnTo>
                      <a:lnTo>
                        <a:pt x="872" y="298"/>
                      </a:lnTo>
                      <a:lnTo>
                        <a:pt x="872" y="300"/>
                      </a:lnTo>
                      <a:lnTo>
                        <a:pt x="870" y="300"/>
                      </a:lnTo>
                      <a:lnTo>
                        <a:pt x="872" y="300"/>
                      </a:lnTo>
                      <a:lnTo>
                        <a:pt x="870" y="302"/>
                      </a:lnTo>
                      <a:lnTo>
                        <a:pt x="868" y="304"/>
                      </a:lnTo>
                      <a:lnTo>
                        <a:pt x="870" y="304"/>
                      </a:lnTo>
                      <a:lnTo>
                        <a:pt x="868" y="304"/>
                      </a:lnTo>
                      <a:lnTo>
                        <a:pt x="870" y="304"/>
                      </a:lnTo>
                      <a:lnTo>
                        <a:pt x="872" y="304"/>
                      </a:lnTo>
                      <a:lnTo>
                        <a:pt x="872" y="302"/>
                      </a:lnTo>
                      <a:lnTo>
                        <a:pt x="872" y="300"/>
                      </a:lnTo>
                      <a:lnTo>
                        <a:pt x="872" y="302"/>
                      </a:lnTo>
                      <a:lnTo>
                        <a:pt x="874" y="302"/>
                      </a:lnTo>
                      <a:lnTo>
                        <a:pt x="872" y="302"/>
                      </a:lnTo>
                      <a:lnTo>
                        <a:pt x="874" y="302"/>
                      </a:lnTo>
                      <a:lnTo>
                        <a:pt x="872" y="300"/>
                      </a:lnTo>
                      <a:lnTo>
                        <a:pt x="874" y="300"/>
                      </a:lnTo>
                      <a:lnTo>
                        <a:pt x="872" y="300"/>
                      </a:lnTo>
                      <a:lnTo>
                        <a:pt x="874" y="298"/>
                      </a:lnTo>
                      <a:lnTo>
                        <a:pt x="874" y="300"/>
                      </a:lnTo>
                      <a:lnTo>
                        <a:pt x="876" y="300"/>
                      </a:lnTo>
                      <a:lnTo>
                        <a:pt x="874" y="300"/>
                      </a:lnTo>
                      <a:lnTo>
                        <a:pt x="876" y="300"/>
                      </a:lnTo>
                      <a:lnTo>
                        <a:pt x="874" y="300"/>
                      </a:lnTo>
                      <a:lnTo>
                        <a:pt x="876" y="300"/>
                      </a:lnTo>
                      <a:lnTo>
                        <a:pt x="874" y="300"/>
                      </a:lnTo>
                      <a:lnTo>
                        <a:pt x="876" y="300"/>
                      </a:lnTo>
                      <a:lnTo>
                        <a:pt x="874" y="298"/>
                      </a:lnTo>
                      <a:lnTo>
                        <a:pt x="876" y="300"/>
                      </a:lnTo>
                      <a:lnTo>
                        <a:pt x="878" y="300"/>
                      </a:lnTo>
                      <a:lnTo>
                        <a:pt x="876" y="300"/>
                      </a:lnTo>
                      <a:lnTo>
                        <a:pt x="878" y="300"/>
                      </a:lnTo>
                      <a:lnTo>
                        <a:pt x="876" y="302"/>
                      </a:lnTo>
                      <a:lnTo>
                        <a:pt x="876" y="300"/>
                      </a:lnTo>
                      <a:lnTo>
                        <a:pt x="878" y="300"/>
                      </a:lnTo>
                      <a:lnTo>
                        <a:pt x="878" y="302"/>
                      </a:lnTo>
                      <a:lnTo>
                        <a:pt x="878" y="300"/>
                      </a:lnTo>
                      <a:lnTo>
                        <a:pt x="878" y="302"/>
                      </a:lnTo>
                      <a:lnTo>
                        <a:pt x="880" y="302"/>
                      </a:lnTo>
                      <a:lnTo>
                        <a:pt x="878" y="300"/>
                      </a:lnTo>
                      <a:lnTo>
                        <a:pt x="880" y="300"/>
                      </a:lnTo>
                      <a:lnTo>
                        <a:pt x="878" y="300"/>
                      </a:lnTo>
                      <a:lnTo>
                        <a:pt x="878" y="298"/>
                      </a:lnTo>
                      <a:lnTo>
                        <a:pt x="878" y="300"/>
                      </a:lnTo>
                      <a:lnTo>
                        <a:pt x="880" y="298"/>
                      </a:lnTo>
                      <a:lnTo>
                        <a:pt x="880" y="300"/>
                      </a:lnTo>
                      <a:lnTo>
                        <a:pt x="880" y="298"/>
                      </a:lnTo>
                      <a:lnTo>
                        <a:pt x="878" y="296"/>
                      </a:lnTo>
                      <a:lnTo>
                        <a:pt x="878" y="298"/>
                      </a:lnTo>
                      <a:lnTo>
                        <a:pt x="878" y="296"/>
                      </a:lnTo>
                      <a:lnTo>
                        <a:pt x="880" y="296"/>
                      </a:lnTo>
                      <a:lnTo>
                        <a:pt x="882" y="298"/>
                      </a:lnTo>
                      <a:lnTo>
                        <a:pt x="880" y="298"/>
                      </a:lnTo>
                      <a:lnTo>
                        <a:pt x="882" y="298"/>
                      </a:lnTo>
                      <a:lnTo>
                        <a:pt x="882" y="300"/>
                      </a:lnTo>
                      <a:lnTo>
                        <a:pt x="884" y="300"/>
                      </a:lnTo>
                      <a:lnTo>
                        <a:pt x="886" y="300"/>
                      </a:lnTo>
                      <a:lnTo>
                        <a:pt x="888" y="300"/>
                      </a:lnTo>
                      <a:lnTo>
                        <a:pt x="888" y="304"/>
                      </a:lnTo>
                      <a:lnTo>
                        <a:pt x="886" y="304"/>
                      </a:lnTo>
                      <a:lnTo>
                        <a:pt x="886" y="302"/>
                      </a:lnTo>
                      <a:lnTo>
                        <a:pt x="886" y="304"/>
                      </a:lnTo>
                      <a:lnTo>
                        <a:pt x="886" y="302"/>
                      </a:lnTo>
                      <a:lnTo>
                        <a:pt x="886" y="304"/>
                      </a:lnTo>
                      <a:lnTo>
                        <a:pt x="884" y="304"/>
                      </a:lnTo>
                      <a:lnTo>
                        <a:pt x="886" y="304"/>
                      </a:lnTo>
                      <a:lnTo>
                        <a:pt x="884" y="304"/>
                      </a:lnTo>
                      <a:lnTo>
                        <a:pt x="884" y="306"/>
                      </a:lnTo>
                      <a:lnTo>
                        <a:pt x="882" y="306"/>
                      </a:lnTo>
                      <a:lnTo>
                        <a:pt x="882" y="304"/>
                      </a:lnTo>
                      <a:lnTo>
                        <a:pt x="880" y="304"/>
                      </a:lnTo>
                      <a:lnTo>
                        <a:pt x="878" y="304"/>
                      </a:lnTo>
                      <a:lnTo>
                        <a:pt x="878" y="306"/>
                      </a:lnTo>
                      <a:lnTo>
                        <a:pt x="880" y="306"/>
                      </a:lnTo>
                      <a:lnTo>
                        <a:pt x="882" y="306"/>
                      </a:lnTo>
                      <a:lnTo>
                        <a:pt x="882" y="308"/>
                      </a:lnTo>
                      <a:lnTo>
                        <a:pt x="884" y="308"/>
                      </a:lnTo>
                      <a:lnTo>
                        <a:pt x="884" y="310"/>
                      </a:lnTo>
                      <a:lnTo>
                        <a:pt x="882" y="310"/>
                      </a:lnTo>
                      <a:lnTo>
                        <a:pt x="882" y="312"/>
                      </a:lnTo>
                      <a:lnTo>
                        <a:pt x="882" y="314"/>
                      </a:lnTo>
                      <a:lnTo>
                        <a:pt x="884" y="314"/>
                      </a:lnTo>
                      <a:lnTo>
                        <a:pt x="882" y="312"/>
                      </a:lnTo>
                      <a:lnTo>
                        <a:pt x="884" y="312"/>
                      </a:lnTo>
                      <a:lnTo>
                        <a:pt x="882" y="312"/>
                      </a:lnTo>
                      <a:lnTo>
                        <a:pt x="884" y="312"/>
                      </a:lnTo>
                      <a:lnTo>
                        <a:pt x="884" y="310"/>
                      </a:lnTo>
                      <a:lnTo>
                        <a:pt x="884" y="308"/>
                      </a:lnTo>
                      <a:lnTo>
                        <a:pt x="886" y="310"/>
                      </a:lnTo>
                      <a:lnTo>
                        <a:pt x="884" y="308"/>
                      </a:lnTo>
                      <a:lnTo>
                        <a:pt x="886" y="306"/>
                      </a:lnTo>
                      <a:lnTo>
                        <a:pt x="886" y="308"/>
                      </a:lnTo>
                      <a:lnTo>
                        <a:pt x="886" y="306"/>
                      </a:lnTo>
                      <a:lnTo>
                        <a:pt x="888" y="306"/>
                      </a:lnTo>
                      <a:lnTo>
                        <a:pt x="888" y="308"/>
                      </a:lnTo>
                      <a:lnTo>
                        <a:pt x="886" y="308"/>
                      </a:lnTo>
                      <a:lnTo>
                        <a:pt x="888" y="308"/>
                      </a:lnTo>
                      <a:lnTo>
                        <a:pt x="888" y="310"/>
                      </a:lnTo>
                      <a:lnTo>
                        <a:pt x="888" y="308"/>
                      </a:lnTo>
                      <a:lnTo>
                        <a:pt x="888" y="306"/>
                      </a:lnTo>
                      <a:lnTo>
                        <a:pt x="890" y="304"/>
                      </a:lnTo>
                      <a:lnTo>
                        <a:pt x="888" y="304"/>
                      </a:lnTo>
                      <a:lnTo>
                        <a:pt x="890" y="304"/>
                      </a:lnTo>
                      <a:lnTo>
                        <a:pt x="892" y="306"/>
                      </a:lnTo>
                      <a:lnTo>
                        <a:pt x="892" y="308"/>
                      </a:lnTo>
                      <a:lnTo>
                        <a:pt x="892" y="320"/>
                      </a:lnTo>
                      <a:lnTo>
                        <a:pt x="890" y="320"/>
                      </a:lnTo>
                      <a:lnTo>
                        <a:pt x="888" y="318"/>
                      </a:lnTo>
                      <a:lnTo>
                        <a:pt x="890" y="318"/>
                      </a:lnTo>
                      <a:lnTo>
                        <a:pt x="890" y="320"/>
                      </a:lnTo>
                      <a:lnTo>
                        <a:pt x="890" y="318"/>
                      </a:lnTo>
                      <a:lnTo>
                        <a:pt x="890" y="316"/>
                      </a:lnTo>
                      <a:lnTo>
                        <a:pt x="890" y="314"/>
                      </a:lnTo>
                      <a:lnTo>
                        <a:pt x="890" y="318"/>
                      </a:lnTo>
                      <a:lnTo>
                        <a:pt x="888" y="318"/>
                      </a:lnTo>
                      <a:lnTo>
                        <a:pt x="888" y="320"/>
                      </a:lnTo>
                      <a:lnTo>
                        <a:pt x="888" y="318"/>
                      </a:lnTo>
                      <a:lnTo>
                        <a:pt x="888" y="320"/>
                      </a:lnTo>
                      <a:lnTo>
                        <a:pt x="886" y="320"/>
                      </a:lnTo>
                      <a:lnTo>
                        <a:pt x="884" y="322"/>
                      </a:lnTo>
                      <a:lnTo>
                        <a:pt x="882" y="322"/>
                      </a:lnTo>
                      <a:lnTo>
                        <a:pt x="880" y="326"/>
                      </a:lnTo>
                      <a:lnTo>
                        <a:pt x="880" y="328"/>
                      </a:lnTo>
                      <a:lnTo>
                        <a:pt x="880" y="330"/>
                      </a:lnTo>
                      <a:lnTo>
                        <a:pt x="880" y="328"/>
                      </a:lnTo>
                      <a:lnTo>
                        <a:pt x="878" y="328"/>
                      </a:lnTo>
                      <a:lnTo>
                        <a:pt x="880" y="330"/>
                      </a:lnTo>
                      <a:lnTo>
                        <a:pt x="878" y="330"/>
                      </a:lnTo>
                      <a:lnTo>
                        <a:pt x="878" y="328"/>
                      </a:lnTo>
                      <a:lnTo>
                        <a:pt x="878" y="330"/>
                      </a:lnTo>
                      <a:lnTo>
                        <a:pt x="878" y="328"/>
                      </a:lnTo>
                      <a:lnTo>
                        <a:pt x="876" y="328"/>
                      </a:lnTo>
                      <a:lnTo>
                        <a:pt x="876" y="326"/>
                      </a:lnTo>
                      <a:lnTo>
                        <a:pt x="876" y="328"/>
                      </a:lnTo>
                      <a:lnTo>
                        <a:pt x="876" y="326"/>
                      </a:lnTo>
                      <a:lnTo>
                        <a:pt x="874" y="326"/>
                      </a:lnTo>
                      <a:lnTo>
                        <a:pt x="876" y="326"/>
                      </a:lnTo>
                      <a:lnTo>
                        <a:pt x="874" y="326"/>
                      </a:lnTo>
                      <a:lnTo>
                        <a:pt x="872" y="324"/>
                      </a:lnTo>
                      <a:lnTo>
                        <a:pt x="874" y="324"/>
                      </a:lnTo>
                      <a:lnTo>
                        <a:pt x="872" y="322"/>
                      </a:lnTo>
                      <a:lnTo>
                        <a:pt x="870" y="320"/>
                      </a:lnTo>
                      <a:lnTo>
                        <a:pt x="864" y="318"/>
                      </a:lnTo>
                      <a:lnTo>
                        <a:pt x="862" y="318"/>
                      </a:lnTo>
                      <a:lnTo>
                        <a:pt x="862" y="316"/>
                      </a:lnTo>
                      <a:lnTo>
                        <a:pt x="862" y="314"/>
                      </a:lnTo>
                      <a:lnTo>
                        <a:pt x="858" y="314"/>
                      </a:lnTo>
                      <a:lnTo>
                        <a:pt x="858" y="312"/>
                      </a:lnTo>
                      <a:lnTo>
                        <a:pt x="856" y="310"/>
                      </a:lnTo>
                      <a:lnTo>
                        <a:pt x="854" y="312"/>
                      </a:lnTo>
                      <a:lnTo>
                        <a:pt x="856" y="312"/>
                      </a:lnTo>
                      <a:lnTo>
                        <a:pt x="858" y="314"/>
                      </a:lnTo>
                      <a:lnTo>
                        <a:pt x="858" y="316"/>
                      </a:lnTo>
                      <a:lnTo>
                        <a:pt x="856" y="316"/>
                      </a:lnTo>
                      <a:lnTo>
                        <a:pt x="854" y="314"/>
                      </a:lnTo>
                      <a:lnTo>
                        <a:pt x="852" y="312"/>
                      </a:lnTo>
                      <a:lnTo>
                        <a:pt x="850" y="312"/>
                      </a:lnTo>
                      <a:lnTo>
                        <a:pt x="848" y="310"/>
                      </a:lnTo>
                      <a:lnTo>
                        <a:pt x="848" y="308"/>
                      </a:lnTo>
                      <a:lnTo>
                        <a:pt x="848" y="304"/>
                      </a:lnTo>
                      <a:lnTo>
                        <a:pt x="846" y="300"/>
                      </a:lnTo>
                      <a:lnTo>
                        <a:pt x="844" y="298"/>
                      </a:lnTo>
                      <a:lnTo>
                        <a:pt x="842" y="296"/>
                      </a:lnTo>
                      <a:lnTo>
                        <a:pt x="840" y="296"/>
                      </a:lnTo>
                      <a:lnTo>
                        <a:pt x="836" y="298"/>
                      </a:lnTo>
                      <a:lnTo>
                        <a:pt x="834" y="298"/>
                      </a:lnTo>
                      <a:lnTo>
                        <a:pt x="832" y="300"/>
                      </a:lnTo>
                      <a:lnTo>
                        <a:pt x="826" y="300"/>
                      </a:lnTo>
                      <a:lnTo>
                        <a:pt x="824" y="300"/>
                      </a:lnTo>
                      <a:lnTo>
                        <a:pt x="826" y="300"/>
                      </a:lnTo>
                      <a:lnTo>
                        <a:pt x="824" y="298"/>
                      </a:lnTo>
                      <a:lnTo>
                        <a:pt x="820" y="298"/>
                      </a:lnTo>
                      <a:lnTo>
                        <a:pt x="816" y="298"/>
                      </a:lnTo>
                      <a:lnTo>
                        <a:pt x="814" y="300"/>
                      </a:lnTo>
                      <a:lnTo>
                        <a:pt x="812" y="298"/>
                      </a:lnTo>
                      <a:lnTo>
                        <a:pt x="814" y="298"/>
                      </a:lnTo>
                      <a:lnTo>
                        <a:pt x="814" y="296"/>
                      </a:lnTo>
                      <a:lnTo>
                        <a:pt x="812" y="296"/>
                      </a:lnTo>
                      <a:lnTo>
                        <a:pt x="812" y="298"/>
                      </a:lnTo>
                      <a:lnTo>
                        <a:pt x="810" y="298"/>
                      </a:lnTo>
                      <a:lnTo>
                        <a:pt x="810" y="300"/>
                      </a:lnTo>
                      <a:lnTo>
                        <a:pt x="808" y="300"/>
                      </a:lnTo>
                      <a:lnTo>
                        <a:pt x="808" y="302"/>
                      </a:lnTo>
                      <a:lnTo>
                        <a:pt x="806" y="302"/>
                      </a:lnTo>
                      <a:lnTo>
                        <a:pt x="802" y="300"/>
                      </a:lnTo>
                      <a:lnTo>
                        <a:pt x="798" y="296"/>
                      </a:lnTo>
                      <a:lnTo>
                        <a:pt x="798" y="294"/>
                      </a:lnTo>
                      <a:lnTo>
                        <a:pt x="796" y="294"/>
                      </a:lnTo>
                      <a:lnTo>
                        <a:pt x="794" y="292"/>
                      </a:lnTo>
                      <a:lnTo>
                        <a:pt x="792" y="294"/>
                      </a:lnTo>
                      <a:lnTo>
                        <a:pt x="788" y="300"/>
                      </a:lnTo>
                      <a:lnTo>
                        <a:pt x="786" y="298"/>
                      </a:lnTo>
                      <a:lnTo>
                        <a:pt x="786" y="294"/>
                      </a:lnTo>
                      <a:lnTo>
                        <a:pt x="786" y="292"/>
                      </a:lnTo>
                      <a:lnTo>
                        <a:pt x="784" y="294"/>
                      </a:lnTo>
                      <a:lnTo>
                        <a:pt x="782" y="294"/>
                      </a:lnTo>
                      <a:lnTo>
                        <a:pt x="780" y="294"/>
                      </a:lnTo>
                      <a:lnTo>
                        <a:pt x="780" y="296"/>
                      </a:lnTo>
                      <a:lnTo>
                        <a:pt x="776" y="296"/>
                      </a:lnTo>
                      <a:lnTo>
                        <a:pt x="772" y="296"/>
                      </a:lnTo>
                      <a:lnTo>
                        <a:pt x="770" y="296"/>
                      </a:lnTo>
                      <a:lnTo>
                        <a:pt x="768" y="296"/>
                      </a:lnTo>
                      <a:lnTo>
                        <a:pt x="768" y="298"/>
                      </a:lnTo>
                      <a:lnTo>
                        <a:pt x="770" y="298"/>
                      </a:lnTo>
                      <a:lnTo>
                        <a:pt x="772" y="300"/>
                      </a:lnTo>
                      <a:lnTo>
                        <a:pt x="774" y="302"/>
                      </a:lnTo>
                      <a:lnTo>
                        <a:pt x="774" y="300"/>
                      </a:lnTo>
                      <a:lnTo>
                        <a:pt x="776" y="298"/>
                      </a:lnTo>
                      <a:lnTo>
                        <a:pt x="778" y="298"/>
                      </a:lnTo>
                      <a:lnTo>
                        <a:pt x="782" y="298"/>
                      </a:lnTo>
                      <a:lnTo>
                        <a:pt x="784" y="296"/>
                      </a:lnTo>
                      <a:lnTo>
                        <a:pt x="786" y="298"/>
                      </a:lnTo>
                      <a:lnTo>
                        <a:pt x="786" y="300"/>
                      </a:lnTo>
                      <a:lnTo>
                        <a:pt x="788" y="300"/>
                      </a:lnTo>
                      <a:lnTo>
                        <a:pt x="788" y="302"/>
                      </a:lnTo>
                      <a:lnTo>
                        <a:pt x="790" y="302"/>
                      </a:lnTo>
                      <a:lnTo>
                        <a:pt x="790" y="300"/>
                      </a:lnTo>
                      <a:lnTo>
                        <a:pt x="792" y="296"/>
                      </a:lnTo>
                      <a:lnTo>
                        <a:pt x="794" y="294"/>
                      </a:lnTo>
                      <a:lnTo>
                        <a:pt x="796" y="294"/>
                      </a:lnTo>
                      <a:lnTo>
                        <a:pt x="796" y="296"/>
                      </a:lnTo>
                      <a:lnTo>
                        <a:pt x="796" y="298"/>
                      </a:lnTo>
                      <a:lnTo>
                        <a:pt x="798" y="298"/>
                      </a:lnTo>
                      <a:lnTo>
                        <a:pt x="798" y="300"/>
                      </a:lnTo>
                      <a:lnTo>
                        <a:pt x="800" y="302"/>
                      </a:lnTo>
                      <a:lnTo>
                        <a:pt x="798" y="302"/>
                      </a:lnTo>
                      <a:lnTo>
                        <a:pt x="798" y="304"/>
                      </a:lnTo>
                      <a:lnTo>
                        <a:pt x="796" y="304"/>
                      </a:lnTo>
                      <a:lnTo>
                        <a:pt x="796" y="306"/>
                      </a:lnTo>
                      <a:lnTo>
                        <a:pt x="796" y="304"/>
                      </a:lnTo>
                      <a:lnTo>
                        <a:pt x="798" y="304"/>
                      </a:lnTo>
                      <a:lnTo>
                        <a:pt x="800" y="304"/>
                      </a:lnTo>
                      <a:lnTo>
                        <a:pt x="800" y="302"/>
                      </a:lnTo>
                      <a:lnTo>
                        <a:pt x="804" y="302"/>
                      </a:lnTo>
                      <a:lnTo>
                        <a:pt x="806" y="304"/>
                      </a:lnTo>
                      <a:lnTo>
                        <a:pt x="808" y="304"/>
                      </a:lnTo>
                      <a:lnTo>
                        <a:pt x="810" y="306"/>
                      </a:lnTo>
                      <a:lnTo>
                        <a:pt x="812" y="306"/>
                      </a:lnTo>
                      <a:lnTo>
                        <a:pt x="816" y="304"/>
                      </a:lnTo>
                      <a:lnTo>
                        <a:pt x="822" y="304"/>
                      </a:lnTo>
                      <a:lnTo>
                        <a:pt x="824" y="302"/>
                      </a:lnTo>
                      <a:lnTo>
                        <a:pt x="824" y="304"/>
                      </a:lnTo>
                      <a:lnTo>
                        <a:pt x="824" y="306"/>
                      </a:lnTo>
                      <a:lnTo>
                        <a:pt x="826" y="306"/>
                      </a:lnTo>
                      <a:lnTo>
                        <a:pt x="830" y="308"/>
                      </a:lnTo>
                      <a:lnTo>
                        <a:pt x="832" y="310"/>
                      </a:lnTo>
                      <a:lnTo>
                        <a:pt x="834" y="310"/>
                      </a:lnTo>
                      <a:lnTo>
                        <a:pt x="836" y="310"/>
                      </a:lnTo>
                      <a:lnTo>
                        <a:pt x="836" y="306"/>
                      </a:lnTo>
                      <a:lnTo>
                        <a:pt x="836" y="304"/>
                      </a:lnTo>
                      <a:lnTo>
                        <a:pt x="836" y="302"/>
                      </a:lnTo>
                      <a:lnTo>
                        <a:pt x="838" y="300"/>
                      </a:lnTo>
                      <a:lnTo>
                        <a:pt x="840" y="302"/>
                      </a:lnTo>
                      <a:lnTo>
                        <a:pt x="842" y="304"/>
                      </a:lnTo>
                      <a:lnTo>
                        <a:pt x="840" y="304"/>
                      </a:lnTo>
                      <a:lnTo>
                        <a:pt x="842" y="308"/>
                      </a:lnTo>
                      <a:lnTo>
                        <a:pt x="842" y="310"/>
                      </a:lnTo>
                      <a:lnTo>
                        <a:pt x="842" y="312"/>
                      </a:lnTo>
                      <a:lnTo>
                        <a:pt x="844" y="314"/>
                      </a:lnTo>
                      <a:lnTo>
                        <a:pt x="844" y="318"/>
                      </a:lnTo>
                      <a:lnTo>
                        <a:pt x="844" y="322"/>
                      </a:lnTo>
                      <a:lnTo>
                        <a:pt x="846" y="324"/>
                      </a:lnTo>
                      <a:lnTo>
                        <a:pt x="848" y="324"/>
                      </a:lnTo>
                      <a:lnTo>
                        <a:pt x="852" y="324"/>
                      </a:lnTo>
                      <a:lnTo>
                        <a:pt x="856" y="324"/>
                      </a:lnTo>
                      <a:lnTo>
                        <a:pt x="858" y="326"/>
                      </a:lnTo>
                      <a:lnTo>
                        <a:pt x="856" y="328"/>
                      </a:lnTo>
                      <a:lnTo>
                        <a:pt x="858" y="328"/>
                      </a:lnTo>
                      <a:lnTo>
                        <a:pt x="856" y="328"/>
                      </a:lnTo>
                      <a:lnTo>
                        <a:pt x="854" y="328"/>
                      </a:lnTo>
                      <a:lnTo>
                        <a:pt x="852" y="328"/>
                      </a:lnTo>
                      <a:lnTo>
                        <a:pt x="852" y="330"/>
                      </a:lnTo>
                      <a:lnTo>
                        <a:pt x="852" y="332"/>
                      </a:lnTo>
                      <a:lnTo>
                        <a:pt x="854" y="332"/>
                      </a:lnTo>
                      <a:lnTo>
                        <a:pt x="852" y="330"/>
                      </a:lnTo>
                      <a:lnTo>
                        <a:pt x="854" y="330"/>
                      </a:lnTo>
                      <a:lnTo>
                        <a:pt x="858" y="328"/>
                      </a:lnTo>
                      <a:lnTo>
                        <a:pt x="860" y="326"/>
                      </a:lnTo>
                      <a:lnTo>
                        <a:pt x="860" y="328"/>
                      </a:lnTo>
                      <a:lnTo>
                        <a:pt x="862" y="328"/>
                      </a:lnTo>
                      <a:lnTo>
                        <a:pt x="864" y="328"/>
                      </a:lnTo>
                      <a:lnTo>
                        <a:pt x="864" y="330"/>
                      </a:lnTo>
                      <a:lnTo>
                        <a:pt x="866" y="332"/>
                      </a:lnTo>
                      <a:lnTo>
                        <a:pt x="868" y="330"/>
                      </a:lnTo>
                      <a:lnTo>
                        <a:pt x="870" y="332"/>
                      </a:lnTo>
                      <a:lnTo>
                        <a:pt x="870" y="334"/>
                      </a:lnTo>
                      <a:lnTo>
                        <a:pt x="868" y="334"/>
                      </a:lnTo>
                      <a:lnTo>
                        <a:pt x="870" y="336"/>
                      </a:lnTo>
                      <a:lnTo>
                        <a:pt x="870" y="338"/>
                      </a:lnTo>
                      <a:lnTo>
                        <a:pt x="868" y="340"/>
                      </a:lnTo>
                      <a:lnTo>
                        <a:pt x="868" y="342"/>
                      </a:lnTo>
                      <a:lnTo>
                        <a:pt x="866" y="342"/>
                      </a:lnTo>
                      <a:lnTo>
                        <a:pt x="866" y="344"/>
                      </a:lnTo>
                      <a:lnTo>
                        <a:pt x="868" y="342"/>
                      </a:lnTo>
                      <a:lnTo>
                        <a:pt x="868" y="340"/>
                      </a:lnTo>
                      <a:lnTo>
                        <a:pt x="870" y="340"/>
                      </a:lnTo>
                      <a:lnTo>
                        <a:pt x="870" y="338"/>
                      </a:lnTo>
                      <a:lnTo>
                        <a:pt x="872" y="338"/>
                      </a:lnTo>
                      <a:lnTo>
                        <a:pt x="872" y="342"/>
                      </a:lnTo>
                      <a:lnTo>
                        <a:pt x="870" y="342"/>
                      </a:lnTo>
                      <a:lnTo>
                        <a:pt x="870" y="344"/>
                      </a:lnTo>
                      <a:lnTo>
                        <a:pt x="870" y="346"/>
                      </a:lnTo>
                      <a:lnTo>
                        <a:pt x="868" y="346"/>
                      </a:lnTo>
                      <a:lnTo>
                        <a:pt x="868" y="348"/>
                      </a:lnTo>
                      <a:lnTo>
                        <a:pt x="868" y="350"/>
                      </a:lnTo>
                      <a:lnTo>
                        <a:pt x="866" y="352"/>
                      </a:lnTo>
                      <a:lnTo>
                        <a:pt x="868" y="352"/>
                      </a:lnTo>
                      <a:lnTo>
                        <a:pt x="870" y="350"/>
                      </a:lnTo>
                      <a:lnTo>
                        <a:pt x="870" y="348"/>
                      </a:lnTo>
                      <a:lnTo>
                        <a:pt x="870" y="350"/>
                      </a:lnTo>
                      <a:lnTo>
                        <a:pt x="870" y="348"/>
                      </a:lnTo>
                      <a:lnTo>
                        <a:pt x="872" y="346"/>
                      </a:lnTo>
                      <a:lnTo>
                        <a:pt x="870" y="346"/>
                      </a:lnTo>
                      <a:lnTo>
                        <a:pt x="872" y="346"/>
                      </a:lnTo>
                      <a:lnTo>
                        <a:pt x="872" y="344"/>
                      </a:lnTo>
                      <a:lnTo>
                        <a:pt x="876" y="342"/>
                      </a:lnTo>
                      <a:lnTo>
                        <a:pt x="876" y="340"/>
                      </a:lnTo>
                      <a:lnTo>
                        <a:pt x="878" y="338"/>
                      </a:lnTo>
                      <a:lnTo>
                        <a:pt x="882" y="338"/>
                      </a:lnTo>
                      <a:lnTo>
                        <a:pt x="886" y="338"/>
                      </a:lnTo>
                      <a:lnTo>
                        <a:pt x="886" y="340"/>
                      </a:lnTo>
                      <a:lnTo>
                        <a:pt x="888" y="340"/>
                      </a:lnTo>
                      <a:lnTo>
                        <a:pt x="890" y="340"/>
                      </a:lnTo>
                      <a:lnTo>
                        <a:pt x="890" y="342"/>
                      </a:lnTo>
                      <a:lnTo>
                        <a:pt x="892" y="342"/>
                      </a:lnTo>
                      <a:lnTo>
                        <a:pt x="890" y="344"/>
                      </a:lnTo>
                      <a:lnTo>
                        <a:pt x="888" y="344"/>
                      </a:lnTo>
                      <a:lnTo>
                        <a:pt x="888" y="342"/>
                      </a:lnTo>
                      <a:lnTo>
                        <a:pt x="888" y="344"/>
                      </a:lnTo>
                      <a:lnTo>
                        <a:pt x="890" y="344"/>
                      </a:lnTo>
                      <a:lnTo>
                        <a:pt x="890" y="346"/>
                      </a:lnTo>
                      <a:lnTo>
                        <a:pt x="888" y="346"/>
                      </a:lnTo>
                      <a:lnTo>
                        <a:pt x="886" y="346"/>
                      </a:lnTo>
                      <a:lnTo>
                        <a:pt x="886" y="344"/>
                      </a:lnTo>
                      <a:lnTo>
                        <a:pt x="886" y="346"/>
                      </a:lnTo>
                      <a:lnTo>
                        <a:pt x="886" y="348"/>
                      </a:lnTo>
                      <a:lnTo>
                        <a:pt x="884" y="348"/>
                      </a:lnTo>
                      <a:lnTo>
                        <a:pt x="886" y="350"/>
                      </a:lnTo>
                      <a:lnTo>
                        <a:pt x="886" y="352"/>
                      </a:lnTo>
                      <a:lnTo>
                        <a:pt x="886" y="350"/>
                      </a:lnTo>
                      <a:lnTo>
                        <a:pt x="886" y="348"/>
                      </a:lnTo>
                      <a:lnTo>
                        <a:pt x="888" y="348"/>
                      </a:lnTo>
                      <a:lnTo>
                        <a:pt x="890" y="348"/>
                      </a:lnTo>
                      <a:lnTo>
                        <a:pt x="890" y="350"/>
                      </a:lnTo>
                      <a:lnTo>
                        <a:pt x="892" y="350"/>
                      </a:lnTo>
                      <a:lnTo>
                        <a:pt x="890" y="348"/>
                      </a:lnTo>
                      <a:lnTo>
                        <a:pt x="890" y="346"/>
                      </a:lnTo>
                      <a:lnTo>
                        <a:pt x="890" y="348"/>
                      </a:lnTo>
                      <a:lnTo>
                        <a:pt x="890" y="346"/>
                      </a:lnTo>
                      <a:lnTo>
                        <a:pt x="892" y="344"/>
                      </a:lnTo>
                      <a:lnTo>
                        <a:pt x="890" y="346"/>
                      </a:lnTo>
                      <a:lnTo>
                        <a:pt x="890" y="344"/>
                      </a:lnTo>
                      <a:lnTo>
                        <a:pt x="892" y="344"/>
                      </a:lnTo>
                      <a:lnTo>
                        <a:pt x="892" y="342"/>
                      </a:lnTo>
                      <a:lnTo>
                        <a:pt x="894" y="342"/>
                      </a:lnTo>
                      <a:lnTo>
                        <a:pt x="896" y="342"/>
                      </a:lnTo>
                      <a:lnTo>
                        <a:pt x="894" y="344"/>
                      </a:lnTo>
                      <a:lnTo>
                        <a:pt x="894" y="346"/>
                      </a:lnTo>
                      <a:lnTo>
                        <a:pt x="894" y="344"/>
                      </a:lnTo>
                      <a:lnTo>
                        <a:pt x="896" y="344"/>
                      </a:lnTo>
                      <a:lnTo>
                        <a:pt x="898" y="344"/>
                      </a:lnTo>
                      <a:lnTo>
                        <a:pt x="898" y="346"/>
                      </a:lnTo>
                      <a:lnTo>
                        <a:pt x="898" y="348"/>
                      </a:lnTo>
                      <a:lnTo>
                        <a:pt x="900" y="348"/>
                      </a:lnTo>
                      <a:lnTo>
                        <a:pt x="898" y="350"/>
                      </a:lnTo>
                      <a:lnTo>
                        <a:pt x="900" y="350"/>
                      </a:lnTo>
                      <a:lnTo>
                        <a:pt x="898" y="350"/>
                      </a:lnTo>
                      <a:lnTo>
                        <a:pt x="900" y="350"/>
                      </a:lnTo>
                      <a:lnTo>
                        <a:pt x="900" y="348"/>
                      </a:lnTo>
                      <a:lnTo>
                        <a:pt x="900" y="346"/>
                      </a:lnTo>
                      <a:lnTo>
                        <a:pt x="898" y="346"/>
                      </a:lnTo>
                      <a:lnTo>
                        <a:pt x="898" y="344"/>
                      </a:lnTo>
                      <a:lnTo>
                        <a:pt x="900" y="344"/>
                      </a:lnTo>
                      <a:lnTo>
                        <a:pt x="902" y="344"/>
                      </a:lnTo>
                      <a:lnTo>
                        <a:pt x="904" y="344"/>
                      </a:lnTo>
                      <a:lnTo>
                        <a:pt x="906" y="344"/>
                      </a:lnTo>
                      <a:lnTo>
                        <a:pt x="906" y="342"/>
                      </a:lnTo>
                      <a:lnTo>
                        <a:pt x="906" y="344"/>
                      </a:lnTo>
                      <a:lnTo>
                        <a:pt x="906" y="342"/>
                      </a:lnTo>
                      <a:lnTo>
                        <a:pt x="906" y="344"/>
                      </a:lnTo>
                      <a:lnTo>
                        <a:pt x="908" y="344"/>
                      </a:lnTo>
                      <a:lnTo>
                        <a:pt x="908" y="346"/>
                      </a:lnTo>
                      <a:lnTo>
                        <a:pt x="908" y="344"/>
                      </a:lnTo>
                      <a:lnTo>
                        <a:pt x="910" y="344"/>
                      </a:lnTo>
                      <a:lnTo>
                        <a:pt x="908" y="342"/>
                      </a:lnTo>
                      <a:lnTo>
                        <a:pt x="908" y="344"/>
                      </a:lnTo>
                      <a:lnTo>
                        <a:pt x="908" y="342"/>
                      </a:lnTo>
                      <a:lnTo>
                        <a:pt x="906" y="342"/>
                      </a:lnTo>
                      <a:lnTo>
                        <a:pt x="906" y="340"/>
                      </a:lnTo>
                      <a:lnTo>
                        <a:pt x="906" y="342"/>
                      </a:lnTo>
                      <a:lnTo>
                        <a:pt x="906" y="340"/>
                      </a:lnTo>
                      <a:lnTo>
                        <a:pt x="906" y="342"/>
                      </a:lnTo>
                      <a:lnTo>
                        <a:pt x="904" y="342"/>
                      </a:lnTo>
                      <a:lnTo>
                        <a:pt x="904" y="344"/>
                      </a:lnTo>
                      <a:lnTo>
                        <a:pt x="902" y="344"/>
                      </a:lnTo>
                      <a:lnTo>
                        <a:pt x="902" y="342"/>
                      </a:lnTo>
                      <a:lnTo>
                        <a:pt x="900" y="344"/>
                      </a:lnTo>
                      <a:lnTo>
                        <a:pt x="898" y="344"/>
                      </a:lnTo>
                      <a:lnTo>
                        <a:pt x="898" y="342"/>
                      </a:lnTo>
                      <a:lnTo>
                        <a:pt x="896" y="342"/>
                      </a:lnTo>
                      <a:lnTo>
                        <a:pt x="894" y="342"/>
                      </a:lnTo>
                      <a:lnTo>
                        <a:pt x="894" y="340"/>
                      </a:lnTo>
                      <a:lnTo>
                        <a:pt x="894" y="342"/>
                      </a:lnTo>
                      <a:lnTo>
                        <a:pt x="894" y="340"/>
                      </a:lnTo>
                      <a:lnTo>
                        <a:pt x="892" y="340"/>
                      </a:lnTo>
                      <a:lnTo>
                        <a:pt x="892" y="338"/>
                      </a:lnTo>
                      <a:lnTo>
                        <a:pt x="894" y="338"/>
                      </a:lnTo>
                      <a:lnTo>
                        <a:pt x="894" y="336"/>
                      </a:lnTo>
                      <a:lnTo>
                        <a:pt x="894" y="334"/>
                      </a:lnTo>
                      <a:lnTo>
                        <a:pt x="896" y="336"/>
                      </a:lnTo>
                      <a:lnTo>
                        <a:pt x="896" y="338"/>
                      </a:lnTo>
                      <a:lnTo>
                        <a:pt x="896" y="336"/>
                      </a:lnTo>
                      <a:lnTo>
                        <a:pt x="896" y="338"/>
                      </a:lnTo>
                      <a:lnTo>
                        <a:pt x="896" y="336"/>
                      </a:lnTo>
                      <a:lnTo>
                        <a:pt x="898" y="336"/>
                      </a:lnTo>
                      <a:lnTo>
                        <a:pt x="898" y="338"/>
                      </a:lnTo>
                      <a:lnTo>
                        <a:pt x="898" y="336"/>
                      </a:lnTo>
                      <a:lnTo>
                        <a:pt x="896" y="336"/>
                      </a:lnTo>
                      <a:lnTo>
                        <a:pt x="896" y="334"/>
                      </a:lnTo>
                      <a:lnTo>
                        <a:pt x="894" y="334"/>
                      </a:lnTo>
                      <a:lnTo>
                        <a:pt x="892" y="334"/>
                      </a:lnTo>
                      <a:lnTo>
                        <a:pt x="892" y="336"/>
                      </a:lnTo>
                      <a:lnTo>
                        <a:pt x="892" y="334"/>
                      </a:lnTo>
                      <a:lnTo>
                        <a:pt x="890" y="334"/>
                      </a:lnTo>
                      <a:lnTo>
                        <a:pt x="890" y="332"/>
                      </a:lnTo>
                      <a:lnTo>
                        <a:pt x="890" y="330"/>
                      </a:lnTo>
                      <a:lnTo>
                        <a:pt x="890" y="328"/>
                      </a:lnTo>
                      <a:lnTo>
                        <a:pt x="890" y="326"/>
                      </a:lnTo>
                      <a:lnTo>
                        <a:pt x="888" y="326"/>
                      </a:lnTo>
                      <a:lnTo>
                        <a:pt x="890" y="326"/>
                      </a:lnTo>
                      <a:lnTo>
                        <a:pt x="890" y="328"/>
                      </a:lnTo>
                      <a:lnTo>
                        <a:pt x="892" y="328"/>
                      </a:lnTo>
                      <a:lnTo>
                        <a:pt x="892" y="326"/>
                      </a:lnTo>
                      <a:lnTo>
                        <a:pt x="894" y="328"/>
                      </a:lnTo>
                      <a:lnTo>
                        <a:pt x="896" y="328"/>
                      </a:lnTo>
                      <a:lnTo>
                        <a:pt x="894" y="328"/>
                      </a:lnTo>
                      <a:lnTo>
                        <a:pt x="896" y="326"/>
                      </a:lnTo>
                      <a:lnTo>
                        <a:pt x="894" y="326"/>
                      </a:lnTo>
                      <a:lnTo>
                        <a:pt x="892" y="326"/>
                      </a:lnTo>
                      <a:lnTo>
                        <a:pt x="894" y="324"/>
                      </a:lnTo>
                      <a:lnTo>
                        <a:pt x="896" y="324"/>
                      </a:lnTo>
                      <a:lnTo>
                        <a:pt x="904" y="328"/>
                      </a:lnTo>
                      <a:lnTo>
                        <a:pt x="908" y="328"/>
                      </a:lnTo>
                      <a:lnTo>
                        <a:pt x="914" y="328"/>
                      </a:lnTo>
                      <a:lnTo>
                        <a:pt x="920" y="328"/>
                      </a:lnTo>
                      <a:lnTo>
                        <a:pt x="924" y="326"/>
                      </a:lnTo>
                      <a:lnTo>
                        <a:pt x="926" y="324"/>
                      </a:lnTo>
                      <a:lnTo>
                        <a:pt x="930" y="322"/>
                      </a:lnTo>
                      <a:lnTo>
                        <a:pt x="932" y="324"/>
                      </a:lnTo>
                      <a:lnTo>
                        <a:pt x="942" y="344"/>
                      </a:lnTo>
                      <a:lnTo>
                        <a:pt x="948" y="356"/>
                      </a:lnTo>
                      <a:lnTo>
                        <a:pt x="956" y="366"/>
                      </a:lnTo>
                      <a:lnTo>
                        <a:pt x="958" y="370"/>
                      </a:lnTo>
                      <a:lnTo>
                        <a:pt x="960" y="376"/>
                      </a:lnTo>
                      <a:lnTo>
                        <a:pt x="958" y="376"/>
                      </a:lnTo>
                      <a:lnTo>
                        <a:pt x="958" y="374"/>
                      </a:lnTo>
                      <a:lnTo>
                        <a:pt x="956" y="372"/>
                      </a:lnTo>
                      <a:lnTo>
                        <a:pt x="956" y="370"/>
                      </a:lnTo>
                      <a:lnTo>
                        <a:pt x="954" y="370"/>
                      </a:lnTo>
                      <a:lnTo>
                        <a:pt x="954" y="368"/>
                      </a:lnTo>
                      <a:lnTo>
                        <a:pt x="952" y="366"/>
                      </a:lnTo>
                      <a:lnTo>
                        <a:pt x="952" y="364"/>
                      </a:lnTo>
                      <a:lnTo>
                        <a:pt x="950" y="364"/>
                      </a:lnTo>
                      <a:lnTo>
                        <a:pt x="952" y="362"/>
                      </a:lnTo>
                      <a:lnTo>
                        <a:pt x="950" y="362"/>
                      </a:lnTo>
                      <a:lnTo>
                        <a:pt x="952" y="362"/>
                      </a:lnTo>
                      <a:lnTo>
                        <a:pt x="950" y="362"/>
                      </a:lnTo>
                      <a:lnTo>
                        <a:pt x="952" y="362"/>
                      </a:lnTo>
                      <a:lnTo>
                        <a:pt x="950" y="362"/>
                      </a:lnTo>
                      <a:lnTo>
                        <a:pt x="950" y="360"/>
                      </a:lnTo>
                      <a:lnTo>
                        <a:pt x="950" y="358"/>
                      </a:lnTo>
                      <a:lnTo>
                        <a:pt x="948" y="356"/>
                      </a:lnTo>
                      <a:lnTo>
                        <a:pt x="946" y="356"/>
                      </a:lnTo>
                      <a:lnTo>
                        <a:pt x="946" y="354"/>
                      </a:lnTo>
                      <a:lnTo>
                        <a:pt x="948" y="354"/>
                      </a:lnTo>
                      <a:lnTo>
                        <a:pt x="946" y="354"/>
                      </a:lnTo>
                      <a:lnTo>
                        <a:pt x="946" y="352"/>
                      </a:lnTo>
                      <a:lnTo>
                        <a:pt x="946" y="354"/>
                      </a:lnTo>
                      <a:lnTo>
                        <a:pt x="944" y="352"/>
                      </a:lnTo>
                      <a:lnTo>
                        <a:pt x="944" y="354"/>
                      </a:lnTo>
                      <a:lnTo>
                        <a:pt x="944" y="352"/>
                      </a:lnTo>
                      <a:lnTo>
                        <a:pt x="944" y="354"/>
                      </a:lnTo>
                      <a:lnTo>
                        <a:pt x="942" y="354"/>
                      </a:lnTo>
                      <a:lnTo>
                        <a:pt x="942" y="356"/>
                      </a:lnTo>
                      <a:lnTo>
                        <a:pt x="944" y="358"/>
                      </a:lnTo>
                      <a:lnTo>
                        <a:pt x="942" y="358"/>
                      </a:lnTo>
                      <a:lnTo>
                        <a:pt x="944" y="358"/>
                      </a:lnTo>
                      <a:lnTo>
                        <a:pt x="942" y="358"/>
                      </a:lnTo>
                      <a:lnTo>
                        <a:pt x="944" y="360"/>
                      </a:lnTo>
                      <a:lnTo>
                        <a:pt x="942" y="360"/>
                      </a:lnTo>
                      <a:lnTo>
                        <a:pt x="944" y="362"/>
                      </a:lnTo>
                      <a:lnTo>
                        <a:pt x="942" y="364"/>
                      </a:lnTo>
                      <a:lnTo>
                        <a:pt x="944" y="364"/>
                      </a:lnTo>
                      <a:lnTo>
                        <a:pt x="942" y="366"/>
                      </a:lnTo>
                      <a:lnTo>
                        <a:pt x="942" y="368"/>
                      </a:lnTo>
                      <a:lnTo>
                        <a:pt x="944" y="368"/>
                      </a:lnTo>
                      <a:lnTo>
                        <a:pt x="942" y="368"/>
                      </a:lnTo>
                      <a:lnTo>
                        <a:pt x="944" y="370"/>
                      </a:lnTo>
                      <a:lnTo>
                        <a:pt x="944" y="372"/>
                      </a:lnTo>
                      <a:lnTo>
                        <a:pt x="944" y="374"/>
                      </a:lnTo>
                      <a:lnTo>
                        <a:pt x="944" y="376"/>
                      </a:lnTo>
                      <a:lnTo>
                        <a:pt x="944" y="378"/>
                      </a:lnTo>
                      <a:lnTo>
                        <a:pt x="946" y="380"/>
                      </a:lnTo>
                      <a:lnTo>
                        <a:pt x="942" y="380"/>
                      </a:lnTo>
                      <a:lnTo>
                        <a:pt x="942" y="378"/>
                      </a:lnTo>
                      <a:lnTo>
                        <a:pt x="940" y="378"/>
                      </a:lnTo>
                      <a:lnTo>
                        <a:pt x="938" y="378"/>
                      </a:lnTo>
                      <a:lnTo>
                        <a:pt x="938" y="376"/>
                      </a:lnTo>
                      <a:lnTo>
                        <a:pt x="936" y="374"/>
                      </a:lnTo>
                      <a:lnTo>
                        <a:pt x="936" y="372"/>
                      </a:lnTo>
                      <a:lnTo>
                        <a:pt x="934" y="374"/>
                      </a:lnTo>
                      <a:lnTo>
                        <a:pt x="936" y="376"/>
                      </a:lnTo>
                      <a:lnTo>
                        <a:pt x="938" y="378"/>
                      </a:lnTo>
                      <a:lnTo>
                        <a:pt x="936" y="378"/>
                      </a:lnTo>
                      <a:lnTo>
                        <a:pt x="938" y="378"/>
                      </a:lnTo>
                      <a:lnTo>
                        <a:pt x="938" y="380"/>
                      </a:lnTo>
                      <a:lnTo>
                        <a:pt x="940" y="382"/>
                      </a:lnTo>
                      <a:lnTo>
                        <a:pt x="832" y="406"/>
                      </a:lnTo>
                      <a:lnTo>
                        <a:pt x="802" y="414"/>
                      </a:lnTo>
                      <a:lnTo>
                        <a:pt x="800" y="414"/>
                      </a:lnTo>
                      <a:lnTo>
                        <a:pt x="796" y="414"/>
                      </a:lnTo>
                      <a:lnTo>
                        <a:pt x="668" y="440"/>
                      </a:lnTo>
                      <a:lnTo>
                        <a:pt x="636" y="450"/>
                      </a:lnTo>
                      <a:lnTo>
                        <a:pt x="514" y="472"/>
                      </a:lnTo>
                      <a:lnTo>
                        <a:pt x="418" y="490"/>
                      </a:lnTo>
                      <a:lnTo>
                        <a:pt x="366" y="496"/>
                      </a:lnTo>
                      <a:lnTo>
                        <a:pt x="350" y="498"/>
                      </a:lnTo>
                      <a:lnTo>
                        <a:pt x="308" y="504"/>
                      </a:lnTo>
                      <a:lnTo>
                        <a:pt x="274" y="510"/>
                      </a:lnTo>
                      <a:lnTo>
                        <a:pt x="256" y="510"/>
                      </a:lnTo>
                      <a:lnTo>
                        <a:pt x="246" y="512"/>
                      </a:lnTo>
                      <a:lnTo>
                        <a:pt x="250" y="508"/>
                      </a:lnTo>
                      <a:lnTo>
                        <a:pt x="216" y="514"/>
                      </a:lnTo>
                      <a:lnTo>
                        <a:pt x="214" y="516"/>
                      </a:lnTo>
                      <a:lnTo>
                        <a:pt x="52" y="542"/>
                      </a:lnTo>
                      <a:lnTo>
                        <a:pt x="48" y="542"/>
                      </a:lnTo>
                      <a:lnTo>
                        <a:pt x="16" y="546"/>
                      </a:lnTo>
                      <a:lnTo>
                        <a:pt x="0" y="548"/>
                      </a:lnTo>
                      <a:lnTo>
                        <a:pt x="0" y="548"/>
                      </a:lnTo>
                      <a:close/>
                      <a:moveTo>
                        <a:pt x="872" y="226"/>
                      </a:moveTo>
                      <a:lnTo>
                        <a:pt x="870" y="226"/>
                      </a:lnTo>
                      <a:lnTo>
                        <a:pt x="872" y="224"/>
                      </a:lnTo>
                      <a:lnTo>
                        <a:pt x="872" y="226"/>
                      </a:lnTo>
                      <a:lnTo>
                        <a:pt x="872" y="226"/>
                      </a:lnTo>
                      <a:close/>
                    </a:path>
                  </a:pathLst>
                </a:custGeom>
                <a:solidFill>
                  <a:srgbClr val="F37761"/>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111" name="Freeform 182">
                  <a:extLst>
                    <a:ext uri="{FF2B5EF4-FFF2-40B4-BE49-F238E27FC236}">
                      <a16:creationId xmlns:a16="http://schemas.microsoft.com/office/drawing/2014/main" id="{7A07F4AB-BC1C-E3CD-4615-7ADF1099163D}"/>
                    </a:ext>
                  </a:extLst>
                </p:cNvPr>
                <p:cNvSpPr>
                  <a:spLocks/>
                </p:cNvSpPr>
                <p:nvPr/>
              </p:nvSpPr>
              <p:spPr bwMode="auto">
                <a:xfrm>
                  <a:off x="8540750" y="2301875"/>
                  <a:ext cx="260350" cy="587375"/>
                </a:xfrm>
                <a:custGeom>
                  <a:avLst/>
                  <a:gdLst>
                    <a:gd name="T0" fmla="*/ 8 w 164"/>
                    <a:gd name="T1" fmla="*/ 264 h 370"/>
                    <a:gd name="T2" fmla="*/ 32 w 164"/>
                    <a:gd name="T3" fmla="*/ 238 h 370"/>
                    <a:gd name="T4" fmla="*/ 46 w 164"/>
                    <a:gd name="T5" fmla="*/ 212 h 370"/>
                    <a:gd name="T6" fmla="*/ 78 w 164"/>
                    <a:gd name="T7" fmla="*/ 184 h 370"/>
                    <a:gd name="T8" fmla="*/ 46 w 164"/>
                    <a:gd name="T9" fmla="*/ 158 h 370"/>
                    <a:gd name="T10" fmla="*/ 26 w 164"/>
                    <a:gd name="T11" fmla="*/ 134 h 370"/>
                    <a:gd name="T12" fmla="*/ 8 w 164"/>
                    <a:gd name="T13" fmla="*/ 124 h 370"/>
                    <a:gd name="T14" fmla="*/ 4 w 164"/>
                    <a:gd name="T15" fmla="*/ 102 h 370"/>
                    <a:gd name="T16" fmla="*/ 14 w 164"/>
                    <a:gd name="T17" fmla="*/ 86 h 370"/>
                    <a:gd name="T18" fmla="*/ 2 w 164"/>
                    <a:gd name="T19" fmla="*/ 64 h 370"/>
                    <a:gd name="T20" fmla="*/ 14 w 164"/>
                    <a:gd name="T21" fmla="*/ 48 h 370"/>
                    <a:gd name="T22" fmla="*/ 22 w 164"/>
                    <a:gd name="T23" fmla="*/ 24 h 370"/>
                    <a:gd name="T24" fmla="*/ 36 w 164"/>
                    <a:gd name="T25" fmla="*/ 0 h 370"/>
                    <a:gd name="T26" fmla="*/ 136 w 164"/>
                    <a:gd name="T27" fmla="*/ 76 h 370"/>
                    <a:gd name="T28" fmla="*/ 130 w 164"/>
                    <a:gd name="T29" fmla="*/ 84 h 370"/>
                    <a:gd name="T30" fmla="*/ 126 w 164"/>
                    <a:gd name="T31" fmla="*/ 90 h 370"/>
                    <a:gd name="T32" fmla="*/ 126 w 164"/>
                    <a:gd name="T33" fmla="*/ 80 h 370"/>
                    <a:gd name="T34" fmla="*/ 122 w 164"/>
                    <a:gd name="T35" fmla="*/ 84 h 370"/>
                    <a:gd name="T36" fmla="*/ 118 w 164"/>
                    <a:gd name="T37" fmla="*/ 96 h 370"/>
                    <a:gd name="T38" fmla="*/ 116 w 164"/>
                    <a:gd name="T39" fmla="*/ 112 h 370"/>
                    <a:gd name="T40" fmla="*/ 132 w 164"/>
                    <a:gd name="T41" fmla="*/ 120 h 370"/>
                    <a:gd name="T42" fmla="*/ 152 w 164"/>
                    <a:gd name="T43" fmla="*/ 122 h 370"/>
                    <a:gd name="T44" fmla="*/ 144 w 164"/>
                    <a:gd name="T45" fmla="*/ 130 h 370"/>
                    <a:gd name="T46" fmla="*/ 152 w 164"/>
                    <a:gd name="T47" fmla="*/ 128 h 370"/>
                    <a:gd name="T48" fmla="*/ 152 w 164"/>
                    <a:gd name="T49" fmla="*/ 132 h 370"/>
                    <a:gd name="T50" fmla="*/ 154 w 164"/>
                    <a:gd name="T51" fmla="*/ 134 h 370"/>
                    <a:gd name="T52" fmla="*/ 156 w 164"/>
                    <a:gd name="T53" fmla="*/ 132 h 370"/>
                    <a:gd name="T54" fmla="*/ 150 w 164"/>
                    <a:gd name="T55" fmla="*/ 118 h 370"/>
                    <a:gd name="T56" fmla="*/ 152 w 164"/>
                    <a:gd name="T57" fmla="*/ 118 h 370"/>
                    <a:gd name="T58" fmla="*/ 160 w 164"/>
                    <a:gd name="T59" fmla="*/ 172 h 370"/>
                    <a:gd name="T60" fmla="*/ 162 w 164"/>
                    <a:gd name="T61" fmla="*/ 214 h 370"/>
                    <a:gd name="T62" fmla="*/ 152 w 164"/>
                    <a:gd name="T63" fmla="*/ 196 h 370"/>
                    <a:gd name="T64" fmla="*/ 152 w 164"/>
                    <a:gd name="T65" fmla="*/ 196 h 370"/>
                    <a:gd name="T66" fmla="*/ 156 w 164"/>
                    <a:gd name="T67" fmla="*/ 202 h 370"/>
                    <a:gd name="T68" fmla="*/ 154 w 164"/>
                    <a:gd name="T69" fmla="*/ 204 h 370"/>
                    <a:gd name="T70" fmla="*/ 154 w 164"/>
                    <a:gd name="T71" fmla="*/ 216 h 370"/>
                    <a:gd name="T72" fmla="*/ 158 w 164"/>
                    <a:gd name="T73" fmla="*/ 232 h 370"/>
                    <a:gd name="T74" fmla="*/ 154 w 164"/>
                    <a:gd name="T75" fmla="*/ 238 h 370"/>
                    <a:gd name="T76" fmla="*/ 152 w 164"/>
                    <a:gd name="T77" fmla="*/ 250 h 370"/>
                    <a:gd name="T78" fmla="*/ 144 w 164"/>
                    <a:gd name="T79" fmla="*/ 258 h 370"/>
                    <a:gd name="T80" fmla="*/ 146 w 164"/>
                    <a:gd name="T81" fmla="*/ 262 h 370"/>
                    <a:gd name="T82" fmla="*/ 138 w 164"/>
                    <a:gd name="T83" fmla="*/ 262 h 370"/>
                    <a:gd name="T84" fmla="*/ 132 w 164"/>
                    <a:gd name="T85" fmla="*/ 262 h 370"/>
                    <a:gd name="T86" fmla="*/ 140 w 164"/>
                    <a:gd name="T87" fmla="*/ 270 h 370"/>
                    <a:gd name="T88" fmla="*/ 140 w 164"/>
                    <a:gd name="T89" fmla="*/ 276 h 370"/>
                    <a:gd name="T90" fmla="*/ 132 w 164"/>
                    <a:gd name="T91" fmla="*/ 284 h 370"/>
                    <a:gd name="T92" fmla="*/ 136 w 164"/>
                    <a:gd name="T93" fmla="*/ 292 h 370"/>
                    <a:gd name="T94" fmla="*/ 128 w 164"/>
                    <a:gd name="T95" fmla="*/ 300 h 370"/>
                    <a:gd name="T96" fmla="*/ 120 w 164"/>
                    <a:gd name="T97" fmla="*/ 306 h 370"/>
                    <a:gd name="T98" fmla="*/ 122 w 164"/>
                    <a:gd name="T99" fmla="*/ 312 h 370"/>
                    <a:gd name="T100" fmla="*/ 118 w 164"/>
                    <a:gd name="T101" fmla="*/ 328 h 370"/>
                    <a:gd name="T102" fmla="*/ 112 w 164"/>
                    <a:gd name="T103" fmla="*/ 336 h 370"/>
                    <a:gd name="T104" fmla="*/ 112 w 164"/>
                    <a:gd name="T105" fmla="*/ 348 h 370"/>
                    <a:gd name="T106" fmla="*/ 110 w 164"/>
                    <a:gd name="T107" fmla="*/ 350 h 370"/>
                    <a:gd name="T108" fmla="*/ 106 w 164"/>
                    <a:gd name="T109" fmla="*/ 362 h 370"/>
                    <a:gd name="T110" fmla="*/ 104 w 164"/>
                    <a:gd name="T111" fmla="*/ 368 h 370"/>
                    <a:gd name="T112" fmla="*/ 96 w 164"/>
                    <a:gd name="T113" fmla="*/ 336 h 370"/>
                    <a:gd name="T114" fmla="*/ 78 w 164"/>
                    <a:gd name="T115" fmla="*/ 330 h 370"/>
                    <a:gd name="T116" fmla="*/ 62 w 164"/>
                    <a:gd name="T117" fmla="*/ 336 h 370"/>
                    <a:gd name="T118" fmla="*/ 46 w 164"/>
                    <a:gd name="T119" fmla="*/ 324 h 370"/>
                    <a:gd name="T120" fmla="*/ 26 w 164"/>
                    <a:gd name="T121" fmla="*/ 314 h 370"/>
                    <a:gd name="T122" fmla="*/ 8 w 164"/>
                    <a:gd name="T123" fmla="*/ 302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4" h="370">
                      <a:moveTo>
                        <a:pt x="0" y="284"/>
                      </a:moveTo>
                      <a:lnTo>
                        <a:pt x="2" y="282"/>
                      </a:lnTo>
                      <a:lnTo>
                        <a:pt x="2" y="280"/>
                      </a:lnTo>
                      <a:lnTo>
                        <a:pt x="4" y="276"/>
                      </a:lnTo>
                      <a:lnTo>
                        <a:pt x="4" y="274"/>
                      </a:lnTo>
                      <a:lnTo>
                        <a:pt x="4" y="272"/>
                      </a:lnTo>
                      <a:lnTo>
                        <a:pt x="6" y="272"/>
                      </a:lnTo>
                      <a:lnTo>
                        <a:pt x="6" y="268"/>
                      </a:lnTo>
                      <a:lnTo>
                        <a:pt x="8" y="268"/>
                      </a:lnTo>
                      <a:lnTo>
                        <a:pt x="6" y="266"/>
                      </a:lnTo>
                      <a:lnTo>
                        <a:pt x="8" y="264"/>
                      </a:lnTo>
                      <a:lnTo>
                        <a:pt x="8" y="262"/>
                      </a:lnTo>
                      <a:lnTo>
                        <a:pt x="8" y="260"/>
                      </a:lnTo>
                      <a:lnTo>
                        <a:pt x="8" y="258"/>
                      </a:lnTo>
                      <a:lnTo>
                        <a:pt x="10" y="256"/>
                      </a:lnTo>
                      <a:lnTo>
                        <a:pt x="12" y="254"/>
                      </a:lnTo>
                      <a:lnTo>
                        <a:pt x="16" y="248"/>
                      </a:lnTo>
                      <a:lnTo>
                        <a:pt x="18" y="246"/>
                      </a:lnTo>
                      <a:lnTo>
                        <a:pt x="20" y="244"/>
                      </a:lnTo>
                      <a:lnTo>
                        <a:pt x="26" y="242"/>
                      </a:lnTo>
                      <a:lnTo>
                        <a:pt x="30" y="240"/>
                      </a:lnTo>
                      <a:lnTo>
                        <a:pt x="32" y="238"/>
                      </a:lnTo>
                      <a:lnTo>
                        <a:pt x="34" y="236"/>
                      </a:lnTo>
                      <a:lnTo>
                        <a:pt x="40" y="234"/>
                      </a:lnTo>
                      <a:lnTo>
                        <a:pt x="40" y="230"/>
                      </a:lnTo>
                      <a:lnTo>
                        <a:pt x="40" y="228"/>
                      </a:lnTo>
                      <a:lnTo>
                        <a:pt x="40" y="226"/>
                      </a:lnTo>
                      <a:lnTo>
                        <a:pt x="38" y="224"/>
                      </a:lnTo>
                      <a:lnTo>
                        <a:pt x="38" y="222"/>
                      </a:lnTo>
                      <a:lnTo>
                        <a:pt x="40" y="220"/>
                      </a:lnTo>
                      <a:lnTo>
                        <a:pt x="44" y="216"/>
                      </a:lnTo>
                      <a:lnTo>
                        <a:pt x="46" y="214"/>
                      </a:lnTo>
                      <a:lnTo>
                        <a:pt x="46" y="212"/>
                      </a:lnTo>
                      <a:lnTo>
                        <a:pt x="50" y="208"/>
                      </a:lnTo>
                      <a:lnTo>
                        <a:pt x="54" y="204"/>
                      </a:lnTo>
                      <a:lnTo>
                        <a:pt x="58" y="198"/>
                      </a:lnTo>
                      <a:lnTo>
                        <a:pt x="60" y="198"/>
                      </a:lnTo>
                      <a:lnTo>
                        <a:pt x="66" y="196"/>
                      </a:lnTo>
                      <a:lnTo>
                        <a:pt x="66" y="194"/>
                      </a:lnTo>
                      <a:lnTo>
                        <a:pt x="68" y="192"/>
                      </a:lnTo>
                      <a:lnTo>
                        <a:pt x="68" y="188"/>
                      </a:lnTo>
                      <a:lnTo>
                        <a:pt x="74" y="188"/>
                      </a:lnTo>
                      <a:lnTo>
                        <a:pt x="76" y="184"/>
                      </a:lnTo>
                      <a:lnTo>
                        <a:pt x="78" y="184"/>
                      </a:lnTo>
                      <a:lnTo>
                        <a:pt x="80" y="182"/>
                      </a:lnTo>
                      <a:lnTo>
                        <a:pt x="78" y="180"/>
                      </a:lnTo>
                      <a:lnTo>
                        <a:pt x="76" y="178"/>
                      </a:lnTo>
                      <a:lnTo>
                        <a:pt x="74" y="176"/>
                      </a:lnTo>
                      <a:lnTo>
                        <a:pt x="70" y="172"/>
                      </a:lnTo>
                      <a:lnTo>
                        <a:pt x="68" y="172"/>
                      </a:lnTo>
                      <a:lnTo>
                        <a:pt x="62" y="170"/>
                      </a:lnTo>
                      <a:lnTo>
                        <a:pt x="56" y="164"/>
                      </a:lnTo>
                      <a:lnTo>
                        <a:pt x="54" y="162"/>
                      </a:lnTo>
                      <a:lnTo>
                        <a:pt x="52" y="162"/>
                      </a:lnTo>
                      <a:lnTo>
                        <a:pt x="46" y="158"/>
                      </a:lnTo>
                      <a:lnTo>
                        <a:pt x="44" y="154"/>
                      </a:lnTo>
                      <a:lnTo>
                        <a:pt x="42" y="150"/>
                      </a:lnTo>
                      <a:lnTo>
                        <a:pt x="38" y="150"/>
                      </a:lnTo>
                      <a:lnTo>
                        <a:pt x="34" y="152"/>
                      </a:lnTo>
                      <a:lnTo>
                        <a:pt x="30" y="150"/>
                      </a:lnTo>
                      <a:lnTo>
                        <a:pt x="28" y="144"/>
                      </a:lnTo>
                      <a:lnTo>
                        <a:pt x="26" y="142"/>
                      </a:lnTo>
                      <a:lnTo>
                        <a:pt x="28" y="142"/>
                      </a:lnTo>
                      <a:lnTo>
                        <a:pt x="28" y="140"/>
                      </a:lnTo>
                      <a:lnTo>
                        <a:pt x="26" y="136"/>
                      </a:lnTo>
                      <a:lnTo>
                        <a:pt x="26" y="134"/>
                      </a:lnTo>
                      <a:lnTo>
                        <a:pt x="24" y="132"/>
                      </a:lnTo>
                      <a:lnTo>
                        <a:pt x="20" y="128"/>
                      </a:lnTo>
                      <a:lnTo>
                        <a:pt x="18" y="128"/>
                      </a:lnTo>
                      <a:lnTo>
                        <a:pt x="14" y="128"/>
                      </a:lnTo>
                      <a:lnTo>
                        <a:pt x="12" y="130"/>
                      </a:lnTo>
                      <a:lnTo>
                        <a:pt x="10" y="130"/>
                      </a:lnTo>
                      <a:lnTo>
                        <a:pt x="8" y="130"/>
                      </a:lnTo>
                      <a:lnTo>
                        <a:pt x="8" y="128"/>
                      </a:lnTo>
                      <a:lnTo>
                        <a:pt x="8" y="126"/>
                      </a:lnTo>
                      <a:lnTo>
                        <a:pt x="6" y="124"/>
                      </a:lnTo>
                      <a:lnTo>
                        <a:pt x="8" y="124"/>
                      </a:lnTo>
                      <a:lnTo>
                        <a:pt x="8" y="122"/>
                      </a:lnTo>
                      <a:lnTo>
                        <a:pt x="6" y="120"/>
                      </a:lnTo>
                      <a:lnTo>
                        <a:pt x="6" y="116"/>
                      </a:lnTo>
                      <a:lnTo>
                        <a:pt x="6" y="114"/>
                      </a:lnTo>
                      <a:lnTo>
                        <a:pt x="4" y="114"/>
                      </a:lnTo>
                      <a:lnTo>
                        <a:pt x="4" y="112"/>
                      </a:lnTo>
                      <a:lnTo>
                        <a:pt x="4" y="110"/>
                      </a:lnTo>
                      <a:lnTo>
                        <a:pt x="4" y="108"/>
                      </a:lnTo>
                      <a:lnTo>
                        <a:pt x="4" y="106"/>
                      </a:lnTo>
                      <a:lnTo>
                        <a:pt x="2" y="104"/>
                      </a:lnTo>
                      <a:lnTo>
                        <a:pt x="4" y="102"/>
                      </a:lnTo>
                      <a:lnTo>
                        <a:pt x="4" y="98"/>
                      </a:lnTo>
                      <a:lnTo>
                        <a:pt x="8" y="98"/>
                      </a:lnTo>
                      <a:lnTo>
                        <a:pt x="8" y="96"/>
                      </a:lnTo>
                      <a:lnTo>
                        <a:pt x="10" y="96"/>
                      </a:lnTo>
                      <a:lnTo>
                        <a:pt x="10" y="92"/>
                      </a:lnTo>
                      <a:lnTo>
                        <a:pt x="12" y="90"/>
                      </a:lnTo>
                      <a:lnTo>
                        <a:pt x="12" y="88"/>
                      </a:lnTo>
                      <a:lnTo>
                        <a:pt x="10" y="88"/>
                      </a:lnTo>
                      <a:lnTo>
                        <a:pt x="10" y="86"/>
                      </a:lnTo>
                      <a:lnTo>
                        <a:pt x="12" y="86"/>
                      </a:lnTo>
                      <a:lnTo>
                        <a:pt x="14" y="86"/>
                      </a:lnTo>
                      <a:lnTo>
                        <a:pt x="14" y="84"/>
                      </a:lnTo>
                      <a:lnTo>
                        <a:pt x="14" y="82"/>
                      </a:lnTo>
                      <a:lnTo>
                        <a:pt x="10" y="80"/>
                      </a:lnTo>
                      <a:lnTo>
                        <a:pt x="10" y="76"/>
                      </a:lnTo>
                      <a:lnTo>
                        <a:pt x="6" y="74"/>
                      </a:lnTo>
                      <a:lnTo>
                        <a:pt x="4" y="72"/>
                      </a:lnTo>
                      <a:lnTo>
                        <a:pt x="4" y="72"/>
                      </a:lnTo>
                      <a:lnTo>
                        <a:pt x="2" y="70"/>
                      </a:lnTo>
                      <a:lnTo>
                        <a:pt x="0" y="70"/>
                      </a:lnTo>
                      <a:lnTo>
                        <a:pt x="0" y="68"/>
                      </a:lnTo>
                      <a:lnTo>
                        <a:pt x="2" y="64"/>
                      </a:lnTo>
                      <a:lnTo>
                        <a:pt x="4" y="64"/>
                      </a:lnTo>
                      <a:lnTo>
                        <a:pt x="4" y="60"/>
                      </a:lnTo>
                      <a:lnTo>
                        <a:pt x="6" y="60"/>
                      </a:lnTo>
                      <a:lnTo>
                        <a:pt x="10" y="56"/>
                      </a:lnTo>
                      <a:lnTo>
                        <a:pt x="12" y="54"/>
                      </a:lnTo>
                      <a:lnTo>
                        <a:pt x="12" y="52"/>
                      </a:lnTo>
                      <a:lnTo>
                        <a:pt x="12" y="50"/>
                      </a:lnTo>
                      <a:lnTo>
                        <a:pt x="14" y="50"/>
                      </a:lnTo>
                      <a:lnTo>
                        <a:pt x="16" y="48"/>
                      </a:lnTo>
                      <a:lnTo>
                        <a:pt x="16" y="46"/>
                      </a:lnTo>
                      <a:lnTo>
                        <a:pt x="14" y="48"/>
                      </a:lnTo>
                      <a:lnTo>
                        <a:pt x="12" y="48"/>
                      </a:lnTo>
                      <a:lnTo>
                        <a:pt x="14" y="46"/>
                      </a:lnTo>
                      <a:lnTo>
                        <a:pt x="14" y="44"/>
                      </a:lnTo>
                      <a:lnTo>
                        <a:pt x="16" y="42"/>
                      </a:lnTo>
                      <a:lnTo>
                        <a:pt x="18" y="40"/>
                      </a:lnTo>
                      <a:lnTo>
                        <a:pt x="20" y="36"/>
                      </a:lnTo>
                      <a:lnTo>
                        <a:pt x="20" y="34"/>
                      </a:lnTo>
                      <a:lnTo>
                        <a:pt x="22" y="32"/>
                      </a:lnTo>
                      <a:lnTo>
                        <a:pt x="22" y="28"/>
                      </a:lnTo>
                      <a:lnTo>
                        <a:pt x="24" y="26"/>
                      </a:lnTo>
                      <a:lnTo>
                        <a:pt x="22" y="24"/>
                      </a:lnTo>
                      <a:lnTo>
                        <a:pt x="22" y="20"/>
                      </a:lnTo>
                      <a:lnTo>
                        <a:pt x="24" y="20"/>
                      </a:lnTo>
                      <a:lnTo>
                        <a:pt x="22" y="18"/>
                      </a:lnTo>
                      <a:lnTo>
                        <a:pt x="24" y="14"/>
                      </a:lnTo>
                      <a:lnTo>
                        <a:pt x="28" y="10"/>
                      </a:lnTo>
                      <a:lnTo>
                        <a:pt x="26" y="8"/>
                      </a:lnTo>
                      <a:lnTo>
                        <a:pt x="30" y="6"/>
                      </a:lnTo>
                      <a:lnTo>
                        <a:pt x="30" y="4"/>
                      </a:lnTo>
                      <a:lnTo>
                        <a:pt x="30" y="2"/>
                      </a:lnTo>
                      <a:lnTo>
                        <a:pt x="34" y="2"/>
                      </a:lnTo>
                      <a:lnTo>
                        <a:pt x="36" y="0"/>
                      </a:lnTo>
                      <a:lnTo>
                        <a:pt x="68" y="10"/>
                      </a:lnTo>
                      <a:lnTo>
                        <a:pt x="88" y="16"/>
                      </a:lnTo>
                      <a:lnTo>
                        <a:pt x="108" y="22"/>
                      </a:lnTo>
                      <a:lnTo>
                        <a:pt x="138" y="30"/>
                      </a:lnTo>
                      <a:lnTo>
                        <a:pt x="140" y="30"/>
                      </a:lnTo>
                      <a:lnTo>
                        <a:pt x="140" y="34"/>
                      </a:lnTo>
                      <a:lnTo>
                        <a:pt x="140" y="48"/>
                      </a:lnTo>
                      <a:lnTo>
                        <a:pt x="138" y="54"/>
                      </a:lnTo>
                      <a:lnTo>
                        <a:pt x="138" y="58"/>
                      </a:lnTo>
                      <a:lnTo>
                        <a:pt x="136" y="70"/>
                      </a:lnTo>
                      <a:lnTo>
                        <a:pt x="136" y="76"/>
                      </a:lnTo>
                      <a:lnTo>
                        <a:pt x="134" y="80"/>
                      </a:lnTo>
                      <a:lnTo>
                        <a:pt x="134" y="82"/>
                      </a:lnTo>
                      <a:lnTo>
                        <a:pt x="132" y="80"/>
                      </a:lnTo>
                      <a:lnTo>
                        <a:pt x="132" y="82"/>
                      </a:lnTo>
                      <a:lnTo>
                        <a:pt x="132" y="84"/>
                      </a:lnTo>
                      <a:lnTo>
                        <a:pt x="130" y="82"/>
                      </a:lnTo>
                      <a:lnTo>
                        <a:pt x="132" y="84"/>
                      </a:lnTo>
                      <a:lnTo>
                        <a:pt x="130" y="84"/>
                      </a:lnTo>
                      <a:lnTo>
                        <a:pt x="134" y="84"/>
                      </a:lnTo>
                      <a:lnTo>
                        <a:pt x="130" y="84"/>
                      </a:lnTo>
                      <a:lnTo>
                        <a:pt x="130" y="84"/>
                      </a:lnTo>
                      <a:lnTo>
                        <a:pt x="132" y="84"/>
                      </a:lnTo>
                      <a:lnTo>
                        <a:pt x="130" y="84"/>
                      </a:lnTo>
                      <a:lnTo>
                        <a:pt x="128" y="84"/>
                      </a:lnTo>
                      <a:lnTo>
                        <a:pt x="130" y="84"/>
                      </a:lnTo>
                      <a:lnTo>
                        <a:pt x="130" y="86"/>
                      </a:lnTo>
                      <a:lnTo>
                        <a:pt x="132" y="86"/>
                      </a:lnTo>
                      <a:lnTo>
                        <a:pt x="130" y="88"/>
                      </a:lnTo>
                      <a:lnTo>
                        <a:pt x="128" y="86"/>
                      </a:lnTo>
                      <a:lnTo>
                        <a:pt x="130" y="88"/>
                      </a:lnTo>
                      <a:lnTo>
                        <a:pt x="128" y="88"/>
                      </a:lnTo>
                      <a:lnTo>
                        <a:pt x="126" y="90"/>
                      </a:lnTo>
                      <a:lnTo>
                        <a:pt x="124" y="88"/>
                      </a:lnTo>
                      <a:lnTo>
                        <a:pt x="126" y="86"/>
                      </a:lnTo>
                      <a:lnTo>
                        <a:pt x="126" y="84"/>
                      </a:lnTo>
                      <a:lnTo>
                        <a:pt x="128" y="84"/>
                      </a:lnTo>
                      <a:lnTo>
                        <a:pt x="126" y="84"/>
                      </a:lnTo>
                      <a:lnTo>
                        <a:pt x="128" y="84"/>
                      </a:lnTo>
                      <a:lnTo>
                        <a:pt x="126" y="82"/>
                      </a:lnTo>
                      <a:lnTo>
                        <a:pt x="128" y="82"/>
                      </a:lnTo>
                      <a:lnTo>
                        <a:pt x="126" y="80"/>
                      </a:lnTo>
                      <a:lnTo>
                        <a:pt x="128" y="80"/>
                      </a:lnTo>
                      <a:lnTo>
                        <a:pt x="126" y="80"/>
                      </a:lnTo>
                      <a:lnTo>
                        <a:pt x="128" y="76"/>
                      </a:lnTo>
                      <a:lnTo>
                        <a:pt x="128" y="74"/>
                      </a:lnTo>
                      <a:lnTo>
                        <a:pt x="128" y="72"/>
                      </a:lnTo>
                      <a:lnTo>
                        <a:pt x="128" y="74"/>
                      </a:lnTo>
                      <a:lnTo>
                        <a:pt x="126" y="76"/>
                      </a:lnTo>
                      <a:lnTo>
                        <a:pt x="126" y="80"/>
                      </a:lnTo>
                      <a:lnTo>
                        <a:pt x="124" y="76"/>
                      </a:lnTo>
                      <a:lnTo>
                        <a:pt x="124" y="80"/>
                      </a:lnTo>
                      <a:lnTo>
                        <a:pt x="126" y="82"/>
                      </a:lnTo>
                      <a:lnTo>
                        <a:pt x="124" y="84"/>
                      </a:lnTo>
                      <a:lnTo>
                        <a:pt x="122" y="84"/>
                      </a:lnTo>
                      <a:lnTo>
                        <a:pt x="124" y="84"/>
                      </a:lnTo>
                      <a:lnTo>
                        <a:pt x="124" y="84"/>
                      </a:lnTo>
                      <a:lnTo>
                        <a:pt x="122" y="84"/>
                      </a:lnTo>
                      <a:lnTo>
                        <a:pt x="124" y="84"/>
                      </a:lnTo>
                      <a:lnTo>
                        <a:pt x="124" y="88"/>
                      </a:lnTo>
                      <a:lnTo>
                        <a:pt x="122" y="86"/>
                      </a:lnTo>
                      <a:lnTo>
                        <a:pt x="122" y="88"/>
                      </a:lnTo>
                      <a:lnTo>
                        <a:pt x="120" y="90"/>
                      </a:lnTo>
                      <a:lnTo>
                        <a:pt x="120" y="92"/>
                      </a:lnTo>
                      <a:lnTo>
                        <a:pt x="118" y="92"/>
                      </a:lnTo>
                      <a:lnTo>
                        <a:pt x="118" y="96"/>
                      </a:lnTo>
                      <a:lnTo>
                        <a:pt x="120" y="96"/>
                      </a:lnTo>
                      <a:lnTo>
                        <a:pt x="120" y="98"/>
                      </a:lnTo>
                      <a:lnTo>
                        <a:pt x="120" y="100"/>
                      </a:lnTo>
                      <a:lnTo>
                        <a:pt x="120" y="104"/>
                      </a:lnTo>
                      <a:lnTo>
                        <a:pt x="118" y="104"/>
                      </a:lnTo>
                      <a:lnTo>
                        <a:pt x="116" y="106"/>
                      </a:lnTo>
                      <a:lnTo>
                        <a:pt x="116" y="108"/>
                      </a:lnTo>
                      <a:lnTo>
                        <a:pt x="118" y="112"/>
                      </a:lnTo>
                      <a:lnTo>
                        <a:pt x="116" y="112"/>
                      </a:lnTo>
                      <a:lnTo>
                        <a:pt x="118" y="112"/>
                      </a:lnTo>
                      <a:lnTo>
                        <a:pt x="116" y="112"/>
                      </a:lnTo>
                      <a:lnTo>
                        <a:pt x="116" y="114"/>
                      </a:lnTo>
                      <a:lnTo>
                        <a:pt x="114" y="116"/>
                      </a:lnTo>
                      <a:lnTo>
                        <a:pt x="116" y="116"/>
                      </a:lnTo>
                      <a:lnTo>
                        <a:pt x="116" y="118"/>
                      </a:lnTo>
                      <a:lnTo>
                        <a:pt x="118" y="120"/>
                      </a:lnTo>
                      <a:lnTo>
                        <a:pt x="124" y="122"/>
                      </a:lnTo>
                      <a:lnTo>
                        <a:pt x="126" y="122"/>
                      </a:lnTo>
                      <a:lnTo>
                        <a:pt x="128" y="122"/>
                      </a:lnTo>
                      <a:lnTo>
                        <a:pt x="128" y="118"/>
                      </a:lnTo>
                      <a:lnTo>
                        <a:pt x="130" y="120"/>
                      </a:lnTo>
                      <a:lnTo>
                        <a:pt x="132" y="120"/>
                      </a:lnTo>
                      <a:lnTo>
                        <a:pt x="132" y="118"/>
                      </a:lnTo>
                      <a:lnTo>
                        <a:pt x="132" y="120"/>
                      </a:lnTo>
                      <a:lnTo>
                        <a:pt x="132" y="118"/>
                      </a:lnTo>
                      <a:lnTo>
                        <a:pt x="134" y="118"/>
                      </a:lnTo>
                      <a:lnTo>
                        <a:pt x="136" y="118"/>
                      </a:lnTo>
                      <a:lnTo>
                        <a:pt x="140" y="118"/>
                      </a:lnTo>
                      <a:lnTo>
                        <a:pt x="144" y="120"/>
                      </a:lnTo>
                      <a:lnTo>
                        <a:pt x="146" y="120"/>
                      </a:lnTo>
                      <a:lnTo>
                        <a:pt x="148" y="120"/>
                      </a:lnTo>
                      <a:lnTo>
                        <a:pt x="150" y="120"/>
                      </a:lnTo>
                      <a:lnTo>
                        <a:pt x="152" y="122"/>
                      </a:lnTo>
                      <a:lnTo>
                        <a:pt x="154" y="122"/>
                      </a:lnTo>
                      <a:lnTo>
                        <a:pt x="154" y="124"/>
                      </a:lnTo>
                      <a:lnTo>
                        <a:pt x="152" y="124"/>
                      </a:lnTo>
                      <a:lnTo>
                        <a:pt x="150" y="124"/>
                      </a:lnTo>
                      <a:lnTo>
                        <a:pt x="148" y="124"/>
                      </a:lnTo>
                      <a:lnTo>
                        <a:pt x="150" y="124"/>
                      </a:lnTo>
                      <a:lnTo>
                        <a:pt x="148" y="126"/>
                      </a:lnTo>
                      <a:lnTo>
                        <a:pt x="148" y="128"/>
                      </a:lnTo>
                      <a:lnTo>
                        <a:pt x="146" y="128"/>
                      </a:lnTo>
                      <a:lnTo>
                        <a:pt x="144" y="128"/>
                      </a:lnTo>
                      <a:lnTo>
                        <a:pt x="144" y="130"/>
                      </a:lnTo>
                      <a:lnTo>
                        <a:pt x="144" y="132"/>
                      </a:lnTo>
                      <a:lnTo>
                        <a:pt x="146" y="130"/>
                      </a:lnTo>
                      <a:lnTo>
                        <a:pt x="146" y="128"/>
                      </a:lnTo>
                      <a:lnTo>
                        <a:pt x="148" y="128"/>
                      </a:lnTo>
                      <a:lnTo>
                        <a:pt x="150" y="126"/>
                      </a:lnTo>
                      <a:lnTo>
                        <a:pt x="152" y="126"/>
                      </a:lnTo>
                      <a:lnTo>
                        <a:pt x="154" y="126"/>
                      </a:lnTo>
                      <a:lnTo>
                        <a:pt x="156" y="126"/>
                      </a:lnTo>
                      <a:lnTo>
                        <a:pt x="156" y="128"/>
                      </a:lnTo>
                      <a:lnTo>
                        <a:pt x="154" y="128"/>
                      </a:lnTo>
                      <a:lnTo>
                        <a:pt x="152" y="128"/>
                      </a:lnTo>
                      <a:lnTo>
                        <a:pt x="154" y="130"/>
                      </a:lnTo>
                      <a:lnTo>
                        <a:pt x="152" y="130"/>
                      </a:lnTo>
                      <a:lnTo>
                        <a:pt x="152" y="132"/>
                      </a:lnTo>
                      <a:lnTo>
                        <a:pt x="152" y="130"/>
                      </a:lnTo>
                      <a:lnTo>
                        <a:pt x="152" y="132"/>
                      </a:lnTo>
                      <a:lnTo>
                        <a:pt x="150" y="130"/>
                      </a:lnTo>
                      <a:lnTo>
                        <a:pt x="152" y="132"/>
                      </a:lnTo>
                      <a:lnTo>
                        <a:pt x="150" y="132"/>
                      </a:lnTo>
                      <a:lnTo>
                        <a:pt x="150" y="134"/>
                      </a:lnTo>
                      <a:lnTo>
                        <a:pt x="150" y="132"/>
                      </a:lnTo>
                      <a:lnTo>
                        <a:pt x="152" y="132"/>
                      </a:lnTo>
                      <a:lnTo>
                        <a:pt x="150" y="132"/>
                      </a:lnTo>
                      <a:lnTo>
                        <a:pt x="152" y="132"/>
                      </a:lnTo>
                      <a:lnTo>
                        <a:pt x="152" y="134"/>
                      </a:lnTo>
                      <a:lnTo>
                        <a:pt x="150" y="134"/>
                      </a:lnTo>
                      <a:lnTo>
                        <a:pt x="148" y="136"/>
                      </a:lnTo>
                      <a:lnTo>
                        <a:pt x="152" y="134"/>
                      </a:lnTo>
                      <a:lnTo>
                        <a:pt x="152" y="136"/>
                      </a:lnTo>
                      <a:lnTo>
                        <a:pt x="150" y="136"/>
                      </a:lnTo>
                      <a:lnTo>
                        <a:pt x="152" y="136"/>
                      </a:lnTo>
                      <a:lnTo>
                        <a:pt x="152" y="134"/>
                      </a:lnTo>
                      <a:lnTo>
                        <a:pt x="154" y="134"/>
                      </a:lnTo>
                      <a:lnTo>
                        <a:pt x="152" y="134"/>
                      </a:lnTo>
                      <a:lnTo>
                        <a:pt x="154" y="132"/>
                      </a:lnTo>
                      <a:lnTo>
                        <a:pt x="154" y="134"/>
                      </a:lnTo>
                      <a:lnTo>
                        <a:pt x="154" y="136"/>
                      </a:lnTo>
                      <a:lnTo>
                        <a:pt x="156" y="134"/>
                      </a:lnTo>
                      <a:lnTo>
                        <a:pt x="154" y="134"/>
                      </a:lnTo>
                      <a:lnTo>
                        <a:pt x="156" y="134"/>
                      </a:lnTo>
                      <a:lnTo>
                        <a:pt x="154" y="134"/>
                      </a:lnTo>
                      <a:lnTo>
                        <a:pt x="154" y="132"/>
                      </a:lnTo>
                      <a:lnTo>
                        <a:pt x="156" y="134"/>
                      </a:lnTo>
                      <a:lnTo>
                        <a:pt x="156" y="132"/>
                      </a:lnTo>
                      <a:lnTo>
                        <a:pt x="156" y="134"/>
                      </a:lnTo>
                      <a:lnTo>
                        <a:pt x="156" y="132"/>
                      </a:lnTo>
                      <a:lnTo>
                        <a:pt x="154" y="132"/>
                      </a:lnTo>
                      <a:lnTo>
                        <a:pt x="156" y="130"/>
                      </a:lnTo>
                      <a:lnTo>
                        <a:pt x="156" y="132"/>
                      </a:lnTo>
                      <a:lnTo>
                        <a:pt x="156" y="130"/>
                      </a:lnTo>
                      <a:lnTo>
                        <a:pt x="156" y="128"/>
                      </a:lnTo>
                      <a:lnTo>
                        <a:pt x="154" y="120"/>
                      </a:lnTo>
                      <a:lnTo>
                        <a:pt x="152" y="120"/>
                      </a:lnTo>
                      <a:lnTo>
                        <a:pt x="152" y="118"/>
                      </a:lnTo>
                      <a:lnTo>
                        <a:pt x="150" y="118"/>
                      </a:lnTo>
                      <a:lnTo>
                        <a:pt x="152" y="118"/>
                      </a:lnTo>
                      <a:lnTo>
                        <a:pt x="150" y="118"/>
                      </a:lnTo>
                      <a:lnTo>
                        <a:pt x="150" y="116"/>
                      </a:lnTo>
                      <a:lnTo>
                        <a:pt x="150" y="114"/>
                      </a:lnTo>
                      <a:lnTo>
                        <a:pt x="148" y="114"/>
                      </a:lnTo>
                      <a:lnTo>
                        <a:pt x="148" y="112"/>
                      </a:lnTo>
                      <a:lnTo>
                        <a:pt x="146" y="112"/>
                      </a:lnTo>
                      <a:lnTo>
                        <a:pt x="148" y="110"/>
                      </a:lnTo>
                      <a:lnTo>
                        <a:pt x="148" y="112"/>
                      </a:lnTo>
                      <a:lnTo>
                        <a:pt x="152" y="114"/>
                      </a:lnTo>
                      <a:lnTo>
                        <a:pt x="152" y="118"/>
                      </a:lnTo>
                      <a:lnTo>
                        <a:pt x="154" y="122"/>
                      </a:lnTo>
                      <a:lnTo>
                        <a:pt x="156" y="126"/>
                      </a:lnTo>
                      <a:lnTo>
                        <a:pt x="158" y="136"/>
                      </a:lnTo>
                      <a:lnTo>
                        <a:pt x="158" y="144"/>
                      </a:lnTo>
                      <a:lnTo>
                        <a:pt x="158" y="146"/>
                      </a:lnTo>
                      <a:lnTo>
                        <a:pt x="158" y="152"/>
                      </a:lnTo>
                      <a:lnTo>
                        <a:pt x="158" y="154"/>
                      </a:lnTo>
                      <a:lnTo>
                        <a:pt x="158" y="164"/>
                      </a:lnTo>
                      <a:lnTo>
                        <a:pt x="158" y="168"/>
                      </a:lnTo>
                      <a:lnTo>
                        <a:pt x="160" y="168"/>
                      </a:lnTo>
                      <a:lnTo>
                        <a:pt x="160" y="172"/>
                      </a:lnTo>
                      <a:lnTo>
                        <a:pt x="160" y="188"/>
                      </a:lnTo>
                      <a:lnTo>
                        <a:pt x="162" y="194"/>
                      </a:lnTo>
                      <a:lnTo>
                        <a:pt x="162" y="202"/>
                      </a:lnTo>
                      <a:lnTo>
                        <a:pt x="164" y="220"/>
                      </a:lnTo>
                      <a:lnTo>
                        <a:pt x="162" y="220"/>
                      </a:lnTo>
                      <a:lnTo>
                        <a:pt x="162" y="218"/>
                      </a:lnTo>
                      <a:lnTo>
                        <a:pt x="164" y="218"/>
                      </a:lnTo>
                      <a:lnTo>
                        <a:pt x="162" y="216"/>
                      </a:lnTo>
                      <a:lnTo>
                        <a:pt x="164" y="216"/>
                      </a:lnTo>
                      <a:lnTo>
                        <a:pt x="162" y="216"/>
                      </a:lnTo>
                      <a:lnTo>
                        <a:pt x="162" y="214"/>
                      </a:lnTo>
                      <a:lnTo>
                        <a:pt x="162" y="210"/>
                      </a:lnTo>
                      <a:lnTo>
                        <a:pt x="162" y="204"/>
                      </a:lnTo>
                      <a:lnTo>
                        <a:pt x="162" y="202"/>
                      </a:lnTo>
                      <a:lnTo>
                        <a:pt x="160" y="200"/>
                      </a:lnTo>
                      <a:lnTo>
                        <a:pt x="160" y="198"/>
                      </a:lnTo>
                      <a:lnTo>
                        <a:pt x="160" y="196"/>
                      </a:lnTo>
                      <a:lnTo>
                        <a:pt x="160" y="194"/>
                      </a:lnTo>
                      <a:lnTo>
                        <a:pt x="158" y="194"/>
                      </a:lnTo>
                      <a:lnTo>
                        <a:pt x="156" y="194"/>
                      </a:lnTo>
                      <a:lnTo>
                        <a:pt x="154" y="196"/>
                      </a:lnTo>
                      <a:lnTo>
                        <a:pt x="152" y="196"/>
                      </a:lnTo>
                      <a:lnTo>
                        <a:pt x="150" y="194"/>
                      </a:lnTo>
                      <a:lnTo>
                        <a:pt x="150" y="196"/>
                      </a:lnTo>
                      <a:lnTo>
                        <a:pt x="150" y="194"/>
                      </a:lnTo>
                      <a:lnTo>
                        <a:pt x="150" y="196"/>
                      </a:lnTo>
                      <a:lnTo>
                        <a:pt x="148" y="196"/>
                      </a:lnTo>
                      <a:lnTo>
                        <a:pt x="146" y="196"/>
                      </a:lnTo>
                      <a:lnTo>
                        <a:pt x="148" y="198"/>
                      </a:lnTo>
                      <a:lnTo>
                        <a:pt x="148" y="196"/>
                      </a:lnTo>
                      <a:lnTo>
                        <a:pt x="152" y="196"/>
                      </a:lnTo>
                      <a:lnTo>
                        <a:pt x="152" y="198"/>
                      </a:lnTo>
                      <a:lnTo>
                        <a:pt x="152" y="196"/>
                      </a:lnTo>
                      <a:lnTo>
                        <a:pt x="152" y="198"/>
                      </a:lnTo>
                      <a:lnTo>
                        <a:pt x="154" y="198"/>
                      </a:lnTo>
                      <a:lnTo>
                        <a:pt x="158" y="196"/>
                      </a:lnTo>
                      <a:lnTo>
                        <a:pt x="158" y="198"/>
                      </a:lnTo>
                      <a:lnTo>
                        <a:pt x="156" y="198"/>
                      </a:lnTo>
                      <a:lnTo>
                        <a:pt x="156" y="200"/>
                      </a:lnTo>
                      <a:lnTo>
                        <a:pt x="156" y="198"/>
                      </a:lnTo>
                      <a:lnTo>
                        <a:pt x="154" y="200"/>
                      </a:lnTo>
                      <a:lnTo>
                        <a:pt x="156" y="200"/>
                      </a:lnTo>
                      <a:lnTo>
                        <a:pt x="154" y="202"/>
                      </a:lnTo>
                      <a:lnTo>
                        <a:pt x="156" y="202"/>
                      </a:lnTo>
                      <a:lnTo>
                        <a:pt x="154" y="202"/>
                      </a:lnTo>
                      <a:lnTo>
                        <a:pt x="156" y="202"/>
                      </a:lnTo>
                      <a:lnTo>
                        <a:pt x="154" y="202"/>
                      </a:lnTo>
                      <a:lnTo>
                        <a:pt x="156" y="204"/>
                      </a:lnTo>
                      <a:lnTo>
                        <a:pt x="154" y="204"/>
                      </a:lnTo>
                      <a:lnTo>
                        <a:pt x="156" y="204"/>
                      </a:lnTo>
                      <a:lnTo>
                        <a:pt x="154" y="204"/>
                      </a:lnTo>
                      <a:lnTo>
                        <a:pt x="156" y="204"/>
                      </a:lnTo>
                      <a:lnTo>
                        <a:pt x="154" y="204"/>
                      </a:lnTo>
                      <a:lnTo>
                        <a:pt x="156" y="204"/>
                      </a:lnTo>
                      <a:lnTo>
                        <a:pt x="154" y="204"/>
                      </a:lnTo>
                      <a:lnTo>
                        <a:pt x="156" y="204"/>
                      </a:lnTo>
                      <a:lnTo>
                        <a:pt x="156" y="206"/>
                      </a:lnTo>
                      <a:lnTo>
                        <a:pt x="152" y="206"/>
                      </a:lnTo>
                      <a:lnTo>
                        <a:pt x="154" y="208"/>
                      </a:lnTo>
                      <a:lnTo>
                        <a:pt x="156" y="206"/>
                      </a:lnTo>
                      <a:lnTo>
                        <a:pt x="156" y="208"/>
                      </a:lnTo>
                      <a:lnTo>
                        <a:pt x="158" y="208"/>
                      </a:lnTo>
                      <a:lnTo>
                        <a:pt x="156" y="208"/>
                      </a:lnTo>
                      <a:lnTo>
                        <a:pt x="156" y="210"/>
                      </a:lnTo>
                      <a:lnTo>
                        <a:pt x="154" y="214"/>
                      </a:lnTo>
                      <a:lnTo>
                        <a:pt x="154" y="216"/>
                      </a:lnTo>
                      <a:lnTo>
                        <a:pt x="154" y="218"/>
                      </a:lnTo>
                      <a:lnTo>
                        <a:pt x="154" y="220"/>
                      </a:lnTo>
                      <a:lnTo>
                        <a:pt x="154" y="222"/>
                      </a:lnTo>
                      <a:lnTo>
                        <a:pt x="154" y="224"/>
                      </a:lnTo>
                      <a:lnTo>
                        <a:pt x="154" y="226"/>
                      </a:lnTo>
                      <a:lnTo>
                        <a:pt x="154" y="228"/>
                      </a:lnTo>
                      <a:lnTo>
                        <a:pt x="156" y="228"/>
                      </a:lnTo>
                      <a:lnTo>
                        <a:pt x="156" y="230"/>
                      </a:lnTo>
                      <a:lnTo>
                        <a:pt x="158" y="230"/>
                      </a:lnTo>
                      <a:lnTo>
                        <a:pt x="160" y="230"/>
                      </a:lnTo>
                      <a:lnTo>
                        <a:pt x="158" y="232"/>
                      </a:lnTo>
                      <a:lnTo>
                        <a:pt x="156" y="232"/>
                      </a:lnTo>
                      <a:lnTo>
                        <a:pt x="158" y="232"/>
                      </a:lnTo>
                      <a:lnTo>
                        <a:pt x="158" y="234"/>
                      </a:lnTo>
                      <a:lnTo>
                        <a:pt x="158" y="232"/>
                      </a:lnTo>
                      <a:lnTo>
                        <a:pt x="158" y="234"/>
                      </a:lnTo>
                      <a:lnTo>
                        <a:pt x="156" y="234"/>
                      </a:lnTo>
                      <a:lnTo>
                        <a:pt x="156" y="236"/>
                      </a:lnTo>
                      <a:lnTo>
                        <a:pt x="158" y="236"/>
                      </a:lnTo>
                      <a:lnTo>
                        <a:pt x="158" y="238"/>
                      </a:lnTo>
                      <a:lnTo>
                        <a:pt x="156" y="238"/>
                      </a:lnTo>
                      <a:lnTo>
                        <a:pt x="154" y="238"/>
                      </a:lnTo>
                      <a:lnTo>
                        <a:pt x="154" y="236"/>
                      </a:lnTo>
                      <a:lnTo>
                        <a:pt x="154" y="238"/>
                      </a:lnTo>
                      <a:lnTo>
                        <a:pt x="154" y="240"/>
                      </a:lnTo>
                      <a:lnTo>
                        <a:pt x="156" y="242"/>
                      </a:lnTo>
                      <a:lnTo>
                        <a:pt x="154" y="242"/>
                      </a:lnTo>
                      <a:lnTo>
                        <a:pt x="152" y="242"/>
                      </a:lnTo>
                      <a:lnTo>
                        <a:pt x="152" y="244"/>
                      </a:lnTo>
                      <a:lnTo>
                        <a:pt x="152" y="246"/>
                      </a:lnTo>
                      <a:lnTo>
                        <a:pt x="152" y="248"/>
                      </a:lnTo>
                      <a:lnTo>
                        <a:pt x="150" y="248"/>
                      </a:lnTo>
                      <a:lnTo>
                        <a:pt x="152" y="250"/>
                      </a:lnTo>
                      <a:lnTo>
                        <a:pt x="150" y="250"/>
                      </a:lnTo>
                      <a:lnTo>
                        <a:pt x="148" y="250"/>
                      </a:lnTo>
                      <a:lnTo>
                        <a:pt x="148" y="252"/>
                      </a:lnTo>
                      <a:lnTo>
                        <a:pt x="148" y="250"/>
                      </a:lnTo>
                      <a:lnTo>
                        <a:pt x="146" y="252"/>
                      </a:lnTo>
                      <a:lnTo>
                        <a:pt x="146" y="254"/>
                      </a:lnTo>
                      <a:lnTo>
                        <a:pt x="144" y="254"/>
                      </a:lnTo>
                      <a:lnTo>
                        <a:pt x="144" y="256"/>
                      </a:lnTo>
                      <a:lnTo>
                        <a:pt x="146" y="256"/>
                      </a:lnTo>
                      <a:lnTo>
                        <a:pt x="144" y="256"/>
                      </a:lnTo>
                      <a:lnTo>
                        <a:pt x="144" y="258"/>
                      </a:lnTo>
                      <a:lnTo>
                        <a:pt x="146" y="260"/>
                      </a:lnTo>
                      <a:lnTo>
                        <a:pt x="148" y="260"/>
                      </a:lnTo>
                      <a:lnTo>
                        <a:pt x="150" y="262"/>
                      </a:lnTo>
                      <a:lnTo>
                        <a:pt x="150" y="264"/>
                      </a:lnTo>
                      <a:lnTo>
                        <a:pt x="150" y="266"/>
                      </a:lnTo>
                      <a:lnTo>
                        <a:pt x="148" y="266"/>
                      </a:lnTo>
                      <a:lnTo>
                        <a:pt x="146" y="266"/>
                      </a:lnTo>
                      <a:lnTo>
                        <a:pt x="146" y="264"/>
                      </a:lnTo>
                      <a:lnTo>
                        <a:pt x="148" y="264"/>
                      </a:lnTo>
                      <a:lnTo>
                        <a:pt x="146" y="264"/>
                      </a:lnTo>
                      <a:lnTo>
                        <a:pt x="146" y="262"/>
                      </a:lnTo>
                      <a:lnTo>
                        <a:pt x="146" y="260"/>
                      </a:lnTo>
                      <a:lnTo>
                        <a:pt x="144" y="262"/>
                      </a:lnTo>
                      <a:lnTo>
                        <a:pt x="146" y="262"/>
                      </a:lnTo>
                      <a:lnTo>
                        <a:pt x="144" y="262"/>
                      </a:lnTo>
                      <a:lnTo>
                        <a:pt x="142" y="262"/>
                      </a:lnTo>
                      <a:lnTo>
                        <a:pt x="140" y="262"/>
                      </a:lnTo>
                      <a:lnTo>
                        <a:pt x="140" y="264"/>
                      </a:lnTo>
                      <a:lnTo>
                        <a:pt x="138" y="264"/>
                      </a:lnTo>
                      <a:lnTo>
                        <a:pt x="138" y="262"/>
                      </a:lnTo>
                      <a:lnTo>
                        <a:pt x="136" y="262"/>
                      </a:lnTo>
                      <a:lnTo>
                        <a:pt x="138" y="262"/>
                      </a:lnTo>
                      <a:lnTo>
                        <a:pt x="136" y="262"/>
                      </a:lnTo>
                      <a:lnTo>
                        <a:pt x="136" y="260"/>
                      </a:lnTo>
                      <a:lnTo>
                        <a:pt x="136" y="262"/>
                      </a:lnTo>
                      <a:lnTo>
                        <a:pt x="134" y="262"/>
                      </a:lnTo>
                      <a:lnTo>
                        <a:pt x="132" y="262"/>
                      </a:lnTo>
                      <a:lnTo>
                        <a:pt x="130" y="262"/>
                      </a:lnTo>
                      <a:lnTo>
                        <a:pt x="130" y="264"/>
                      </a:lnTo>
                      <a:lnTo>
                        <a:pt x="130" y="262"/>
                      </a:lnTo>
                      <a:lnTo>
                        <a:pt x="130" y="264"/>
                      </a:lnTo>
                      <a:lnTo>
                        <a:pt x="132" y="264"/>
                      </a:lnTo>
                      <a:lnTo>
                        <a:pt x="132" y="262"/>
                      </a:lnTo>
                      <a:lnTo>
                        <a:pt x="132" y="264"/>
                      </a:lnTo>
                      <a:lnTo>
                        <a:pt x="134" y="266"/>
                      </a:lnTo>
                      <a:lnTo>
                        <a:pt x="134" y="264"/>
                      </a:lnTo>
                      <a:lnTo>
                        <a:pt x="136" y="262"/>
                      </a:lnTo>
                      <a:lnTo>
                        <a:pt x="136" y="264"/>
                      </a:lnTo>
                      <a:lnTo>
                        <a:pt x="136" y="266"/>
                      </a:lnTo>
                      <a:lnTo>
                        <a:pt x="138" y="268"/>
                      </a:lnTo>
                      <a:lnTo>
                        <a:pt x="136" y="268"/>
                      </a:lnTo>
                      <a:lnTo>
                        <a:pt x="138" y="268"/>
                      </a:lnTo>
                      <a:lnTo>
                        <a:pt x="138" y="270"/>
                      </a:lnTo>
                      <a:lnTo>
                        <a:pt x="140" y="270"/>
                      </a:lnTo>
                      <a:lnTo>
                        <a:pt x="140" y="272"/>
                      </a:lnTo>
                      <a:lnTo>
                        <a:pt x="142" y="272"/>
                      </a:lnTo>
                      <a:lnTo>
                        <a:pt x="142" y="274"/>
                      </a:lnTo>
                      <a:lnTo>
                        <a:pt x="140" y="274"/>
                      </a:lnTo>
                      <a:lnTo>
                        <a:pt x="140" y="272"/>
                      </a:lnTo>
                      <a:lnTo>
                        <a:pt x="138" y="272"/>
                      </a:lnTo>
                      <a:lnTo>
                        <a:pt x="140" y="274"/>
                      </a:lnTo>
                      <a:lnTo>
                        <a:pt x="138" y="274"/>
                      </a:lnTo>
                      <a:lnTo>
                        <a:pt x="140" y="274"/>
                      </a:lnTo>
                      <a:lnTo>
                        <a:pt x="142" y="276"/>
                      </a:lnTo>
                      <a:lnTo>
                        <a:pt x="140" y="276"/>
                      </a:lnTo>
                      <a:lnTo>
                        <a:pt x="142" y="276"/>
                      </a:lnTo>
                      <a:lnTo>
                        <a:pt x="142" y="278"/>
                      </a:lnTo>
                      <a:lnTo>
                        <a:pt x="142" y="280"/>
                      </a:lnTo>
                      <a:lnTo>
                        <a:pt x="140" y="280"/>
                      </a:lnTo>
                      <a:lnTo>
                        <a:pt x="138" y="278"/>
                      </a:lnTo>
                      <a:lnTo>
                        <a:pt x="136" y="278"/>
                      </a:lnTo>
                      <a:lnTo>
                        <a:pt x="136" y="280"/>
                      </a:lnTo>
                      <a:lnTo>
                        <a:pt x="134" y="280"/>
                      </a:lnTo>
                      <a:lnTo>
                        <a:pt x="134" y="282"/>
                      </a:lnTo>
                      <a:lnTo>
                        <a:pt x="134" y="284"/>
                      </a:lnTo>
                      <a:lnTo>
                        <a:pt x="132" y="284"/>
                      </a:lnTo>
                      <a:lnTo>
                        <a:pt x="132" y="286"/>
                      </a:lnTo>
                      <a:lnTo>
                        <a:pt x="132" y="288"/>
                      </a:lnTo>
                      <a:lnTo>
                        <a:pt x="134" y="288"/>
                      </a:lnTo>
                      <a:lnTo>
                        <a:pt x="136" y="288"/>
                      </a:lnTo>
                      <a:lnTo>
                        <a:pt x="136" y="286"/>
                      </a:lnTo>
                      <a:lnTo>
                        <a:pt x="136" y="288"/>
                      </a:lnTo>
                      <a:lnTo>
                        <a:pt x="136" y="290"/>
                      </a:lnTo>
                      <a:lnTo>
                        <a:pt x="138" y="290"/>
                      </a:lnTo>
                      <a:lnTo>
                        <a:pt x="138" y="292"/>
                      </a:lnTo>
                      <a:lnTo>
                        <a:pt x="140" y="292"/>
                      </a:lnTo>
                      <a:lnTo>
                        <a:pt x="136" y="292"/>
                      </a:lnTo>
                      <a:lnTo>
                        <a:pt x="134" y="292"/>
                      </a:lnTo>
                      <a:lnTo>
                        <a:pt x="132" y="292"/>
                      </a:lnTo>
                      <a:lnTo>
                        <a:pt x="132" y="290"/>
                      </a:lnTo>
                      <a:lnTo>
                        <a:pt x="130" y="290"/>
                      </a:lnTo>
                      <a:lnTo>
                        <a:pt x="130" y="292"/>
                      </a:lnTo>
                      <a:lnTo>
                        <a:pt x="130" y="294"/>
                      </a:lnTo>
                      <a:lnTo>
                        <a:pt x="130" y="296"/>
                      </a:lnTo>
                      <a:lnTo>
                        <a:pt x="128" y="296"/>
                      </a:lnTo>
                      <a:lnTo>
                        <a:pt x="130" y="298"/>
                      </a:lnTo>
                      <a:lnTo>
                        <a:pt x="130" y="300"/>
                      </a:lnTo>
                      <a:lnTo>
                        <a:pt x="128" y="300"/>
                      </a:lnTo>
                      <a:lnTo>
                        <a:pt x="128" y="298"/>
                      </a:lnTo>
                      <a:lnTo>
                        <a:pt x="126" y="298"/>
                      </a:lnTo>
                      <a:lnTo>
                        <a:pt x="126" y="300"/>
                      </a:lnTo>
                      <a:lnTo>
                        <a:pt x="126" y="302"/>
                      </a:lnTo>
                      <a:lnTo>
                        <a:pt x="128" y="302"/>
                      </a:lnTo>
                      <a:lnTo>
                        <a:pt x="126" y="304"/>
                      </a:lnTo>
                      <a:lnTo>
                        <a:pt x="124" y="304"/>
                      </a:lnTo>
                      <a:lnTo>
                        <a:pt x="126" y="302"/>
                      </a:lnTo>
                      <a:lnTo>
                        <a:pt x="124" y="304"/>
                      </a:lnTo>
                      <a:lnTo>
                        <a:pt x="122" y="306"/>
                      </a:lnTo>
                      <a:lnTo>
                        <a:pt x="120" y="306"/>
                      </a:lnTo>
                      <a:lnTo>
                        <a:pt x="120" y="304"/>
                      </a:lnTo>
                      <a:lnTo>
                        <a:pt x="120" y="306"/>
                      </a:lnTo>
                      <a:lnTo>
                        <a:pt x="118" y="306"/>
                      </a:lnTo>
                      <a:lnTo>
                        <a:pt x="116" y="306"/>
                      </a:lnTo>
                      <a:lnTo>
                        <a:pt x="118" y="306"/>
                      </a:lnTo>
                      <a:lnTo>
                        <a:pt x="116" y="304"/>
                      </a:lnTo>
                      <a:lnTo>
                        <a:pt x="116" y="306"/>
                      </a:lnTo>
                      <a:lnTo>
                        <a:pt x="118" y="308"/>
                      </a:lnTo>
                      <a:lnTo>
                        <a:pt x="120" y="308"/>
                      </a:lnTo>
                      <a:lnTo>
                        <a:pt x="122" y="310"/>
                      </a:lnTo>
                      <a:lnTo>
                        <a:pt x="122" y="312"/>
                      </a:lnTo>
                      <a:lnTo>
                        <a:pt x="120" y="314"/>
                      </a:lnTo>
                      <a:lnTo>
                        <a:pt x="120" y="318"/>
                      </a:lnTo>
                      <a:lnTo>
                        <a:pt x="118" y="318"/>
                      </a:lnTo>
                      <a:lnTo>
                        <a:pt x="118" y="320"/>
                      </a:lnTo>
                      <a:lnTo>
                        <a:pt x="118" y="322"/>
                      </a:lnTo>
                      <a:lnTo>
                        <a:pt x="116" y="324"/>
                      </a:lnTo>
                      <a:lnTo>
                        <a:pt x="116" y="324"/>
                      </a:lnTo>
                      <a:lnTo>
                        <a:pt x="114" y="324"/>
                      </a:lnTo>
                      <a:lnTo>
                        <a:pt x="116" y="326"/>
                      </a:lnTo>
                      <a:lnTo>
                        <a:pt x="116" y="328"/>
                      </a:lnTo>
                      <a:lnTo>
                        <a:pt x="118" y="328"/>
                      </a:lnTo>
                      <a:lnTo>
                        <a:pt x="116" y="330"/>
                      </a:lnTo>
                      <a:lnTo>
                        <a:pt x="114" y="330"/>
                      </a:lnTo>
                      <a:lnTo>
                        <a:pt x="112" y="330"/>
                      </a:lnTo>
                      <a:lnTo>
                        <a:pt x="112" y="334"/>
                      </a:lnTo>
                      <a:lnTo>
                        <a:pt x="114" y="334"/>
                      </a:lnTo>
                      <a:lnTo>
                        <a:pt x="116" y="334"/>
                      </a:lnTo>
                      <a:lnTo>
                        <a:pt x="116" y="336"/>
                      </a:lnTo>
                      <a:lnTo>
                        <a:pt x="114" y="336"/>
                      </a:lnTo>
                      <a:lnTo>
                        <a:pt x="112" y="336"/>
                      </a:lnTo>
                      <a:lnTo>
                        <a:pt x="110" y="336"/>
                      </a:lnTo>
                      <a:lnTo>
                        <a:pt x="112" y="336"/>
                      </a:lnTo>
                      <a:lnTo>
                        <a:pt x="112" y="338"/>
                      </a:lnTo>
                      <a:lnTo>
                        <a:pt x="110" y="338"/>
                      </a:lnTo>
                      <a:lnTo>
                        <a:pt x="108" y="340"/>
                      </a:lnTo>
                      <a:lnTo>
                        <a:pt x="108" y="342"/>
                      </a:lnTo>
                      <a:lnTo>
                        <a:pt x="110" y="342"/>
                      </a:lnTo>
                      <a:lnTo>
                        <a:pt x="110" y="344"/>
                      </a:lnTo>
                      <a:lnTo>
                        <a:pt x="112" y="344"/>
                      </a:lnTo>
                      <a:lnTo>
                        <a:pt x="112" y="346"/>
                      </a:lnTo>
                      <a:lnTo>
                        <a:pt x="114" y="346"/>
                      </a:lnTo>
                      <a:lnTo>
                        <a:pt x="112" y="346"/>
                      </a:lnTo>
                      <a:lnTo>
                        <a:pt x="112" y="348"/>
                      </a:lnTo>
                      <a:lnTo>
                        <a:pt x="110" y="348"/>
                      </a:lnTo>
                      <a:lnTo>
                        <a:pt x="112" y="348"/>
                      </a:lnTo>
                      <a:lnTo>
                        <a:pt x="110" y="348"/>
                      </a:lnTo>
                      <a:lnTo>
                        <a:pt x="110" y="346"/>
                      </a:lnTo>
                      <a:lnTo>
                        <a:pt x="108" y="346"/>
                      </a:lnTo>
                      <a:lnTo>
                        <a:pt x="108" y="344"/>
                      </a:lnTo>
                      <a:lnTo>
                        <a:pt x="108" y="346"/>
                      </a:lnTo>
                      <a:lnTo>
                        <a:pt x="106" y="346"/>
                      </a:lnTo>
                      <a:lnTo>
                        <a:pt x="106" y="348"/>
                      </a:lnTo>
                      <a:lnTo>
                        <a:pt x="108" y="348"/>
                      </a:lnTo>
                      <a:lnTo>
                        <a:pt x="110" y="350"/>
                      </a:lnTo>
                      <a:lnTo>
                        <a:pt x="108" y="350"/>
                      </a:lnTo>
                      <a:lnTo>
                        <a:pt x="108" y="352"/>
                      </a:lnTo>
                      <a:lnTo>
                        <a:pt x="106" y="352"/>
                      </a:lnTo>
                      <a:lnTo>
                        <a:pt x="106" y="354"/>
                      </a:lnTo>
                      <a:lnTo>
                        <a:pt x="106" y="354"/>
                      </a:lnTo>
                      <a:lnTo>
                        <a:pt x="106" y="356"/>
                      </a:lnTo>
                      <a:lnTo>
                        <a:pt x="106" y="358"/>
                      </a:lnTo>
                      <a:lnTo>
                        <a:pt x="106" y="358"/>
                      </a:lnTo>
                      <a:lnTo>
                        <a:pt x="106" y="360"/>
                      </a:lnTo>
                      <a:lnTo>
                        <a:pt x="106" y="362"/>
                      </a:lnTo>
                      <a:lnTo>
                        <a:pt x="106" y="362"/>
                      </a:lnTo>
                      <a:lnTo>
                        <a:pt x="104" y="362"/>
                      </a:lnTo>
                      <a:lnTo>
                        <a:pt x="104" y="364"/>
                      </a:lnTo>
                      <a:lnTo>
                        <a:pt x="106" y="364"/>
                      </a:lnTo>
                      <a:lnTo>
                        <a:pt x="104" y="364"/>
                      </a:lnTo>
                      <a:lnTo>
                        <a:pt x="104" y="366"/>
                      </a:lnTo>
                      <a:lnTo>
                        <a:pt x="104" y="364"/>
                      </a:lnTo>
                      <a:lnTo>
                        <a:pt x="104" y="366"/>
                      </a:lnTo>
                      <a:lnTo>
                        <a:pt x="100" y="366"/>
                      </a:lnTo>
                      <a:lnTo>
                        <a:pt x="104" y="366"/>
                      </a:lnTo>
                      <a:lnTo>
                        <a:pt x="106" y="366"/>
                      </a:lnTo>
                      <a:lnTo>
                        <a:pt x="104" y="368"/>
                      </a:lnTo>
                      <a:lnTo>
                        <a:pt x="98" y="370"/>
                      </a:lnTo>
                      <a:lnTo>
                        <a:pt x="96" y="370"/>
                      </a:lnTo>
                      <a:lnTo>
                        <a:pt x="94" y="370"/>
                      </a:lnTo>
                      <a:lnTo>
                        <a:pt x="94" y="366"/>
                      </a:lnTo>
                      <a:lnTo>
                        <a:pt x="94" y="366"/>
                      </a:lnTo>
                      <a:lnTo>
                        <a:pt x="94" y="362"/>
                      </a:lnTo>
                      <a:lnTo>
                        <a:pt x="94" y="356"/>
                      </a:lnTo>
                      <a:lnTo>
                        <a:pt x="96" y="344"/>
                      </a:lnTo>
                      <a:lnTo>
                        <a:pt x="96" y="342"/>
                      </a:lnTo>
                      <a:lnTo>
                        <a:pt x="96" y="338"/>
                      </a:lnTo>
                      <a:lnTo>
                        <a:pt x="96" y="336"/>
                      </a:lnTo>
                      <a:lnTo>
                        <a:pt x="94" y="336"/>
                      </a:lnTo>
                      <a:lnTo>
                        <a:pt x="94" y="334"/>
                      </a:lnTo>
                      <a:lnTo>
                        <a:pt x="94" y="334"/>
                      </a:lnTo>
                      <a:lnTo>
                        <a:pt x="92" y="334"/>
                      </a:lnTo>
                      <a:lnTo>
                        <a:pt x="90" y="334"/>
                      </a:lnTo>
                      <a:lnTo>
                        <a:pt x="84" y="334"/>
                      </a:lnTo>
                      <a:lnTo>
                        <a:pt x="82" y="334"/>
                      </a:lnTo>
                      <a:lnTo>
                        <a:pt x="80" y="334"/>
                      </a:lnTo>
                      <a:lnTo>
                        <a:pt x="78" y="334"/>
                      </a:lnTo>
                      <a:lnTo>
                        <a:pt x="80" y="330"/>
                      </a:lnTo>
                      <a:lnTo>
                        <a:pt x="78" y="330"/>
                      </a:lnTo>
                      <a:lnTo>
                        <a:pt x="76" y="330"/>
                      </a:lnTo>
                      <a:lnTo>
                        <a:pt x="72" y="334"/>
                      </a:lnTo>
                      <a:lnTo>
                        <a:pt x="70" y="334"/>
                      </a:lnTo>
                      <a:lnTo>
                        <a:pt x="68" y="334"/>
                      </a:lnTo>
                      <a:lnTo>
                        <a:pt x="68" y="336"/>
                      </a:lnTo>
                      <a:lnTo>
                        <a:pt x="68" y="336"/>
                      </a:lnTo>
                      <a:lnTo>
                        <a:pt x="66" y="336"/>
                      </a:lnTo>
                      <a:lnTo>
                        <a:pt x="66" y="338"/>
                      </a:lnTo>
                      <a:lnTo>
                        <a:pt x="64" y="336"/>
                      </a:lnTo>
                      <a:lnTo>
                        <a:pt x="62" y="336"/>
                      </a:lnTo>
                      <a:lnTo>
                        <a:pt x="62" y="336"/>
                      </a:lnTo>
                      <a:lnTo>
                        <a:pt x="62" y="334"/>
                      </a:lnTo>
                      <a:lnTo>
                        <a:pt x="60" y="330"/>
                      </a:lnTo>
                      <a:lnTo>
                        <a:pt x="58" y="330"/>
                      </a:lnTo>
                      <a:lnTo>
                        <a:pt x="56" y="328"/>
                      </a:lnTo>
                      <a:lnTo>
                        <a:pt x="54" y="328"/>
                      </a:lnTo>
                      <a:lnTo>
                        <a:pt x="50" y="326"/>
                      </a:lnTo>
                      <a:lnTo>
                        <a:pt x="48" y="324"/>
                      </a:lnTo>
                      <a:lnTo>
                        <a:pt x="50" y="324"/>
                      </a:lnTo>
                      <a:lnTo>
                        <a:pt x="48" y="324"/>
                      </a:lnTo>
                      <a:lnTo>
                        <a:pt x="46" y="324"/>
                      </a:lnTo>
                      <a:lnTo>
                        <a:pt x="46" y="324"/>
                      </a:lnTo>
                      <a:lnTo>
                        <a:pt x="44" y="326"/>
                      </a:lnTo>
                      <a:lnTo>
                        <a:pt x="40" y="324"/>
                      </a:lnTo>
                      <a:lnTo>
                        <a:pt x="38" y="322"/>
                      </a:lnTo>
                      <a:lnTo>
                        <a:pt x="38" y="320"/>
                      </a:lnTo>
                      <a:lnTo>
                        <a:pt x="36" y="320"/>
                      </a:lnTo>
                      <a:lnTo>
                        <a:pt x="34" y="322"/>
                      </a:lnTo>
                      <a:lnTo>
                        <a:pt x="32" y="320"/>
                      </a:lnTo>
                      <a:lnTo>
                        <a:pt x="30" y="320"/>
                      </a:lnTo>
                      <a:lnTo>
                        <a:pt x="28" y="318"/>
                      </a:lnTo>
                      <a:lnTo>
                        <a:pt x="28" y="314"/>
                      </a:lnTo>
                      <a:lnTo>
                        <a:pt x="26" y="314"/>
                      </a:lnTo>
                      <a:lnTo>
                        <a:pt x="24" y="314"/>
                      </a:lnTo>
                      <a:lnTo>
                        <a:pt x="20" y="312"/>
                      </a:lnTo>
                      <a:lnTo>
                        <a:pt x="18" y="310"/>
                      </a:lnTo>
                      <a:lnTo>
                        <a:pt x="16" y="310"/>
                      </a:lnTo>
                      <a:lnTo>
                        <a:pt x="14" y="310"/>
                      </a:lnTo>
                      <a:lnTo>
                        <a:pt x="12" y="308"/>
                      </a:lnTo>
                      <a:lnTo>
                        <a:pt x="10" y="308"/>
                      </a:lnTo>
                      <a:lnTo>
                        <a:pt x="8" y="308"/>
                      </a:lnTo>
                      <a:lnTo>
                        <a:pt x="8" y="304"/>
                      </a:lnTo>
                      <a:lnTo>
                        <a:pt x="10" y="302"/>
                      </a:lnTo>
                      <a:lnTo>
                        <a:pt x="8" y="302"/>
                      </a:lnTo>
                      <a:lnTo>
                        <a:pt x="8" y="298"/>
                      </a:lnTo>
                      <a:lnTo>
                        <a:pt x="6" y="296"/>
                      </a:lnTo>
                      <a:lnTo>
                        <a:pt x="8" y="294"/>
                      </a:lnTo>
                      <a:lnTo>
                        <a:pt x="8" y="292"/>
                      </a:lnTo>
                      <a:lnTo>
                        <a:pt x="8" y="290"/>
                      </a:lnTo>
                      <a:lnTo>
                        <a:pt x="6" y="290"/>
                      </a:lnTo>
                      <a:lnTo>
                        <a:pt x="4" y="288"/>
                      </a:lnTo>
                      <a:lnTo>
                        <a:pt x="2" y="288"/>
                      </a:lnTo>
                      <a:lnTo>
                        <a:pt x="2" y="286"/>
                      </a:lnTo>
                      <a:lnTo>
                        <a:pt x="0" y="284"/>
                      </a:lnTo>
                      <a:close/>
                    </a:path>
                  </a:pathLst>
                </a:custGeom>
                <a:solidFill>
                  <a:srgbClr val="E0E0E0"/>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112" name="Freeform 183">
                  <a:extLst>
                    <a:ext uri="{FF2B5EF4-FFF2-40B4-BE49-F238E27FC236}">
                      <a16:creationId xmlns:a16="http://schemas.microsoft.com/office/drawing/2014/main" id="{A94D99F9-175D-E130-E714-DFFA9B6BB780}"/>
                    </a:ext>
                  </a:extLst>
                </p:cNvPr>
                <p:cNvSpPr>
                  <a:spLocks/>
                </p:cNvSpPr>
                <p:nvPr/>
              </p:nvSpPr>
              <p:spPr bwMode="auto">
                <a:xfrm>
                  <a:off x="7810500" y="2740025"/>
                  <a:ext cx="895350" cy="431800"/>
                </a:xfrm>
                <a:custGeom>
                  <a:avLst/>
                  <a:gdLst>
                    <a:gd name="T0" fmla="*/ 554 w 564"/>
                    <a:gd name="T1" fmla="*/ 204 h 272"/>
                    <a:gd name="T2" fmla="*/ 512 w 564"/>
                    <a:gd name="T3" fmla="*/ 258 h 272"/>
                    <a:gd name="T4" fmla="*/ 484 w 564"/>
                    <a:gd name="T5" fmla="*/ 260 h 272"/>
                    <a:gd name="T6" fmla="*/ 492 w 564"/>
                    <a:gd name="T7" fmla="*/ 246 h 272"/>
                    <a:gd name="T8" fmla="*/ 482 w 564"/>
                    <a:gd name="T9" fmla="*/ 246 h 272"/>
                    <a:gd name="T10" fmla="*/ 470 w 564"/>
                    <a:gd name="T11" fmla="*/ 242 h 272"/>
                    <a:gd name="T12" fmla="*/ 470 w 564"/>
                    <a:gd name="T13" fmla="*/ 210 h 272"/>
                    <a:gd name="T14" fmla="*/ 458 w 564"/>
                    <a:gd name="T15" fmla="*/ 224 h 272"/>
                    <a:gd name="T16" fmla="*/ 444 w 564"/>
                    <a:gd name="T17" fmla="*/ 224 h 272"/>
                    <a:gd name="T18" fmla="*/ 418 w 564"/>
                    <a:gd name="T19" fmla="*/ 210 h 272"/>
                    <a:gd name="T20" fmla="*/ 428 w 564"/>
                    <a:gd name="T21" fmla="*/ 194 h 272"/>
                    <a:gd name="T22" fmla="*/ 422 w 564"/>
                    <a:gd name="T23" fmla="*/ 184 h 272"/>
                    <a:gd name="T24" fmla="*/ 416 w 564"/>
                    <a:gd name="T25" fmla="*/ 190 h 272"/>
                    <a:gd name="T26" fmla="*/ 426 w 564"/>
                    <a:gd name="T27" fmla="*/ 180 h 272"/>
                    <a:gd name="T28" fmla="*/ 442 w 564"/>
                    <a:gd name="T29" fmla="*/ 158 h 272"/>
                    <a:gd name="T30" fmla="*/ 432 w 564"/>
                    <a:gd name="T31" fmla="*/ 174 h 272"/>
                    <a:gd name="T32" fmla="*/ 422 w 564"/>
                    <a:gd name="T33" fmla="*/ 166 h 272"/>
                    <a:gd name="T34" fmla="*/ 422 w 564"/>
                    <a:gd name="T35" fmla="*/ 156 h 272"/>
                    <a:gd name="T36" fmla="*/ 412 w 564"/>
                    <a:gd name="T37" fmla="*/ 164 h 272"/>
                    <a:gd name="T38" fmla="*/ 410 w 564"/>
                    <a:gd name="T39" fmla="*/ 158 h 272"/>
                    <a:gd name="T40" fmla="*/ 402 w 564"/>
                    <a:gd name="T41" fmla="*/ 168 h 272"/>
                    <a:gd name="T42" fmla="*/ 416 w 564"/>
                    <a:gd name="T43" fmla="*/ 154 h 272"/>
                    <a:gd name="T44" fmla="*/ 414 w 564"/>
                    <a:gd name="T45" fmla="*/ 142 h 272"/>
                    <a:gd name="T46" fmla="*/ 418 w 564"/>
                    <a:gd name="T47" fmla="*/ 132 h 272"/>
                    <a:gd name="T48" fmla="*/ 410 w 564"/>
                    <a:gd name="T49" fmla="*/ 130 h 272"/>
                    <a:gd name="T50" fmla="*/ 410 w 564"/>
                    <a:gd name="T51" fmla="*/ 110 h 272"/>
                    <a:gd name="T52" fmla="*/ 416 w 564"/>
                    <a:gd name="T53" fmla="*/ 88 h 272"/>
                    <a:gd name="T54" fmla="*/ 406 w 564"/>
                    <a:gd name="T55" fmla="*/ 98 h 272"/>
                    <a:gd name="T56" fmla="*/ 402 w 564"/>
                    <a:gd name="T57" fmla="*/ 108 h 272"/>
                    <a:gd name="T58" fmla="*/ 400 w 564"/>
                    <a:gd name="T59" fmla="*/ 76 h 272"/>
                    <a:gd name="T60" fmla="*/ 430 w 564"/>
                    <a:gd name="T61" fmla="*/ 54 h 272"/>
                    <a:gd name="T62" fmla="*/ 432 w 564"/>
                    <a:gd name="T63" fmla="*/ 42 h 272"/>
                    <a:gd name="T64" fmla="*/ 416 w 564"/>
                    <a:gd name="T65" fmla="*/ 36 h 272"/>
                    <a:gd name="T66" fmla="*/ 392 w 564"/>
                    <a:gd name="T67" fmla="*/ 60 h 272"/>
                    <a:gd name="T68" fmla="*/ 386 w 564"/>
                    <a:gd name="T69" fmla="*/ 64 h 272"/>
                    <a:gd name="T70" fmla="*/ 380 w 564"/>
                    <a:gd name="T71" fmla="*/ 72 h 272"/>
                    <a:gd name="T72" fmla="*/ 372 w 564"/>
                    <a:gd name="T73" fmla="*/ 80 h 272"/>
                    <a:gd name="T74" fmla="*/ 372 w 564"/>
                    <a:gd name="T75" fmla="*/ 96 h 272"/>
                    <a:gd name="T76" fmla="*/ 360 w 564"/>
                    <a:gd name="T77" fmla="*/ 92 h 272"/>
                    <a:gd name="T78" fmla="*/ 356 w 564"/>
                    <a:gd name="T79" fmla="*/ 102 h 272"/>
                    <a:gd name="T80" fmla="*/ 374 w 564"/>
                    <a:gd name="T81" fmla="*/ 106 h 272"/>
                    <a:gd name="T82" fmla="*/ 366 w 564"/>
                    <a:gd name="T83" fmla="*/ 118 h 272"/>
                    <a:gd name="T84" fmla="*/ 378 w 564"/>
                    <a:gd name="T85" fmla="*/ 128 h 272"/>
                    <a:gd name="T86" fmla="*/ 368 w 564"/>
                    <a:gd name="T87" fmla="*/ 128 h 272"/>
                    <a:gd name="T88" fmla="*/ 376 w 564"/>
                    <a:gd name="T89" fmla="*/ 136 h 272"/>
                    <a:gd name="T90" fmla="*/ 372 w 564"/>
                    <a:gd name="T91" fmla="*/ 140 h 272"/>
                    <a:gd name="T92" fmla="*/ 376 w 564"/>
                    <a:gd name="T93" fmla="*/ 154 h 272"/>
                    <a:gd name="T94" fmla="*/ 404 w 564"/>
                    <a:gd name="T95" fmla="*/ 228 h 272"/>
                    <a:gd name="T96" fmla="*/ 386 w 564"/>
                    <a:gd name="T97" fmla="*/ 214 h 272"/>
                    <a:gd name="T98" fmla="*/ 372 w 564"/>
                    <a:gd name="T99" fmla="*/ 212 h 272"/>
                    <a:gd name="T100" fmla="*/ 396 w 564"/>
                    <a:gd name="T101" fmla="*/ 228 h 272"/>
                    <a:gd name="T102" fmla="*/ 422 w 564"/>
                    <a:gd name="T103" fmla="*/ 266 h 272"/>
                    <a:gd name="T104" fmla="*/ 402 w 564"/>
                    <a:gd name="T105" fmla="*/ 246 h 272"/>
                    <a:gd name="T106" fmla="*/ 382 w 564"/>
                    <a:gd name="T107" fmla="*/ 242 h 272"/>
                    <a:gd name="T108" fmla="*/ 362 w 564"/>
                    <a:gd name="T109" fmla="*/ 248 h 272"/>
                    <a:gd name="T110" fmla="*/ 356 w 564"/>
                    <a:gd name="T111" fmla="*/ 246 h 272"/>
                    <a:gd name="T112" fmla="*/ 298 w 564"/>
                    <a:gd name="T113" fmla="*/ 240 h 272"/>
                    <a:gd name="T114" fmla="*/ 248 w 564"/>
                    <a:gd name="T115" fmla="*/ 116 h 272"/>
                    <a:gd name="T116" fmla="*/ 196 w 564"/>
                    <a:gd name="T117" fmla="*/ 70 h 272"/>
                    <a:gd name="T118" fmla="*/ 126 w 564"/>
                    <a:gd name="T119" fmla="*/ 92 h 272"/>
                    <a:gd name="T120" fmla="*/ 72 w 564"/>
                    <a:gd name="T121" fmla="*/ 114 h 272"/>
                    <a:gd name="T122" fmla="*/ 28 w 564"/>
                    <a:gd name="T123" fmla="*/ 156 h 272"/>
                    <a:gd name="T124" fmla="*/ 556 w 564"/>
                    <a:gd name="T125" fmla="*/ 17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64" h="272">
                      <a:moveTo>
                        <a:pt x="554" y="180"/>
                      </a:moveTo>
                      <a:lnTo>
                        <a:pt x="554" y="182"/>
                      </a:lnTo>
                      <a:lnTo>
                        <a:pt x="554" y="182"/>
                      </a:lnTo>
                      <a:lnTo>
                        <a:pt x="554" y="182"/>
                      </a:lnTo>
                      <a:lnTo>
                        <a:pt x="556" y="182"/>
                      </a:lnTo>
                      <a:lnTo>
                        <a:pt x="554" y="182"/>
                      </a:lnTo>
                      <a:lnTo>
                        <a:pt x="556" y="182"/>
                      </a:lnTo>
                      <a:lnTo>
                        <a:pt x="554" y="182"/>
                      </a:lnTo>
                      <a:lnTo>
                        <a:pt x="556" y="182"/>
                      </a:lnTo>
                      <a:lnTo>
                        <a:pt x="554" y="184"/>
                      </a:lnTo>
                      <a:lnTo>
                        <a:pt x="556" y="182"/>
                      </a:lnTo>
                      <a:lnTo>
                        <a:pt x="556" y="184"/>
                      </a:lnTo>
                      <a:lnTo>
                        <a:pt x="554" y="184"/>
                      </a:lnTo>
                      <a:lnTo>
                        <a:pt x="556" y="184"/>
                      </a:lnTo>
                      <a:lnTo>
                        <a:pt x="554" y="184"/>
                      </a:lnTo>
                      <a:lnTo>
                        <a:pt x="554" y="184"/>
                      </a:lnTo>
                      <a:lnTo>
                        <a:pt x="554" y="184"/>
                      </a:lnTo>
                      <a:lnTo>
                        <a:pt x="556" y="184"/>
                      </a:lnTo>
                      <a:lnTo>
                        <a:pt x="556" y="186"/>
                      </a:lnTo>
                      <a:lnTo>
                        <a:pt x="554" y="188"/>
                      </a:lnTo>
                      <a:lnTo>
                        <a:pt x="554" y="188"/>
                      </a:lnTo>
                      <a:lnTo>
                        <a:pt x="556" y="186"/>
                      </a:lnTo>
                      <a:lnTo>
                        <a:pt x="556" y="188"/>
                      </a:lnTo>
                      <a:lnTo>
                        <a:pt x="558" y="188"/>
                      </a:lnTo>
                      <a:lnTo>
                        <a:pt x="556" y="188"/>
                      </a:lnTo>
                      <a:lnTo>
                        <a:pt x="556" y="186"/>
                      </a:lnTo>
                      <a:lnTo>
                        <a:pt x="556" y="184"/>
                      </a:lnTo>
                      <a:lnTo>
                        <a:pt x="558" y="184"/>
                      </a:lnTo>
                      <a:lnTo>
                        <a:pt x="558" y="186"/>
                      </a:lnTo>
                      <a:lnTo>
                        <a:pt x="560" y="186"/>
                      </a:lnTo>
                      <a:lnTo>
                        <a:pt x="560" y="188"/>
                      </a:lnTo>
                      <a:lnTo>
                        <a:pt x="564" y="190"/>
                      </a:lnTo>
                      <a:lnTo>
                        <a:pt x="560" y="190"/>
                      </a:lnTo>
                      <a:lnTo>
                        <a:pt x="560" y="192"/>
                      </a:lnTo>
                      <a:lnTo>
                        <a:pt x="560" y="194"/>
                      </a:lnTo>
                      <a:lnTo>
                        <a:pt x="558" y="196"/>
                      </a:lnTo>
                      <a:lnTo>
                        <a:pt x="558" y="198"/>
                      </a:lnTo>
                      <a:lnTo>
                        <a:pt x="556" y="202"/>
                      </a:lnTo>
                      <a:lnTo>
                        <a:pt x="558" y="204"/>
                      </a:lnTo>
                      <a:lnTo>
                        <a:pt x="556" y="204"/>
                      </a:lnTo>
                      <a:lnTo>
                        <a:pt x="556" y="206"/>
                      </a:lnTo>
                      <a:lnTo>
                        <a:pt x="554" y="208"/>
                      </a:lnTo>
                      <a:lnTo>
                        <a:pt x="554" y="210"/>
                      </a:lnTo>
                      <a:lnTo>
                        <a:pt x="554" y="210"/>
                      </a:lnTo>
                      <a:lnTo>
                        <a:pt x="554" y="208"/>
                      </a:lnTo>
                      <a:lnTo>
                        <a:pt x="554" y="206"/>
                      </a:lnTo>
                      <a:lnTo>
                        <a:pt x="554" y="208"/>
                      </a:lnTo>
                      <a:lnTo>
                        <a:pt x="554" y="206"/>
                      </a:lnTo>
                      <a:lnTo>
                        <a:pt x="554" y="208"/>
                      </a:lnTo>
                      <a:lnTo>
                        <a:pt x="554" y="206"/>
                      </a:lnTo>
                      <a:lnTo>
                        <a:pt x="554" y="204"/>
                      </a:lnTo>
                      <a:lnTo>
                        <a:pt x="552" y="206"/>
                      </a:lnTo>
                      <a:lnTo>
                        <a:pt x="550" y="206"/>
                      </a:lnTo>
                      <a:lnTo>
                        <a:pt x="550" y="208"/>
                      </a:lnTo>
                      <a:lnTo>
                        <a:pt x="548" y="208"/>
                      </a:lnTo>
                      <a:lnTo>
                        <a:pt x="550" y="210"/>
                      </a:lnTo>
                      <a:lnTo>
                        <a:pt x="548" y="210"/>
                      </a:lnTo>
                      <a:lnTo>
                        <a:pt x="550" y="210"/>
                      </a:lnTo>
                      <a:lnTo>
                        <a:pt x="548" y="212"/>
                      </a:lnTo>
                      <a:lnTo>
                        <a:pt x="550" y="212"/>
                      </a:lnTo>
                      <a:lnTo>
                        <a:pt x="548" y="214"/>
                      </a:lnTo>
                      <a:lnTo>
                        <a:pt x="548" y="216"/>
                      </a:lnTo>
                      <a:lnTo>
                        <a:pt x="550" y="216"/>
                      </a:lnTo>
                      <a:lnTo>
                        <a:pt x="548" y="216"/>
                      </a:lnTo>
                      <a:lnTo>
                        <a:pt x="548" y="218"/>
                      </a:lnTo>
                      <a:lnTo>
                        <a:pt x="550" y="220"/>
                      </a:lnTo>
                      <a:lnTo>
                        <a:pt x="548" y="220"/>
                      </a:lnTo>
                      <a:lnTo>
                        <a:pt x="548" y="222"/>
                      </a:lnTo>
                      <a:lnTo>
                        <a:pt x="544" y="222"/>
                      </a:lnTo>
                      <a:lnTo>
                        <a:pt x="548" y="224"/>
                      </a:lnTo>
                      <a:lnTo>
                        <a:pt x="544" y="226"/>
                      </a:lnTo>
                      <a:lnTo>
                        <a:pt x="548" y="228"/>
                      </a:lnTo>
                      <a:lnTo>
                        <a:pt x="548" y="230"/>
                      </a:lnTo>
                      <a:lnTo>
                        <a:pt x="544" y="230"/>
                      </a:lnTo>
                      <a:lnTo>
                        <a:pt x="544" y="228"/>
                      </a:lnTo>
                      <a:lnTo>
                        <a:pt x="544" y="230"/>
                      </a:lnTo>
                      <a:lnTo>
                        <a:pt x="542" y="230"/>
                      </a:lnTo>
                      <a:lnTo>
                        <a:pt x="544" y="230"/>
                      </a:lnTo>
                      <a:lnTo>
                        <a:pt x="544" y="232"/>
                      </a:lnTo>
                      <a:lnTo>
                        <a:pt x="542" y="230"/>
                      </a:lnTo>
                      <a:lnTo>
                        <a:pt x="542" y="230"/>
                      </a:lnTo>
                      <a:lnTo>
                        <a:pt x="542" y="232"/>
                      </a:lnTo>
                      <a:lnTo>
                        <a:pt x="542" y="232"/>
                      </a:lnTo>
                      <a:lnTo>
                        <a:pt x="542" y="234"/>
                      </a:lnTo>
                      <a:lnTo>
                        <a:pt x="542" y="234"/>
                      </a:lnTo>
                      <a:lnTo>
                        <a:pt x="542" y="234"/>
                      </a:lnTo>
                      <a:lnTo>
                        <a:pt x="540" y="234"/>
                      </a:lnTo>
                      <a:lnTo>
                        <a:pt x="540" y="236"/>
                      </a:lnTo>
                      <a:lnTo>
                        <a:pt x="542" y="236"/>
                      </a:lnTo>
                      <a:lnTo>
                        <a:pt x="540" y="236"/>
                      </a:lnTo>
                      <a:lnTo>
                        <a:pt x="542" y="236"/>
                      </a:lnTo>
                      <a:lnTo>
                        <a:pt x="542" y="238"/>
                      </a:lnTo>
                      <a:lnTo>
                        <a:pt x="542" y="240"/>
                      </a:lnTo>
                      <a:lnTo>
                        <a:pt x="542" y="242"/>
                      </a:lnTo>
                      <a:lnTo>
                        <a:pt x="542" y="244"/>
                      </a:lnTo>
                      <a:lnTo>
                        <a:pt x="542" y="242"/>
                      </a:lnTo>
                      <a:lnTo>
                        <a:pt x="540" y="242"/>
                      </a:lnTo>
                      <a:lnTo>
                        <a:pt x="540" y="244"/>
                      </a:lnTo>
                      <a:lnTo>
                        <a:pt x="540" y="246"/>
                      </a:lnTo>
                      <a:lnTo>
                        <a:pt x="512" y="256"/>
                      </a:lnTo>
                      <a:lnTo>
                        <a:pt x="510" y="258"/>
                      </a:lnTo>
                      <a:lnTo>
                        <a:pt x="512" y="258"/>
                      </a:lnTo>
                      <a:lnTo>
                        <a:pt x="510" y="258"/>
                      </a:lnTo>
                      <a:lnTo>
                        <a:pt x="510" y="260"/>
                      </a:lnTo>
                      <a:lnTo>
                        <a:pt x="508" y="262"/>
                      </a:lnTo>
                      <a:lnTo>
                        <a:pt x="504" y="262"/>
                      </a:lnTo>
                      <a:lnTo>
                        <a:pt x="502" y="262"/>
                      </a:lnTo>
                      <a:lnTo>
                        <a:pt x="502" y="260"/>
                      </a:lnTo>
                      <a:lnTo>
                        <a:pt x="504" y="260"/>
                      </a:lnTo>
                      <a:lnTo>
                        <a:pt x="504" y="258"/>
                      </a:lnTo>
                      <a:lnTo>
                        <a:pt x="504" y="260"/>
                      </a:lnTo>
                      <a:lnTo>
                        <a:pt x="502" y="260"/>
                      </a:lnTo>
                      <a:lnTo>
                        <a:pt x="500" y="260"/>
                      </a:lnTo>
                      <a:lnTo>
                        <a:pt x="502" y="262"/>
                      </a:lnTo>
                      <a:lnTo>
                        <a:pt x="500" y="264"/>
                      </a:lnTo>
                      <a:lnTo>
                        <a:pt x="498" y="262"/>
                      </a:lnTo>
                      <a:lnTo>
                        <a:pt x="500" y="262"/>
                      </a:lnTo>
                      <a:lnTo>
                        <a:pt x="498" y="262"/>
                      </a:lnTo>
                      <a:lnTo>
                        <a:pt x="498" y="260"/>
                      </a:lnTo>
                      <a:lnTo>
                        <a:pt x="496" y="260"/>
                      </a:lnTo>
                      <a:lnTo>
                        <a:pt x="498" y="260"/>
                      </a:lnTo>
                      <a:lnTo>
                        <a:pt x="498" y="262"/>
                      </a:lnTo>
                      <a:lnTo>
                        <a:pt x="496" y="262"/>
                      </a:lnTo>
                      <a:lnTo>
                        <a:pt x="498" y="262"/>
                      </a:lnTo>
                      <a:lnTo>
                        <a:pt x="494" y="264"/>
                      </a:lnTo>
                      <a:lnTo>
                        <a:pt x="494" y="262"/>
                      </a:lnTo>
                      <a:lnTo>
                        <a:pt x="494" y="264"/>
                      </a:lnTo>
                      <a:lnTo>
                        <a:pt x="494" y="266"/>
                      </a:lnTo>
                      <a:lnTo>
                        <a:pt x="492" y="266"/>
                      </a:lnTo>
                      <a:lnTo>
                        <a:pt x="492" y="268"/>
                      </a:lnTo>
                      <a:lnTo>
                        <a:pt x="490" y="266"/>
                      </a:lnTo>
                      <a:lnTo>
                        <a:pt x="490" y="268"/>
                      </a:lnTo>
                      <a:lnTo>
                        <a:pt x="490" y="270"/>
                      </a:lnTo>
                      <a:lnTo>
                        <a:pt x="490" y="272"/>
                      </a:lnTo>
                      <a:lnTo>
                        <a:pt x="488" y="272"/>
                      </a:lnTo>
                      <a:lnTo>
                        <a:pt x="488" y="270"/>
                      </a:lnTo>
                      <a:lnTo>
                        <a:pt x="486" y="270"/>
                      </a:lnTo>
                      <a:lnTo>
                        <a:pt x="486" y="272"/>
                      </a:lnTo>
                      <a:lnTo>
                        <a:pt x="486" y="270"/>
                      </a:lnTo>
                      <a:lnTo>
                        <a:pt x="484" y="270"/>
                      </a:lnTo>
                      <a:lnTo>
                        <a:pt x="486" y="270"/>
                      </a:lnTo>
                      <a:lnTo>
                        <a:pt x="484" y="268"/>
                      </a:lnTo>
                      <a:lnTo>
                        <a:pt x="486" y="268"/>
                      </a:lnTo>
                      <a:lnTo>
                        <a:pt x="484" y="268"/>
                      </a:lnTo>
                      <a:lnTo>
                        <a:pt x="486" y="268"/>
                      </a:lnTo>
                      <a:lnTo>
                        <a:pt x="488" y="266"/>
                      </a:lnTo>
                      <a:lnTo>
                        <a:pt x="486" y="266"/>
                      </a:lnTo>
                      <a:lnTo>
                        <a:pt x="486" y="268"/>
                      </a:lnTo>
                      <a:lnTo>
                        <a:pt x="484" y="268"/>
                      </a:lnTo>
                      <a:lnTo>
                        <a:pt x="484" y="266"/>
                      </a:lnTo>
                      <a:lnTo>
                        <a:pt x="484" y="264"/>
                      </a:lnTo>
                      <a:lnTo>
                        <a:pt x="484" y="262"/>
                      </a:lnTo>
                      <a:lnTo>
                        <a:pt x="484" y="260"/>
                      </a:lnTo>
                      <a:lnTo>
                        <a:pt x="484" y="262"/>
                      </a:lnTo>
                      <a:lnTo>
                        <a:pt x="482" y="262"/>
                      </a:lnTo>
                      <a:lnTo>
                        <a:pt x="482" y="264"/>
                      </a:lnTo>
                      <a:lnTo>
                        <a:pt x="482" y="266"/>
                      </a:lnTo>
                      <a:lnTo>
                        <a:pt x="480" y="266"/>
                      </a:lnTo>
                      <a:lnTo>
                        <a:pt x="482" y="266"/>
                      </a:lnTo>
                      <a:lnTo>
                        <a:pt x="480" y="268"/>
                      </a:lnTo>
                      <a:lnTo>
                        <a:pt x="480" y="266"/>
                      </a:lnTo>
                      <a:lnTo>
                        <a:pt x="482" y="260"/>
                      </a:lnTo>
                      <a:lnTo>
                        <a:pt x="484" y="260"/>
                      </a:lnTo>
                      <a:lnTo>
                        <a:pt x="482" y="260"/>
                      </a:lnTo>
                      <a:lnTo>
                        <a:pt x="482" y="258"/>
                      </a:lnTo>
                      <a:lnTo>
                        <a:pt x="482" y="260"/>
                      </a:lnTo>
                      <a:lnTo>
                        <a:pt x="482" y="258"/>
                      </a:lnTo>
                      <a:lnTo>
                        <a:pt x="480" y="258"/>
                      </a:lnTo>
                      <a:lnTo>
                        <a:pt x="480" y="256"/>
                      </a:lnTo>
                      <a:lnTo>
                        <a:pt x="482" y="256"/>
                      </a:lnTo>
                      <a:lnTo>
                        <a:pt x="484" y="256"/>
                      </a:lnTo>
                      <a:lnTo>
                        <a:pt x="484" y="258"/>
                      </a:lnTo>
                      <a:lnTo>
                        <a:pt x="484" y="256"/>
                      </a:lnTo>
                      <a:lnTo>
                        <a:pt x="484" y="258"/>
                      </a:lnTo>
                      <a:lnTo>
                        <a:pt x="486" y="258"/>
                      </a:lnTo>
                      <a:lnTo>
                        <a:pt x="486" y="256"/>
                      </a:lnTo>
                      <a:lnTo>
                        <a:pt x="484" y="256"/>
                      </a:lnTo>
                      <a:lnTo>
                        <a:pt x="486" y="256"/>
                      </a:lnTo>
                      <a:lnTo>
                        <a:pt x="488" y="256"/>
                      </a:lnTo>
                      <a:lnTo>
                        <a:pt x="486" y="258"/>
                      </a:lnTo>
                      <a:lnTo>
                        <a:pt x="488" y="258"/>
                      </a:lnTo>
                      <a:lnTo>
                        <a:pt x="488" y="256"/>
                      </a:lnTo>
                      <a:lnTo>
                        <a:pt x="486" y="256"/>
                      </a:lnTo>
                      <a:lnTo>
                        <a:pt x="488" y="256"/>
                      </a:lnTo>
                      <a:lnTo>
                        <a:pt x="486" y="254"/>
                      </a:lnTo>
                      <a:lnTo>
                        <a:pt x="486" y="256"/>
                      </a:lnTo>
                      <a:lnTo>
                        <a:pt x="486" y="254"/>
                      </a:lnTo>
                      <a:lnTo>
                        <a:pt x="488" y="252"/>
                      </a:lnTo>
                      <a:lnTo>
                        <a:pt x="488" y="254"/>
                      </a:lnTo>
                      <a:lnTo>
                        <a:pt x="490" y="254"/>
                      </a:lnTo>
                      <a:lnTo>
                        <a:pt x="492" y="254"/>
                      </a:lnTo>
                      <a:lnTo>
                        <a:pt x="490" y="252"/>
                      </a:lnTo>
                      <a:lnTo>
                        <a:pt x="490" y="254"/>
                      </a:lnTo>
                      <a:lnTo>
                        <a:pt x="488" y="252"/>
                      </a:lnTo>
                      <a:lnTo>
                        <a:pt x="490" y="252"/>
                      </a:lnTo>
                      <a:lnTo>
                        <a:pt x="488" y="252"/>
                      </a:lnTo>
                      <a:lnTo>
                        <a:pt x="490" y="250"/>
                      </a:lnTo>
                      <a:lnTo>
                        <a:pt x="490" y="248"/>
                      </a:lnTo>
                      <a:lnTo>
                        <a:pt x="492" y="248"/>
                      </a:lnTo>
                      <a:lnTo>
                        <a:pt x="494" y="248"/>
                      </a:lnTo>
                      <a:lnTo>
                        <a:pt x="492" y="248"/>
                      </a:lnTo>
                      <a:lnTo>
                        <a:pt x="490" y="248"/>
                      </a:lnTo>
                      <a:lnTo>
                        <a:pt x="490" y="244"/>
                      </a:lnTo>
                      <a:lnTo>
                        <a:pt x="492" y="246"/>
                      </a:lnTo>
                      <a:lnTo>
                        <a:pt x="494" y="246"/>
                      </a:lnTo>
                      <a:lnTo>
                        <a:pt x="494" y="244"/>
                      </a:lnTo>
                      <a:lnTo>
                        <a:pt x="492" y="246"/>
                      </a:lnTo>
                      <a:lnTo>
                        <a:pt x="492" y="244"/>
                      </a:lnTo>
                      <a:lnTo>
                        <a:pt x="490" y="244"/>
                      </a:lnTo>
                      <a:lnTo>
                        <a:pt x="490" y="246"/>
                      </a:lnTo>
                      <a:lnTo>
                        <a:pt x="488" y="246"/>
                      </a:lnTo>
                      <a:lnTo>
                        <a:pt x="490" y="248"/>
                      </a:lnTo>
                      <a:lnTo>
                        <a:pt x="488" y="248"/>
                      </a:lnTo>
                      <a:lnTo>
                        <a:pt x="490" y="248"/>
                      </a:lnTo>
                      <a:lnTo>
                        <a:pt x="488" y="248"/>
                      </a:lnTo>
                      <a:lnTo>
                        <a:pt x="488" y="250"/>
                      </a:lnTo>
                      <a:lnTo>
                        <a:pt x="488" y="248"/>
                      </a:lnTo>
                      <a:lnTo>
                        <a:pt x="488" y="250"/>
                      </a:lnTo>
                      <a:lnTo>
                        <a:pt x="486" y="250"/>
                      </a:lnTo>
                      <a:lnTo>
                        <a:pt x="484" y="250"/>
                      </a:lnTo>
                      <a:lnTo>
                        <a:pt x="486" y="250"/>
                      </a:lnTo>
                      <a:lnTo>
                        <a:pt x="484" y="250"/>
                      </a:lnTo>
                      <a:lnTo>
                        <a:pt x="482" y="250"/>
                      </a:lnTo>
                      <a:lnTo>
                        <a:pt x="482" y="252"/>
                      </a:lnTo>
                      <a:lnTo>
                        <a:pt x="480" y="252"/>
                      </a:lnTo>
                      <a:lnTo>
                        <a:pt x="482" y="252"/>
                      </a:lnTo>
                      <a:lnTo>
                        <a:pt x="480" y="252"/>
                      </a:lnTo>
                      <a:lnTo>
                        <a:pt x="480" y="254"/>
                      </a:lnTo>
                      <a:lnTo>
                        <a:pt x="480" y="252"/>
                      </a:lnTo>
                      <a:lnTo>
                        <a:pt x="478" y="250"/>
                      </a:lnTo>
                      <a:lnTo>
                        <a:pt x="480" y="250"/>
                      </a:lnTo>
                      <a:lnTo>
                        <a:pt x="482" y="250"/>
                      </a:lnTo>
                      <a:lnTo>
                        <a:pt x="480" y="250"/>
                      </a:lnTo>
                      <a:lnTo>
                        <a:pt x="480" y="248"/>
                      </a:lnTo>
                      <a:lnTo>
                        <a:pt x="478" y="248"/>
                      </a:lnTo>
                      <a:lnTo>
                        <a:pt x="480" y="248"/>
                      </a:lnTo>
                      <a:lnTo>
                        <a:pt x="478" y="248"/>
                      </a:lnTo>
                      <a:lnTo>
                        <a:pt x="480" y="248"/>
                      </a:lnTo>
                      <a:lnTo>
                        <a:pt x="482" y="248"/>
                      </a:lnTo>
                      <a:lnTo>
                        <a:pt x="480" y="248"/>
                      </a:lnTo>
                      <a:lnTo>
                        <a:pt x="480" y="246"/>
                      </a:lnTo>
                      <a:lnTo>
                        <a:pt x="480" y="248"/>
                      </a:lnTo>
                      <a:lnTo>
                        <a:pt x="480" y="246"/>
                      </a:lnTo>
                      <a:lnTo>
                        <a:pt x="482" y="244"/>
                      </a:lnTo>
                      <a:lnTo>
                        <a:pt x="482" y="246"/>
                      </a:lnTo>
                      <a:lnTo>
                        <a:pt x="480" y="246"/>
                      </a:lnTo>
                      <a:lnTo>
                        <a:pt x="482" y="246"/>
                      </a:lnTo>
                      <a:lnTo>
                        <a:pt x="480" y="246"/>
                      </a:lnTo>
                      <a:lnTo>
                        <a:pt x="482" y="246"/>
                      </a:lnTo>
                      <a:lnTo>
                        <a:pt x="480" y="246"/>
                      </a:lnTo>
                      <a:lnTo>
                        <a:pt x="482" y="246"/>
                      </a:lnTo>
                      <a:lnTo>
                        <a:pt x="482" y="248"/>
                      </a:lnTo>
                      <a:lnTo>
                        <a:pt x="482" y="246"/>
                      </a:lnTo>
                      <a:lnTo>
                        <a:pt x="484" y="246"/>
                      </a:lnTo>
                      <a:lnTo>
                        <a:pt x="482" y="246"/>
                      </a:lnTo>
                      <a:lnTo>
                        <a:pt x="482" y="244"/>
                      </a:lnTo>
                      <a:lnTo>
                        <a:pt x="484" y="244"/>
                      </a:lnTo>
                      <a:lnTo>
                        <a:pt x="482" y="244"/>
                      </a:lnTo>
                      <a:lnTo>
                        <a:pt x="482" y="242"/>
                      </a:lnTo>
                      <a:lnTo>
                        <a:pt x="482" y="240"/>
                      </a:lnTo>
                      <a:lnTo>
                        <a:pt x="484" y="242"/>
                      </a:lnTo>
                      <a:lnTo>
                        <a:pt x="484" y="240"/>
                      </a:lnTo>
                      <a:lnTo>
                        <a:pt x="486" y="242"/>
                      </a:lnTo>
                      <a:lnTo>
                        <a:pt x="486" y="240"/>
                      </a:lnTo>
                      <a:lnTo>
                        <a:pt x="488" y="240"/>
                      </a:lnTo>
                      <a:lnTo>
                        <a:pt x="488" y="238"/>
                      </a:lnTo>
                      <a:lnTo>
                        <a:pt x="488" y="240"/>
                      </a:lnTo>
                      <a:lnTo>
                        <a:pt x="490" y="238"/>
                      </a:lnTo>
                      <a:lnTo>
                        <a:pt x="488" y="238"/>
                      </a:lnTo>
                      <a:lnTo>
                        <a:pt x="486" y="238"/>
                      </a:lnTo>
                      <a:lnTo>
                        <a:pt x="488" y="236"/>
                      </a:lnTo>
                      <a:lnTo>
                        <a:pt x="490" y="236"/>
                      </a:lnTo>
                      <a:lnTo>
                        <a:pt x="492" y="234"/>
                      </a:lnTo>
                      <a:lnTo>
                        <a:pt x="492" y="232"/>
                      </a:lnTo>
                      <a:lnTo>
                        <a:pt x="490" y="234"/>
                      </a:lnTo>
                      <a:lnTo>
                        <a:pt x="490" y="236"/>
                      </a:lnTo>
                      <a:lnTo>
                        <a:pt x="488" y="234"/>
                      </a:lnTo>
                      <a:lnTo>
                        <a:pt x="488" y="236"/>
                      </a:lnTo>
                      <a:lnTo>
                        <a:pt x="486" y="236"/>
                      </a:lnTo>
                      <a:lnTo>
                        <a:pt x="486" y="238"/>
                      </a:lnTo>
                      <a:lnTo>
                        <a:pt x="484" y="238"/>
                      </a:lnTo>
                      <a:lnTo>
                        <a:pt x="482" y="238"/>
                      </a:lnTo>
                      <a:lnTo>
                        <a:pt x="484" y="238"/>
                      </a:lnTo>
                      <a:lnTo>
                        <a:pt x="484" y="236"/>
                      </a:lnTo>
                      <a:lnTo>
                        <a:pt x="484" y="238"/>
                      </a:lnTo>
                      <a:lnTo>
                        <a:pt x="482" y="238"/>
                      </a:lnTo>
                      <a:lnTo>
                        <a:pt x="482" y="236"/>
                      </a:lnTo>
                      <a:lnTo>
                        <a:pt x="480" y="238"/>
                      </a:lnTo>
                      <a:lnTo>
                        <a:pt x="480" y="236"/>
                      </a:lnTo>
                      <a:lnTo>
                        <a:pt x="480" y="238"/>
                      </a:lnTo>
                      <a:lnTo>
                        <a:pt x="480" y="240"/>
                      </a:lnTo>
                      <a:lnTo>
                        <a:pt x="480" y="238"/>
                      </a:lnTo>
                      <a:lnTo>
                        <a:pt x="478" y="236"/>
                      </a:lnTo>
                      <a:lnTo>
                        <a:pt x="478" y="238"/>
                      </a:lnTo>
                      <a:lnTo>
                        <a:pt x="480" y="240"/>
                      </a:lnTo>
                      <a:lnTo>
                        <a:pt x="476" y="240"/>
                      </a:lnTo>
                      <a:lnTo>
                        <a:pt x="478" y="242"/>
                      </a:lnTo>
                      <a:lnTo>
                        <a:pt x="476" y="242"/>
                      </a:lnTo>
                      <a:lnTo>
                        <a:pt x="476" y="240"/>
                      </a:lnTo>
                      <a:lnTo>
                        <a:pt x="474" y="240"/>
                      </a:lnTo>
                      <a:lnTo>
                        <a:pt x="472" y="242"/>
                      </a:lnTo>
                      <a:lnTo>
                        <a:pt x="474" y="242"/>
                      </a:lnTo>
                      <a:lnTo>
                        <a:pt x="472" y="242"/>
                      </a:lnTo>
                      <a:lnTo>
                        <a:pt x="472" y="240"/>
                      </a:lnTo>
                      <a:lnTo>
                        <a:pt x="470" y="240"/>
                      </a:lnTo>
                      <a:lnTo>
                        <a:pt x="470" y="242"/>
                      </a:lnTo>
                      <a:lnTo>
                        <a:pt x="470" y="240"/>
                      </a:lnTo>
                      <a:lnTo>
                        <a:pt x="470" y="238"/>
                      </a:lnTo>
                      <a:lnTo>
                        <a:pt x="468" y="238"/>
                      </a:lnTo>
                      <a:lnTo>
                        <a:pt x="466" y="238"/>
                      </a:lnTo>
                      <a:lnTo>
                        <a:pt x="466" y="236"/>
                      </a:lnTo>
                      <a:lnTo>
                        <a:pt x="468" y="234"/>
                      </a:lnTo>
                      <a:lnTo>
                        <a:pt x="470" y="236"/>
                      </a:lnTo>
                      <a:lnTo>
                        <a:pt x="470" y="234"/>
                      </a:lnTo>
                      <a:lnTo>
                        <a:pt x="472" y="232"/>
                      </a:lnTo>
                      <a:lnTo>
                        <a:pt x="474" y="234"/>
                      </a:lnTo>
                      <a:lnTo>
                        <a:pt x="474" y="232"/>
                      </a:lnTo>
                      <a:lnTo>
                        <a:pt x="476" y="232"/>
                      </a:lnTo>
                      <a:lnTo>
                        <a:pt x="478" y="230"/>
                      </a:lnTo>
                      <a:lnTo>
                        <a:pt x="478" y="228"/>
                      </a:lnTo>
                      <a:lnTo>
                        <a:pt x="480" y="228"/>
                      </a:lnTo>
                      <a:lnTo>
                        <a:pt x="480" y="226"/>
                      </a:lnTo>
                      <a:lnTo>
                        <a:pt x="478" y="226"/>
                      </a:lnTo>
                      <a:lnTo>
                        <a:pt x="476" y="226"/>
                      </a:lnTo>
                      <a:lnTo>
                        <a:pt x="474" y="226"/>
                      </a:lnTo>
                      <a:lnTo>
                        <a:pt x="478" y="224"/>
                      </a:lnTo>
                      <a:lnTo>
                        <a:pt x="478" y="222"/>
                      </a:lnTo>
                      <a:lnTo>
                        <a:pt x="482" y="222"/>
                      </a:lnTo>
                      <a:lnTo>
                        <a:pt x="482" y="220"/>
                      </a:lnTo>
                      <a:lnTo>
                        <a:pt x="484" y="218"/>
                      </a:lnTo>
                      <a:lnTo>
                        <a:pt x="484" y="216"/>
                      </a:lnTo>
                      <a:lnTo>
                        <a:pt x="486" y="216"/>
                      </a:lnTo>
                      <a:lnTo>
                        <a:pt x="484" y="216"/>
                      </a:lnTo>
                      <a:lnTo>
                        <a:pt x="484" y="214"/>
                      </a:lnTo>
                      <a:lnTo>
                        <a:pt x="484" y="216"/>
                      </a:lnTo>
                      <a:lnTo>
                        <a:pt x="484" y="218"/>
                      </a:lnTo>
                      <a:lnTo>
                        <a:pt x="482" y="220"/>
                      </a:lnTo>
                      <a:lnTo>
                        <a:pt x="480" y="222"/>
                      </a:lnTo>
                      <a:lnTo>
                        <a:pt x="478" y="220"/>
                      </a:lnTo>
                      <a:lnTo>
                        <a:pt x="478" y="222"/>
                      </a:lnTo>
                      <a:lnTo>
                        <a:pt x="476" y="222"/>
                      </a:lnTo>
                      <a:lnTo>
                        <a:pt x="476" y="224"/>
                      </a:lnTo>
                      <a:lnTo>
                        <a:pt x="474" y="224"/>
                      </a:lnTo>
                      <a:lnTo>
                        <a:pt x="472" y="224"/>
                      </a:lnTo>
                      <a:lnTo>
                        <a:pt x="472" y="226"/>
                      </a:lnTo>
                      <a:lnTo>
                        <a:pt x="472" y="228"/>
                      </a:lnTo>
                      <a:lnTo>
                        <a:pt x="470" y="228"/>
                      </a:lnTo>
                      <a:lnTo>
                        <a:pt x="468" y="226"/>
                      </a:lnTo>
                      <a:lnTo>
                        <a:pt x="468" y="224"/>
                      </a:lnTo>
                      <a:lnTo>
                        <a:pt x="466" y="224"/>
                      </a:lnTo>
                      <a:lnTo>
                        <a:pt x="468" y="222"/>
                      </a:lnTo>
                      <a:lnTo>
                        <a:pt x="468" y="220"/>
                      </a:lnTo>
                      <a:lnTo>
                        <a:pt x="468" y="218"/>
                      </a:lnTo>
                      <a:lnTo>
                        <a:pt x="468" y="216"/>
                      </a:lnTo>
                      <a:lnTo>
                        <a:pt x="468" y="212"/>
                      </a:lnTo>
                      <a:lnTo>
                        <a:pt x="470" y="212"/>
                      </a:lnTo>
                      <a:lnTo>
                        <a:pt x="470" y="210"/>
                      </a:lnTo>
                      <a:lnTo>
                        <a:pt x="472" y="208"/>
                      </a:lnTo>
                      <a:lnTo>
                        <a:pt x="472" y="206"/>
                      </a:lnTo>
                      <a:lnTo>
                        <a:pt x="470" y="204"/>
                      </a:lnTo>
                      <a:lnTo>
                        <a:pt x="472" y="204"/>
                      </a:lnTo>
                      <a:lnTo>
                        <a:pt x="472" y="202"/>
                      </a:lnTo>
                      <a:lnTo>
                        <a:pt x="470" y="200"/>
                      </a:lnTo>
                      <a:lnTo>
                        <a:pt x="470" y="198"/>
                      </a:lnTo>
                      <a:lnTo>
                        <a:pt x="472" y="198"/>
                      </a:lnTo>
                      <a:lnTo>
                        <a:pt x="472" y="196"/>
                      </a:lnTo>
                      <a:lnTo>
                        <a:pt x="474" y="194"/>
                      </a:lnTo>
                      <a:lnTo>
                        <a:pt x="472" y="194"/>
                      </a:lnTo>
                      <a:lnTo>
                        <a:pt x="470" y="194"/>
                      </a:lnTo>
                      <a:lnTo>
                        <a:pt x="470" y="192"/>
                      </a:lnTo>
                      <a:lnTo>
                        <a:pt x="472" y="190"/>
                      </a:lnTo>
                      <a:lnTo>
                        <a:pt x="472" y="188"/>
                      </a:lnTo>
                      <a:lnTo>
                        <a:pt x="470" y="188"/>
                      </a:lnTo>
                      <a:lnTo>
                        <a:pt x="472" y="188"/>
                      </a:lnTo>
                      <a:lnTo>
                        <a:pt x="470" y="186"/>
                      </a:lnTo>
                      <a:lnTo>
                        <a:pt x="470" y="188"/>
                      </a:lnTo>
                      <a:lnTo>
                        <a:pt x="472" y="190"/>
                      </a:lnTo>
                      <a:lnTo>
                        <a:pt x="470" y="190"/>
                      </a:lnTo>
                      <a:lnTo>
                        <a:pt x="470" y="192"/>
                      </a:lnTo>
                      <a:lnTo>
                        <a:pt x="470" y="194"/>
                      </a:lnTo>
                      <a:lnTo>
                        <a:pt x="472" y="194"/>
                      </a:lnTo>
                      <a:lnTo>
                        <a:pt x="472" y="196"/>
                      </a:lnTo>
                      <a:lnTo>
                        <a:pt x="470" y="198"/>
                      </a:lnTo>
                      <a:lnTo>
                        <a:pt x="470" y="200"/>
                      </a:lnTo>
                      <a:lnTo>
                        <a:pt x="472" y="202"/>
                      </a:lnTo>
                      <a:lnTo>
                        <a:pt x="470" y="202"/>
                      </a:lnTo>
                      <a:lnTo>
                        <a:pt x="468" y="204"/>
                      </a:lnTo>
                      <a:lnTo>
                        <a:pt x="470" y="208"/>
                      </a:lnTo>
                      <a:lnTo>
                        <a:pt x="468" y="208"/>
                      </a:lnTo>
                      <a:lnTo>
                        <a:pt x="466" y="210"/>
                      </a:lnTo>
                      <a:lnTo>
                        <a:pt x="464" y="212"/>
                      </a:lnTo>
                      <a:lnTo>
                        <a:pt x="466" y="214"/>
                      </a:lnTo>
                      <a:lnTo>
                        <a:pt x="464" y="214"/>
                      </a:lnTo>
                      <a:lnTo>
                        <a:pt x="464" y="216"/>
                      </a:lnTo>
                      <a:lnTo>
                        <a:pt x="462" y="218"/>
                      </a:lnTo>
                      <a:lnTo>
                        <a:pt x="464" y="218"/>
                      </a:lnTo>
                      <a:lnTo>
                        <a:pt x="464" y="220"/>
                      </a:lnTo>
                      <a:lnTo>
                        <a:pt x="464" y="222"/>
                      </a:lnTo>
                      <a:lnTo>
                        <a:pt x="464" y="224"/>
                      </a:lnTo>
                      <a:lnTo>
                        <a:pt x="462" y="224"/>
                      </a:lnTo>
                      <a:lnTo>
                        <a:pt x="464" y="226"/>
                      </a:lnTo>
                      <a:lnTo>
                        <a:pt x="464" y="228"/>
                      </a:lnTo>
                      <a:lnTo>
                        <a:pt x="462" y="230"/>
                      </a:lnTo>
                      <a:lnTo>
                        <a:pt x="462" y="228"/>
                      </a:lnTo>
                      <a:lnTo>
                        <a:pt x="462" y="226"/>
                      </a:lnTo>
                      <a:lnTo>
                        <a:pt x="458" y="224"/>
                      </a:lnTo>
                      <a:lnTo>
                        <a:pt x="460" y="224"/>
                      </a:lnTo>
                      <a:lnTo>
                        <a:pt x="458" y="224"/>
                      </a:lnTo>
                      <a:lnTo>
                        <a:pt x="460" y="222"/>
                      </a:lnTo>
                      <a:lnTo>
                        <a:pt x="458" y="224"/>
                      </a:lnTo>
                      <a:lnTo>
                        <a:pt x="456" y="220"/>
                      </a:lnTo>
                      <a:lnTo>
                        <a:pt x="454" y="220"/>
                      </a:lnTo>
                      <a:lnTo>
                        <a:pt x="456" y="218"/>
                      </a:lnTo>
                      <a:lnTo>
                        <a:pt x="460" y="216"/>
                      </a:lnTo>
                      <a:lnTo>
                        <a:pt x="458" y="212"/>
                      </a:lnTo>
                      <a:lnTo>
                        <a:pt x="460" y="212"/>
                      </a:lnTo>
                      <a:lnTo>
                        <a:pt x="458" y="212"/>
                      </a:lnTo>
                      <a:lnTo>
                        <a:pt x="458" y="210"/>
                      </a:lnTo>
                      <a:lnTo>
                        <a:pt x="456" y="210"/>
                      </a:lnTo>
                      <a:lnTo>
                        <a:pt x="454" y="210"/>
                      </a:lnTo>
                      <a:lnTo>
                        <a:pt x="454" y="208"/>
                      </a:lnTo>
                      <a:lnTo>
                        <a:pt x="452" y="208"/>
                      </a:lnTo>
                      <a:lnTo>
                        <a:pt x="452" y="210"/>
                      </a:lnTo>
                      <a:lnTo>
                        <a:pt x="452" y="212"/>
                      </a:lnTo>
                      <a:lnTo>
                        <a:pt x="454" y="212"/>
                      </a:lnTo>
                      <a:lnTo>
                        <a:pt x="452" y="212"/>
                      </a:lnTo>
                      <a:lnTo>
                        <a:pt x="452" y="216"/>
                      </a:lnTo>
                      <a:lnTo>
                        <a:pt x="452" y="218"/>
                      </a:lnTo>
                      <a:lnTo>
                        <a:pt x="450" y="218"/>
                      </a:lnTo>
                      <a:lnTo>
                        <a:pt x="450" y="220"/>
                      </a:lnTo>
                      <a:lnTo>
                        <a:pt x="448" y="220"/>
                      </a:lnTo>
                      <a:lnTo>
                        <a:pt x="450" y="220"/>
                      </a:lnTo>
                      <a:lnTo>
                        <a:pt x="454" y="224"/>
                      </a:lnTo>
                      <a:lnTo>
                        <a:pt x="452" y="226"/>
                      </a:lnTo>
                      <a:lnTo>
                        <a:pt x="450" y="226"/>
                      </a:lnTo>
                      <a:lnTo>
                        <a:pt x="452" y="226"/>
                      </a:lnTo>
                      <a:lnTo>
                        <a:pt x="454" y="226"/>
                      </a:lnTo>
                      <a:lnTo>
                        <a:pt x="452" y="228"/>
                      </a:lnTo>
                      <a:lnTo>
                        <a:pt x="450" y="228"/>
                      </a:lnTo>
                      <a:lnTo>
                        <a:pt x="450" y="230"/>
                      </a:lnTo>
                      <a:lnTo>
                        <a:pt x="452" y="230"/>
                      </a:lnTo>
                      <a:lnTo>
                        <a:pt x="454" y="232"/>
                      </a:lnTo>
                      <a:lnTo>
                        <a:pt x="456" y="234"/>
                      </a:lnTo>
                      <a:lnTo>
                        <a:pt x="454" y="234"/>
                      </a:lnTo>
                      <a:lnTo>
                        <a:pt x="454" y="232"/>
                      </a:lnTo>
                      <a:lnTo>
                        <a:pt x="452" y="232"/>
                      </a:lnTo>
                      <a:lnTo>
                        <a:pt x="450" y="230"/>
                      </a:lnTo>
                      <a:lnTo>
                        <a:pt x="448" y="228"/>
                      </a:lnTo>
                      <a:lnTo>
                        <a:pt x="446" y="230"/>
                      </a:lnTo>
                      <a:lnTo>
                        <a:pt x="444" y="228"/>
                      </a:lnTo>
                      <a:lnTo>
                        <a:pt x="446" y="230"/>
                      </a:lnTo>
                      <a:lnTo>
                        <a:pt x="446" y="228"/>
                      </a:lnTo>
                      <a:lnTo>
                        <a:pt x="448" y="228"/>
                      </a:lnTo>
                      <a:lnTo>
                        <a:pt x="448" y="226"/>
                      </a:lnTo>
                      <a:lnTo>
                        <a:pt x="446" y="226"/>
                      </a:lnTo>
                      <a:lnTo>
                        <a:pt x="448" y="226"/>
                      </a:lnTo>
                      <a:lnTo>
                        <a:pt x="446" y="226"/>
                      </a:lnTo>
                      <a:lnTo>
                        <a:pt x="444" y="226"/>
                      </a:lnTo>
                      <a:lnTo>
                        <a:pt x="444" y="224"/>
                      </a:lnTo>
                      <a:lnTo>
                        <a:pt x="444" y="226"/>
                      </a:lnTo>
                      <a:lnTo>
                        <a:pt x="442" y="224"/>
                      </a:lnTo>
                      <a:lnTo>
                        <a:pt x="444" y="224"/>
                      </a:lnTo>
                      <a:lnTo>
                        <a:pt x="444" y="222"/>
                      </a:lnTo>
                      <a:lnTo>
                        <a:pt x="442" y="224"/>
                      </a:lnTo>
                      <a:lnTo>
                        <a:pt x="442" y="222"/>
                      </a:lnTo>
                      <a:lnTo>
                        <a:pt x="442" y="224"/>
                      </a:lnTo>
                      <a:lnTo>
                        <a:pt x="440" y="224"/>
                      </a:lnTo>
                      <a:lnTo>
                        <a:pt x="440" y="226"/>
                      </a:lnTo>
                      <a:lnTo>
                        <a:pt x="442" y="226"/>
                      </a:lnTo>
                      <a:lnTo>
                        <a:pt x="440" y="226"/>
                      </a:lnTo>
                      <a:lnTo>
                        <a:pt x="440" y="228"/>
                      </a:lnTo>
                      <a:lnTo>
                        <a:pt x="438" y="226"/>
                      </a:lnTo>
                      <a:lnTo>
                        <a:pt x="440" y="224"/>
                      </a:lnTo>
                      <a:lnTo>
                        <a:pt x="440" y="222"/>
                      </a:lnTo>
                      <a:lnTo>
                        <a:pt x="438" y="222"/>
                      </a:lnTo>
                      <a:lnTo>
                        <a:pt x="436" y="222"/>
                      </a:lnTo>
                      <a:lnTo>
                        <a:pt x="434" y="222"/>
                      </a:lnTo>
                      <a:lnTo>
                        <a:pt x="434" y="220"/>
                      </a:lnTo>
                      <a:lnTo>
                        <a:pt x="436" y="222"/>
                      </a:lnTo>
                      <a:lnTo>
                        <a:pt x="436" y="220"/>
                      </a:lnTo>
                      <a:lnTo>
                        <a:pt x="436" y="218"/>
                      </a:lnTo>
                      <a:lnTo>
                        <a:pt x="434" y="218"/>
                      </a:lnTo>
                      <a:lnTo>
                        <a:pt x="434" y="220"/>
                      </a:lnTo>
                      <a:lnTo>
                        <a:pt x="434" y="218"/>
                      </a:lnTo>
                      <a:lnTo>
                        <a:pt x="432" y="216"/>
                      </a:lnTo>
                      <a:lnTo>
                        <a:pt x="430" y="216"/>
                      </a:lnTo>
                      <a:lnTo>
                        <a:pt x="428" y="214"/>
                      </a:lnTo>
                      <a:lnTo>
                        <a:pt x="430" y="214"/>
                      </a:lnTo>
                      <a:lnTo>
                        <a:pt x="428" y="214"/>
                      </a:lnTo>
                      <a:lnTo>
                        <a:pt x="428" y="216"/>
                      </a:lnTo>
                      <a:lnTo>
                        <a:pt x="428" y="214"/>
                      </a:lnTo>
                      <a:lnTo>
                        <a:pt x="428" y="212"/>
                      </a:lnTo>
                      <a:lnTo>
                        <a:pt x="426" y="212"/>
                      </a:lnTo>
                      <a:lnTo>
                        <a:pt x="424" y="212"/>
                      </a:lnTo>
                      <a:lnTo>
                        <a:pt x="426" y="214"/>
                      </a:lnTo>
                      <a:lnTo>
                        <a:pt x="426" y="216"/>
                      </a:lnTo>
                      <a:lnTo>
                        <a:pt x="426" y="218"/>
                      </a:lnTo>
                      <a:lnTo>
                        <a:pt x="426" y="220"/>
                      </a:lnTo>
                      <a:lnTo>
                        <a:pt x="424" y="218"/>
                      </a:lnTo>
                      <a:lnTo>
                        <a:pt x="424" y="216"/>
                      </a:lnTo>
                      <a:lnTo>
                        <a:pt x="422" y="218"/>
                      </a:lnTo>
                      <a:lnTo>
                        <a:pt x="422" y="216"/>
                      </a:lnTo>
                      <a:lnTo>
                        <a:pt x="420" y="216"/>
                      </a:lnTo>
                      <a:lnTo>
                        <a:pt x="422" y="216"/>
                      </a:lnTo>
                      <a:lnTo>
                        <a:pt x="420" y="216"/>
                      </a:lnTo>
                      <a:lnTo>
                        <a:pt x="420" y="218"/>
                      </a:lnTo>
                      <a:lnTo>
                        <a:pt x="420" y="216"/>
                      </a:lnTo>
                      <a:lnTo>
                        <a:pt x="420" y="214"/>
                      </a:lnTo>
                      <a:lnTo>
                        <a:pt x="418" y="212"/>
                      </a:lnTo>
                      <a:lnTo>
                        <a:pt x="418" y="210"/>
                      </a:lnTo>
                      <a:lnTo>
                        <a:pt x="416" y="208"/>
                      </a:lnTo>
                      <a:lnTo>
                        <a:pt x="412" y="206"/>
                      </a:lnTo>
                      <a:lnTo>
                        <a:pt x="412" y="204"/>
                      </a:lnTo>
                      <a:lnTo>
                        <a:pt x="410" y="202"/>
                      </a:lnTo>
                      <a:lnTo>
                        <a:pt x="410" y="200"/>
                      </a:lnTo>
                      <a:lnTo>
                        <a:pt x="410" y="202"/>
                      </a:lnTo>
                      <a:lnTo>
                        <a:pt x="410" y="200"/>
                      </a:lnTo>
                      <a:lnTo>
                        <a:pt x="410" y="198"/>
                      </a:lnTo>
                      <a:lnTo>
                        <a:pt x="412" y="200"/>
                      </a:lnTo>
                      <a:lnTo>
                        <a:pt x="412" y="198"/>
                      </a:lnTo>
                      <a:lnTo>
                        <a:pt x="414" y="196"/>
                      </a:lnTo>
                      <a:lnTo>
                        <a:pt x="416" y="198"/>
                      </a:lnTo>
                      <a:lnTo>
                        <a:pt x="414" y="198"/>
                      </a:lnTo>
                      <a:lnTo>
                        <a:pt x="416" y="198"/>
                      </a:lnTo>
                      <a:lnTo>
                        <a:pt x="416" y="200"/>
                      </a:lnTo>
                      <a:lnTo>
                        <a:pt x="414" y="200"/>
                      </a:lnTo>
                      <a:lnTo>
                        <a:pt x="414" y="202"/>
                      </a:lnTo>
                      <a:lnTo>
                        <a:pt x="416" y="204"/>
                      </a:lnTo>
                      <a:lnTo>
                        <a:pt x="418" y="204"/>
                      </a:lnTo>
                      <a:lnTo>
                        <a:pt x="416" y="204"/>
                      </a:lnTo>
                      <a:lnTo>
                        <a:pt x="416" y="202"/>
                      </a:lnTo>
                      <a:lnTo>
                        <a:pt x="416" y="204"/>
                      </a:lnTo>
                      <a:lnTo>
                        <a:pt x="416" y="202"/>
                      </a:lnTo>
                      <a:lnTo>
                        <a:pt x="416" y="200"/>
                      </a:lnTo>
                      <a:lnTo>
                        <a:pt x="416" y="198"/>
                      </a:lnTo>
                      <a:lnTo>
                        <a:pt x="418" y="198"/>
                      </a:lnTo>
                      <a:lnTo>
                        <a:pt x="418" y="196"/>
                      </a:lnTo>
                      <a:lnTo>
                        <a:pt x="418" y="192"/>
                      </a:lnTo>
                      <a:lnTo>
                        <a:pt x="420" y="192"/>
                      </a:lnTo>
                      <a:lnTo>
                        <a:pt x="420" y="194"/>
                      </a:lnTo>
                      <a:lnTo>
                        <a:pt x="418" y="194"/>
                      </a:lnTo>
                      <a:lnTo>
                        <a:pt x="420" y="194"/>
                      </a:lnTo>
                      <a:lnTo>
                        <a:pt x="420" y="196"/>
                      </a:lnTo>
                      <a:lnTo>
                        <a:pt x="420" y="194"/>
                      </a:lnTo>
                      <a:lnTo>
                        <a:pt x="420" y="192"/>
                      </a:lnTo>
                      <a:lnTo>
                        <a:pt x="420" y="194"/>
                      </a:lnTo>
                      <a:lnTo>
                        <a:pt x="422" y="194"/>
                      </a:lnTo>
                      <a:lnTo>
                        <a:pt x="424" y="194"/>
                      </a:lnTo>
                      <a:lnTo>
                        <a:pt x="422" y="192"/>
                      </a:lnTo>
                      <a:lnTo>
                        <a:pt x="422" y="190"/>
                      </a:lnTo>
                      <a:lnTo>
                        <a:pt x="420" y="190"/>
                      </a:lnTo>
                      <a:lnTo>
                        <a:pt x="422" y="190"/>
                      </a:lnTo>
                      <a:lnTo>
                        <a:pt x="422" y="192"/>
                      </a:lnTo>
                      <a:lnTo>
                        <a:pt x="424" y="190"/>
                      </a:lnTo>
                      <a:lnTo>
                        <a:pt x="424" y="192"/>
                      </a:lnTo>
                      <a:lnTo>
                        <a:pt x="426" y="192"/>
                      </a:lnTo>
                      <a:lnTo>
                        <a:pt x="426" y="190"/>
                      </a:lnTo>
                      <a:lnTo>
                        <a:pt x="426" y="192"/>
                      </a:lnTo>
                      <a:lnTo>
                        <a:pt x="428" y="192"/>
                      </a:lnTo>
                      <a:lnTo>
                        <a:pt x="426" y="194"/>
                      </a:lnTo>
                      <a:lnTo>
                        <a:pt x="428" y="194"/>
                      </a:lnTo>
                      <a:lnTo>
                        <a:pt x="430" y="194"/>
                      </a:lnTo>
                      <a:lnTo>
                        <a:pt x="428" y="192"/>
                      </a:lnTo>
                      <a:lnTo>
                        <a:pt x="428" y="190"/>
                      </a:lnTo>
                      <a:lnTo>
                        <a:pt x="426" y="190"/>
                      </a:lnTo>
                      <a:lnTo>
                        <a:pt x="428" y="190"/>
                      </a:lnTo>
                      <a:lnTo>
                        <a:pt x="430" y="190"/>
                      </a:lnTo>
                      <a:lnTo>
                        <a:pt x="428" y="190"/>
                      </a:lnTo>
                      <a:lnTo>
                        <a:pt x="430" y="190"/>
                      </a:lnTo>
                      <a:lnTo>
                        <a:pt x="430" y="188"/>
                      </a:lnTo>
                      <a:lnTo>
                        <a:pt x="430" y="190"/>
                      </a:lnTo>
                      <a:lnTo>
                        <a:pt x="432" y="190"/>
                      </a:lnTo>
                      <a:lnTo>
                        <a:pt x="432" y="188"/>
                      </a:lnTo>
                      <a:lnTo>
                        <a:pt x="432" y="190"/>
                      </a:lnTo>
                      <a:lnTo>
                        <a:pt x="434" y="188"/>
                      </a:lnTo>
                      <a:lnTo>
                        <a:pt x="430" y="188"/>
                      </a:lnTo>
                      <a:lnTo>
                        <a:pt x="432" y="188"/>
                      </a:lnTo>
                      <a:lnTo>
                        <a:pt x="432" y="186"/>
                      </a:lnTo>
                      <a:lnTo>
                        <a:pt x="430" y="188"/>
                      </a:lnTo>
                      <a:lnTo>
                        <a:pt x="430" y="186"/>
                      </a:lnTo>
                      <a:lnTo>
                        <a:pt x="430" y="188"/>
                      </a:lnTo>
                      <a:lnTo>
                        <a:pt x="428" y="188"/>
                      </a:lnTo>
                      <a:lnTo>
                        <a:pt x="428" y="190"/>
                      </a:lnTo>
                      <a:lnTo>
                        <a:pt x="428" y="188"/>
                      </a:lnTo>
                      <a:lnTo>
                        <a:pt x="428" y="190"/>
                      </a:lnTo>
                      <a:lnTo>
                        <a:pt x="426" y="188"/>
                      </a:lnTo>
                      <a:lnTo>
                        <a:pt x="426" y="190"/>
                      </a:lnTo>
                      <a:lnTo>
                        <a:pt x="424" y="190"/>
                      </a:lnTo>
                      <a:lnTo>
                        <a:pt x="422" y="190"/>
                      </a:lnTo>
                      <a:lnTo>
                        <a:pt x="422" y="188"/>
                      </a:lnTo>
                      <a:lnTo>
                        <a:pt x="424" y="188"/>
                      </a:lnTo>
                      <a:lnTo>
                        <a:pt x="422" y="186"/>
                      </a:lnTo>
                      <a:lnTo>
                        <a:pt x="424" y="186"/>
                      </a:lnTo>
                      <a:lnTo>
                        <a:pt x="424" y="188"/>
                      </a:lnTo>
                      <a:lnTo>
                        <a:pt x="424" y="186"/>
                      </a:lnTo>
                      <a:lnTo>
                        <a:pt x="426" y="188"/>
                      </a:lnTo>
                      <a:lnTo>
                        <a:pt x="426" y="186"/>
                      </a:lnTo>
                      <a:lnTo>
                        <a:pt x="426" y="184"/>
                      </a:lnTo>
                      <a:lnTo>
                        <a:pt x="426" y="182"/>
                      </a:lnTo>
                      <a:lnTo>
                        <a:pt x="426" y="184"/>
                      </a:lnTo>
                      <a:lnTo>
                        <a:pt x="426" y="182"/>
                      </a:lnTo>
                      <a:lnTo>
                        <a:pt x="426" y="184"/>
                      </a:lnTo>
                      <a:lnTo>
                        <a:pt x="428" y="182"/>
                      </a:lnTo>
                      <a:lnTo>
                        <a:pt x="426" y="182"/>
                      </a:lnTo>
                      <a:lnTo>
                        <a:pt x="426" y="184"/>
                      </a:lnTo>
                      <a:lnTo>
                        <a:pt x="424" y="182"/>
                      </a:lnTo>
                      <a:lnTo>
                        <a:pt x="424" y="184"/>
                      </a:lnTo>
                      <a:lnTo>
                        <a:pt x="424" y="186"/>
                      </a:lnTo>
                      <a:lnTo>
                        <a:pt x="424" y="184"/>
                      </a:lnTo>
                      <a:lnTo>
                        <a:pt x="424" y="186"/>
                      </a:lnTo>
                      <a:lnTo>
                        <a:pt x="422" y="186"/>
                      </a:lnTo>
                      <a:lnTo>
                        <a:pt x="422" y="184"/>
                      </a:lnTo>
                      <a:lnTo>
                        <a:pt x="422" y="182"/>
                      </a:lnTo>
                      <a:lnTo>
                        <a:pt x="422" y="184"/>
                      </a:lnTo>
                      <a:lnTo>
                        <a:pt x="422" y="186"/>
                      </a:lnTo>
                      <a:lnTo>
                        <a:pt x="420" y="186"/>
                      </a:lnTo>
                      <a:lnTo>
                        <a:pt x="420" y="184"/>
                      </a:lnTo>
                      <a:lnTo>
                        <a:pt x="418" y="184"/>
                      </a:lnTo>
                      <a:lnTo>
                        <a:pt x="420" y="182"/>
                      </a:lnTo>
                      <a:lnTo>
                        <a:pt x="420" y="184"/>
                      </a:lnTo>
                      <a:lnTo>
                        <a:pt x="418" y="184"/>
                      </a:lnTo>
                      <a:lnTo>
                        <a:pt x="420" y="184"/>
                      </a:lnTo>
                      <a:lnTo>
                        <a:pt x="418" y="184"/>
                      </a:lnTo>
                      <a:lnTo>
                        <a:pt x="420" y="184"/>
                      </a:lnTo>
                      <a:lnTo>
                        <a:pt x="418" y="186"/>
                      </a:lnTo>
                      <a:lnTo>
                        <a:pt x="420" y="186"/>
                      </a:lnTo>
                      <a:lnTo>
                        <a:pt x="420" y="188"/>
                      </a:lnTo>
                      <a:lnTo>
                        <a:pt x="418" y="188"/>
                      </a:lnTo>
                      <a:lnTo>
                        <a:pt x="420" y="190"/>
                      </a:lnTo>
                      <a:lnTo>
                        <a:pt x="418" y="190"/>
                      </a:lnTo>
                      <a:lnTo>
                        <a:pt x="420" y="190"/>
                      </a:lnTo>
                      <a:lnTo>
                        <a:pt x="418" y="190"/>
                      </a:lnTo>
                      <a:lnTo>
                        <a:pt x="418" y="188"/>
                      </a:lnTo>
                      <a:lnTo>
                        <a:pt x="418" y="186"/>
                      </a:lnTo>
                      <a:lnTo>
                        <a:pt x="418" y="188"/>
                      </a:lnTo>
                      <a:lnTo>
                        <a:pt x="418" y="186"/>
                      </a:lnTo>
                      <a:lnTo>
                        <a:pt x="416" y="184"/>
                      </a:lnTo>
                      <a:lnTo>
                        <a:pt x="416" y="182"/>
                      </a:lnTo>
                      <a:lnTo>
                        <a:pt x="416" y="184"/>
                      </a:lnTo>
                      <a:lnTo>
                        <a:pt x="418" y="182"/>
                      </a:lnTo>
                      <a:lnTo>
                        <a:pt x="416" y="180"/>
                      </a:lnTo>
                      <a:lnTo>
                        <a:pt x="416" y="182"/>
                      </a:lnTo>
                      <a:lnTo>
                        <a:pt x="416" y="184"/>
                      </a:lnTo>
                      <a:lnTo>
                        <a:pt x="416" y="186"/>
                      </a:lnTo>
                      <a:lnTo>
                        <a:pt x="416" y="184"/>
                      </a:lnTo>
                      <a:lnTo>
                        <a:pt x="416" y="186"/>
                      </a:lnTo>
                      <a:lnTo>
                        <a:pt x="416" y="188"/>
                      </a:lnTo>
                      <a:lnTo>
                        <a:pt x="416" y="186"/>
                      </a:lnTo>
                      <a:lnTo>
                        <a:pt x="416" y="188"/>
                      </a:lnTo>
                      <a:lnTo>
                        <a:pt x="418" y="188"/>
                      </a:lnTo>
                      <a:lnTo>
                        <a:pt x="416" y="188"/>
                      </a:lnTo>
                      <a:lnTo>
                        <a:pt x="418" y="188"/>
                      </a:lnTo>
                      <a:lnTo>
                        <a:pt x="418" y="190"/>
                      </a:lnTo>
                      <a:lnTo>
                        <a:pt x="416" y="190"/>
                      </a:lnTo>
                      <a:lnTo>
                        <a:pt x="416" y="188"/>
                      </a:lnTo>
                      <a:lnTo>
                        <a:pt x="414" y="188"/>
                      </a:lnTo>
                      <a:lnTo>
                        <a:pt x="416" y="186"/>
                      </a:lnTo>
                      <a:lnTo>
                        <a:pt x="414" y="186"/>
                      </a:lnTo>
                      <a:lnTo>
                        <a:pt x="414" y="188"/>
                      </a:lnTo>
                      <a:lnTo>
                        <a:pt x="414" y="190"/>
                      </a:lnTo>
                      <a:lnTo>
                        <a:pt x="416" y="190"/>
                      </a:lnTo>
                      <a:lnTo>
                        <a:pt x="414" y="190"/>
                      </a:lnTo>
                      <a:lnTo>
                        <a:pt x="416" y="190"/>
                      </a:lnTo>
                      <a:lnTo>
                        <a:pt x="414" y="190"/>
                      </a:lnTo>
                      <a:lnTo>
                        <a:pt x="416" y="192"/>
                      </a:lnTo>
                      <a:lnTo>
                        <a:pt x="414" y="192"/>
                      </a:lnTo>
                      <a:lnTo>
                        <a:pt x="414" y="190"/>
                      </a:lnTo>
                      <a:lnTo>
                        <a:pt x="414" y="188"/>
                      </a:lnTo>
                      <a:lnTo>
                        <a:pt x="412" y="188"/>
                      </a:lnTo>
                      <a:lnTo>
                        <a:pt x="410" y="188"/>
                      </a:lnTo>
                      <a:lnTo>
                        <a:pt x="410" y="186"/>
                      </a:lnTo>
                      <a:lnTo>
                        <a:pt x="410" y="188"/>
                      </a:lnTo>
                      <a:lnTo>
                        <a:pt x="410" y="186"/>
                      </a:lnTo>
                      <a:lnTo>
                        <a:pt x="412" y="184"/>
                      </a:lnTo>
                      <a:lnTo>
                        <a:pt x="412" y="186"/>
                      </a:lnTo>
                      <a:lnTo>
                        <a:pt x="412" y="184"/>
                      </a:lnTo>
                      <a:lnTo>
                        <a:pt x="414" y="184"/>
                      </a:lnTo>
                      <a:lnTo>
                        <a:pt x="414" y="182"/>
                      </a:lnTo>
                      <a:lnTo>
                        <a:pt x="412" y="184"/>
                      </a:lnTo>
                      <a:lnTo>
                        <a:pt x="414" y="182"/>
                      </a:lnTo>
                      <a:lnTo>
                        <a:pt x="414" y="180"/>
                      </a:lnTo>
                      <a:lnTo>
                        <a:pt x="412" y="182"/>
                      </a:lnTo>
                      <a:lnTo>
                        <a:pt x="412" y="180"/>
                      </a:lnTo>
                      <a:lnTo>
                        <a:pt x="410" y="178"/>
                      </a:lnTo>
                      <a:lnTo>
                        <a:pt x="412" y="178"/>
                      </a:lnTo>
                      <a:lnTo>
                        <a:pt x="412" y="180"/>
                      </a:lnTo>
                      <a:lnTo>
                        <a:pt x="414" y="180"/>
                      </a:lnTo>
                      <a:lnTo>
                        <a:pt x="412" y="180"/>
                      </a:lnTo>
                      <a:lnTo>
                        <a:pt x="414" y="180"/>
                      </a:lnTo>
                      <a:lnTo>
                        <a:pt x="414" y="178"/>
                      </a:lnTo>
                      <a:lnTo>
                        <a:pt x="414" y="180"/>
                      </a:lnTo>
                      <a:lnTo>
                        <a:pt x="416" y="180"/>
                      </a:lnTo>
                      <a:lnTo>
                        <a:pt x="414" y="178"/>
                      </a:lnTo>
                      <a:lnTo>
                        <a:pt x="416" y="176"/>
                      </a:lnTo>
                      <a:lnTo>
                        <a:pt x="416" y="178"/>
                      </a:lnTo>
                      <a:lnTo>
                        <a:pt x="416" y="180"/>
                      </a:lnTo>
                      <a:lnTo>
                        <a:pt x="418" y="180"/>
                      </a:lnTo>
                      <a:lnTo>
                        <a:pt x="418" y="178"/>
                      </a:lnTo>
                      <a:lnTo>
                        <a:pt x="420" y="178"/>
                      </a:lnTo>
                      <a:lnTo>
                        <a:pt x="420" y="180"/>
                      </a:lnTo>
                      <a:lnTo>
                        <a:pt x="420" y="178"/>
                      </a:lnTo>
                      <a:lnTo>
                        <a:pt x="422" y="176"/>
                      </a:lnTo>
                      <a:lnTo>
                        <a:pt x="424" y="174"/>
                      </a:lnTo>
                      <a:lnTo>
                        <a:pt x="426" y="176"/>
                      </a:lnTo>
                      <a:lnTo>
                        <a:pt x="424" y="174"/>
                      </a:lnTo>
                      <a:lnTo>
                        <a:pt x="424" y="176"/>
                      </a:lnTo>
                      <a:lnTo>
                        <a:pt x="426" y="178"/>
                      </a:lnTo>
                      <a:lnTo>
                        <a:pt x="424" y="178"/>
                      </a:lnTo>
                      <a:lnTo>
                        <a:pt x="422" y="178"/>
                      </a:lnTo>
                      <a:lnTo>
                        <a:pt x="424" y="178"/>
                      </a:lnTo>
                      <a:lnTo>
                        <a:pt x="422" y="178"/>
                      </a:lnTo>
                      <a:lnTo>
                        <a:pt x="424" y="180"/>
                      </a:lnTo>
                      <a:lnTo>
                        <a:pt x="426" y="178"/>
                      </a:lnTo>
                      <a:lnTo>
                        <a:pt x="426" y="180"/>
                      </a:lnTo>
                      <a:lnTo>
                        <a:pt x="428" y="180"/>
                      </a:lnTo>
                      <a:lnTo>
                        <a:pt x="428" y="178"/>
                      </a:lnTo>
                      <a:lnTo>
                        <a:pt x="432" y="180"/>
                      </a:lnTo>
                      <a:lnTo>
                        <a:pt x="432" y="182"/>
                      </a:lnTo>
                      <a:lnTo>
                        <a:pt x="434" y="182"/>
                      </a:lnTo>
                      <a:lnTo>
                        <a:pt x="432" y="182"/>
                      </a:lnTo>
                      <a:lnTo>
                        <a:pt x="432" y="180"/>
                      </a:lnTo>
                      <a:lnTo>
                        <a:pt x="434" y="178"/>
                      </a:lnTo>
                      <a:lnTo>
                        <a:pt x="436" y="178"/>
                      </a:lnTo>
                      <a:lnTo>
                        <a:pt x="436" y="180"/>
                      </a:lnTo>
                      <a:lnTo>
                        <a:pt x="436" y="178"/>
                      </a:lnTo>
                      <a:lnTo>
                        <a:pt x="436" y="180"/>
                      </a:lnTo>
                      <a:lnTo>
                        <a:pt x="438" y="180"/>
                      </a:lnTo>
                      <a:lnTo>
                        <a:pt x="440" y="180"/>
                      </a:lnTo>
                      <a:lnTo>
                        <a:pt x="442" y="182"/>
                      </a:lnTo>
                      <a:lnTo>
                        <a:pt x="444" y="180"/>
                      </a:lnTo>
                      <a:lnTo>
                        <a:pt x="444" y="182"/>
                      </a:lnTo>
                      <a:lnTo>
                        <a:pt x="444" y="180"/>
                      </a:lnTo>
                      <a:lnTo>
                        <a:pt x="446" y="180"/>
                      </a:lnTo>
                      <a:lnTo>
                        <a:pt x="444" y="180"/>
                      </a:lnTo>
                      <a:lnTo>
                        <a:pt x="444" y="178"/>
                      </a:lnTo>
                      <a:lnTo>
                        <a:pt x="444" y="180"/>
                      </a:lnTo>
                      <a:lnTo>
                        <a:pt x="444" y="178"/>
                      </a:lnTo>
                      <a:lnTo>
                        <a:pt x="446" y="178"/>
                      </a:lnTo>
                      <a:lnTo>
                        <a:pt x="446" y="176"/>
                      </a:lnTo>
                      <a:lnTo>
                        <a:pt x="448" y="176"/>
                      </a:lnTo>
                      <a:lnTo>
                        <a:pt x="448" y="178"/>
                      </a:lnTo>
                      <a:lnTo>
                        <a:pt x="448" y="176"/>
                      </a:lnTo>
                      <a:lnTo>
                        <a:pt x="450" y="176"/>
                      </a:lnTo>
                      <a:lnTo>
                        <a:pt x="448" y="176"/>
                      </a:lnTo>
                      <a:lnTo>
                        <a:pt x="448" y="174"/>
                      </a:lnTo>
                      <a:lnTo>
                        <a:pt x="450" y="174"/>
                      </a:lnTo>
                      <a:lnTo>
                        <a:pt x="448" y="174"/>
                      </a:lnTo>
                      <a:lnTo>
                        <a:pt x="448" y="172"/>
                      </a:lnTo>
                      <a:lnTo>
                        <a:pt x="450" y="172"/>
                      </a:lnTo>
                      <a:lnTo>
                        <a:pt x="452" y="172"/>
                      </a:lnTo>
                      <a:lnTo>
                        <a:pt x="450" y="172"/>
                      </a:lnTo>
                      <a:lnTo>
                        <a:pt x="448" y="172"/>
                      </a:lnTo>
                      <a:lnTo>
                        <a:pt x="448" y="168"/>
                      </a:lnTo>
                      <a:lnTo>
                        <a:pt x="450" y="168"/>
                      </a:lnTo>
                      <a:lnTo>
                        <a:pt x="448" y="168"/>
                      </a:lnTo>
                      <a:lnTo>
                        <a:pt x="450" y="166"/>
                      </a:lnTo>
                      <a:lnTo>
                        <a:pt x="448" y="164"/>
                      </a:lnTo>
                      <a:lnTo>
                        <a:pt x="450" y="164"/>
                      </a:lnTo>
                      <a:lnTo>
                        <a:pt x="448" y="164"/>
                      </a:lnTo>
                      <a:lnTo>
                        <a:pt x="450" y="162"/>
                      </a:lnTo>
                      <a:lnTo>
                        <a:pt x="450" y="160"/>
                      </a:lnTo>
                      <a:lnTo>
                        <a:pt x="446" y="160"/>
                      </a:lnTo>
                      <a:lnTo>
                        <a:pt x="444" y="158"/>
                      </a:lnTo>
                      <a:lnTo>
                        <a:pt x="444" y="160"/>
                      </a:lnTo>
                      <a:lnTo>
                        <a:pt x="442" y="158"/>
                      </a:lnTo>
                      <a:lnTo>
                        <a:pt x="442" y="156"/>
                      </a:lnTo>
                      <a:lnTo>
                        <a:pt x="440" y="156"/>
                      </a:lnTo>
                      <a:lnTo>
                        <a:pt x="440" y="154"/>
                      </a:lnTo>
                      <a:lnTo>
                        <a:pt x="442" y="154"/>
                      </a:lnTo>
                      <a:lnTo>
                        <a:pt x="442" y="152"/>
                      </a:lnTo>
                      <a:lnTo>
                        <a:pt x="440" y="152"/>
                      </a:lnTo>
                      <a:lnTo>
                        <a:pt x="440" y="150"/>
                      </a:lnTo>
                      <a:lnTo>
                        <a:pt x="440" y="152"/>
                      </a:lnTo>
                      <a:lnTo>
                        <a:pt x="440" y="154"/>
                      </a:lnTo>
                      <a:lnTo>
                        <a:pt x="438" y="156"/>
                      </a:lnTo>
                      <a:lnTo>
                        <a:pt x="440" y="156"/>
                      </a:lnTo>
                      <a:lnTo>
                        <a:pt x="442" y="158"/>
                      </a:lnTo>
                      <a:lnTo>
                        <a:pt x="442" y="160"/>
                      </a:lnTo>
                      <a:lnTo>
                        <a:pt x="444" y="160"/>
                      </a:lnTo>
                      <a:lnTo>
                        <a:pt x="446" y="162"/>
                      </a:lnTo>
                      <a:lnTo>
                        <a:pt x="448" y="162"/>
                      </a:lnTo>
                      <a:lnTo>
                        <a:pt x="448" y="164"/>
                      </a:lnTo>
                      <a:lnTo>
                        <a:pt x="448" y="166"/>
                      </a:lnTo>
                      <a:lnTo>
                        <a:pt x="446" y="168"/>
                      </a:lnTo>
                      <a:lnTo>
                        <a:pt x="446" y="170"/>
                      </a:lnTo>
                      <a:lnTo>
                        <a:pt x="446" y="172"/>
                      </a:lnTo>
                      <a:lnTo>
                        <a:pt x="446" y="174"/>
                      </a:lnTo>
                      <a:lnTo>
                        <a:pt x="444" y="176"/>
                      </a:lnTo>
                      <a:lnTo>
                        <a:pt x="444" y="178"/>
                      </a:lnTo>
                      <a:lnTo>
                        <a:pt x="442" y="178"/>
                      </a:lnTo>
                      <a:lnTo>
                        <a:pt x="442" y="176"/>
                      </a:lnTo>
                      <a:lnTo>
                        <a:pt x="442" y="178"/>
                      </a:lnTo>
                      <a:lnTo>
                        <a:pt x="442" y="176"/>
                      </a:lnTo>
                      <a:lnTo>
                        <a:pt x="442" y="174"/>
                      </a:lnTo>
                      <a:lnTo>
                        <a:pt x="444" y="176"/>
                      </a:lnTo>
                      <a:lnTo>
                        <a:pt x="444" y="174"/>
                      </a:lnTo>
                      <a:lnTo>
                        <a:pt x="442" y="174"/>
                      </a:lnTo>
                      <a:lnTo>
                        <a:pt x="442" y="172"/>
                      </a:lnTo>
                      <a:lnTo>
                        <a:pt x="440" y="172"/>
                      </a:lnTo>
                      <a:lnTo>
                        <a:pt x="442" y="172"/>
                      </a:lnTo>
                      <a:lnTo>
                        <a:pt x="442" y="174"/>
                      </a:lnTo>
                      <a:lnTo>
                        <a:pt x="442" y="176"/>
                      </a:lnTo>
                      <a:lnTo>
                        <a:pt x="440" y="174"/>
                      </a:lnTo>
                      <a:lnTo>
                        <a:pt x="442" y="176"/>
                      </a:lnTo>
                      <a:lnTo>
                        <a:pt x="440" y="176"/>
                      </a:lnTo>
                      <a:lnTo>
                        <a:pt x="440" y="178"/>
                      </a:lnTo>
                      <a:lnTo>
                        <a:pt x="440" y="176"/>
                      </a:lnTo>
                      <a:lnTo>
                        <a:pt x="438" y="176"/>
                      </a:lnTo>
                      <a:lnTo>
                        <a:pt x="440" y="176"/>
                      </a:lnTo>
                      <a:lnTo>
                        <a:pt x="434" y="174"/>
                      </a:lnTo>
                      <a:lnTo>
                        <a:pt x="436" y="174"/>
                      </a:lnTo>
                      <a:lnTo>
                        <a:pt x="436" y="172"/>
                      </a:lnTo>
                      <a:lnTo>
                        <a:pt x="434" y="174"/>
                      </a:lnTo>
                      <a:lnTo>
                        <a:pt x="436" y="172"/>
                      </a:lnTo>
                      <a:lnTo>
                        <a:pt x="434" y="172"/>
                      </a:lnTo>
                      <a:lnTo>
                        <a:pt x="432" y="174"/>
                      </a:lnTo>
                      <a:lnTo>
                        <a:pt x="434" y="172"/>
                      </a:lnTo>
                      <a:lnTo>
                        <a:pt x="432" y="172"/>
                      </a:lnTo>
                      <a:lnTo>
                        <a:pt x="432" y="174"/>
                      </a:lnTo>
                      <a:lnTo>
                        <a:pt x="432" y="176"/>
                      </a:lnTo>
                      <a:lnTo>
                        <a:pt x="430" y="174"/>
                      </a:lnTo>
                      <a:lnTo>
                        <a:pt x="430" y="172"/>
                      </a:lnTo>
                      <a:lnTo>
                        <a:pt x="432" y="172"/>
                      </a:lnTo>
                      <a:lnTo>
                        <a:pt x="430" y="170"/>
                      </a:lnTo>
                      <a:lnTo>
                        <a:pt x="432" y="170"/>
                      </a:lnTo>
                      <a:lnTo>
                        <a:pt x="434" y="170"/>
                      </a:lnTo>
                      <a:lnTo>
                        <a:pt x="432" y="170"/>
                      </a:lnTo>
                      <a:lnTo>
                        <a:pt x="434" y="168"/>
                      </a:lnTo>
                      <a:lnTo>
                        <a:pt x="432" y="168"/>
                      </a:lnTo>
                      <a:lnTo>
                        <a:pt x="434" y="168"/>
                      </a:lnTo>
                      <a:lnTo>
                        <a:pt x="432" y="168"/>
                      </a:lnTo>
                      <a:lnTo>
                        <a:pt x="432" y="170"/>
                      </a:lnTo>
                      <a:lnTo>
                        <a:pt x="432" y="168"/>
                      </a:lnTo>
                      <a:lnTo>
                        <a:pt x="432" y="170"/>
                      </a:lnTo>
                      <a:lnTo>
                        <a:pt x="430" y="170"/>
                      </a:lnTo>
                      <a:lnTo>
                        <a:pt x="430" y="172"/>
                      </a:lnTo>
                      <a:lnTo>
                        <a:pt x="430" y="174"/>
                      </a:lnTo>
                      <a:lnTo>
                        <a:pt x="428" y="172"/>
                      </a:lnTo>
                      <a:lnTo>
                        <a:pt x="426" y="172"/>
                      </a:lnTo>
                      <a:lnTo>
                        <a:pt x="424" y="170"/>
                      </a:lnTo>
                      <a:lnTo>
                        <a:pt x="426" y="170"/>
                      </a:lnTo>
                      <a:lnTo>
                        <a:pt x="426" y="168"/>
                      </a:lnTo>
                      <a:lnTo>
                        <a:pt x="428" y="168"/>
                      </a:lnTo>
                      <a:lnTo>
                        <a:pt x="428" y="170"/>
                      </a:lnTo>
                      <a:lnTo>
                        <a:pt x="428" y="168"/>
                      </a:lnTo>
                      <a:lnTo>
                        <a:pt x="426" y="168"/>
                      </a:lnTo>
                      <a:lnTo>
                        <a:pt x="428" y="166"/>
                      </a:lnTo>
                      <a:lnTo>
                        <a:pt x="428" y="168"/>
                      </a:lnTo>
                      <a:lnTo>
                        <a:pt x="428" y="166"/>
                      </a:lnTo>
                      <a:lnTo>
                        <a:pt x="430" y="168"/>
                      </a:lnTo>
                      <a:lnTo>
                        <a:pt x="430" y="166"/>
                      </a:lnTo>
                      <a:lnTo>
                        <a:pt x="432" y="166"/>
                      </a:lnTo>
                      <a:lnTo>
                        <a:pt x="430" y="166"/>
                      </a:lnTo>
                      <a:lnTo>
                        <a:pt x="430" y="164"/>
                      </a:lnTo>
                      <a:lnTo>
                        <a:pt x="430" y="166"/>
                      </a:lnTo>
                      <a:lnTo>
                        <a:pt x="428" y="166"/>
                      </a:lnTo>
                      <a:lnTo>
                        <a:pt x="426" y="168"/>
                      </a:lnTo>
                      <a:lnTo>
                        <a:pt x="426" y="166"/>
                      </a:lnTo>
                      <a:lnTo>
                        <a:pt x="426" y="168"/>
                      </a:lnTo>
                      <a:lnTo>
                        <a:pt x="424" y="168"/>
                      </a:lnTo>
                      <a:lnTo>
                        <a:pt x="424" y="170"/>
                      </a:lnTo>
                      <a:lnTo>
                        <a:pt x="422" y="168"/>
                      </a:lnTo>
                      <a:lnTo>
                        <a:pt x="422" y="166"/>
                      </a:lnTo>
                      <a:lnTo>
                        <a:pt x="422" y="164"/>
                      </a:lnTo>
                      <a:lnTo>
                        <a:pt x="422" y="166"/>
                      </a:lnTo>
                      <a:lnTo>
                        <a:pt x="424" y="166"/>
                      </a:lnTo>
                      <a:lnTo>
                        <a:pt x="422" y="166"/>
                      </a:lnTo>
                      <a:lnTo>
                        <a:pt x="424" y="166"/>
                      </a:lnTo>
                      <a:lnTo>
                        <a:pt x="422" y="164"/>
                      </a:lnTo>
                      <a:lnTo>
                        <a:pt x="424" y="164"/>
                      </a:lnTo>
                      <a:lnTo>
                        <a:pt x="426" y="164"/>
                      </a:lnTo>
                      <a:lnTo>
                        <a:pt x="428" y="164"/>
                      </a:lnTo>
                      <a:lnTo>
                        <a:pt x="426" y="164"/>
                      </a:lnTo>
                      <a:lnTo>
                        <a:pt x="428" y="164"/>
                      </a:lnTo>
                      <a:lnTo>
                        <a:pt x="428" y="162"/>
                      </a:lnTo>
                      <a:lnTo>
                        <a:pt x="426" y="162"/>
                      </a:lnTo>
                      <a:lnTo>
                        <a:pt x="428" y="162"/>
                      </a:lnTo>
                      <a:lnTo>
                        <a:pt x="426" y="164"/>
                      </a:lnTo>
                      <a:lnTo>
                        <a:pt x="424" y="164"/>
                      </a:lnTo>
                      <a:lnTo>
                        <a:pt x="426" y="160"/>
                      </a:lnTo>
                      <a:lnTo>
                        <a:pt x="426" y="162"/>
                      </a:lnTo>
                      <a:lnTo>
                        <a:pt x="428" y="162"/>
                      </a:lnTo>
                      <a:lnTo>
                        <a:pt x="426" y="162"/>
                      </a:lnTo>
                      <a:lnTo>
                        <a:pt x="428" y="162"/>
                      </a:lnTo>
                      <a:lnTo>
                        <a:pt x="428" y="160"/>
                      </a:lnTo>
                      <a:lnTo>
                        <a:pt x="430" y="162"/>
                      </a:lnTo>
                      <a:lnTo>
                        <a:pt x="430" y="160"/>
                      </a:lnTo>
                      <a:lnTo>
                        <a:pt x="428" y="160"/>
                      </a:lnTo>
                      <a:lnTo>
                        <a:pt x="426" y="160"/>
                      </a:lnTo>
                      <a:lnTo>
                        <a:pt x="424" y="162"/>
                      </a:lnTo>
                      <a:lnTo>
                        <a:pt x="424" y="160"/>
                      </a:lnTo>
                      <a:lnTo>
                        <a:pt x="426" y="160"/>
                      </a:lnTo>
                      <a:lnTo>
                        <a:pt x="424" y="158"/>
                      </a:lnTo>
                      <a:lnTo>
                        <a:pt x="426" y="158"/>
                      </a:lnTo>
                      <a:lnTo>
                        <a:pt x="428" y="158"/>
                      </a:lnTo>
                      <a:lnTo>
                        <a:pt x="428" y="156"/>
                      </a:lnTo>
                      <a:lnTo>
                        <a:pt x="432" y="156"/>
                      </a:lnTo>
                      <a:lnTo>
                        <a:pt x="430" y="156"/>
                      </a:lnTo>
                      <a:lnTo>
                        <a:pt x="428" y="156"/>
                      </a:lnTo>
                      <a:lnTo>
                        <a:pt x="426" y="156"/>
                      </a:lnTo>
                      <a:lnTo>
                        <a:pt x="428" y="154"/>
                      </a:lnTo>
                      <a:lnTo>
                        <a:pt x="426" y="156"/>
                      </a:lnTo>
                      <a:lnTo>
                        <a:pt x="426" y="154"/>
                      </a:lnTo>
                      <a:lnTo>
                        <a:pt x="428" y="154"/>
                      </a:lnTo>
                      <a:lnTo>
                        <a:pt x="426" y="154"/>
                      </a:lnTo>
                      <a:lnTo>
                        <a:pt x="428" y="152"/>
                      </a:lnTo>
                      <a:lnTo>
                        <a:pt x="426" y="154"/>
                      </a:lnTo>
                      <a:lnTo>
                        <a:pt x="426" y="152"/>
                      </a:lnTo>
                      <a:lnTo>
                        <a:pt x="426" y="150"/>
                      </a:lnTo>
                      <a:lnTo>
                        <a:pt x="426" y="152"/>
                      </a:lnTo>
                      <a:lnTo>
                        <a:pt x="426" y="154"/>
                      </a:lnTo>
                      <a:lnTo>
                        <a:pt x="424" y="154"/>
                      </a:lnTo>
                      <a:lnTo>
                        <a:pt x="426" y="156"/>
                      </a:lnTo>
                      <a:lnTo>
                        <a:pt x="426" y="158"/>
                      </a:lnTo>
                      <a:lnTo>
                        <a:pt x="424" y="156"/>
                      </a:lnTo>
                      <a:lnTo>
                        <a:pt x="424" y="158"/>
                      </a:lnTo>
                      <a:lnTo>
                        <a:pt x="424" y="156"/>
                      </a:lnTo>
                      <a:lnTo>
                        <a:pt x="422" y="156"/>
                      </a:lnTo>
                      <a:lnTo>
                        <a:pt x="422" y="158"/>
                      </a:lnTo>
                      <a:lnTo>
                        <a:pt x="424" y="156"/>
                      </a:lnTo>
                      <a:lnTo>
                        <a:pt x="424" y="158"/>
                      </a:lnTo>
                      <a:lnTo>
                        <a:pt x="424" y="160"/>
                      </a:lnTo>
                      <a:lnTo>
                        <a:pt x="424" y="158"/>
                      </a:lnTo>
                      <a:lnTo>
                        <a:pt x="424" y="160"/>
                      </a:lnTo>
                      <a:lnTo>
                        <a:pt x="422" y="160"/>
                      </a:lnTo>
                      <a:lnTo>
                        <a:pt x="424" y="160"/>
                      </a:lnTo>
                      <a:lnTo>
                        <a:pt x="422" y="160"/>
                      </a:lnTo>
                      <a:lnTo>
                        <a:pt x="422" y="162"/>
                      </a:lnTo>
                      <a:lnTo>
                        <a:pt x="424" y="160"/>
                      </a:lnTo>
                      <a:lnTo>
                        <a:pt x="424" y="162"/>
                      </a:lnTo>
                      <a:lnTo>
                        <a:pt x="422" y="162"/>
                      </a:lnTo>
                      <a:lnTo>
                        <a:pt x="420" y="162"/>
                      </a:lnTo>
                      <a:lnTo>
                        <a:pt x="420" y="160"/>
                      </a:lnTo>
                      <a:lnTo>
                        <a:pt x="422" y="160"/>
                      </a:lnTo>
                      <a:lnTo>
                        <a:pt x="420" y="160"/>
                      </a:lnTo>
                      <a:lnTo>
                        <a:pt x="422" y="158"/>
                      </a:lnTo>
                      <a:lnTo>
                        <a:pt x="420" y="158"/>
                      </a:lnTo>
                      <a:lnTo>
                        <a:pt x="420" y="160"/>
                      </a:lnTo>
                      <a:lnTo>
                        <a:pt x="420" y="162"/>
                      </a:lnTo>
                      <a:lnTo>
                        <a:pt x="420" y="160"/>
                      </a:lnTo>
                      <a:lnTo>
                        <a:pt x="420" y="162"/>
                      </a:lnTo>
                      <a:lnTo>
                        <a:pt x="422" y="162"/>
                      </a:lnTo>
                      <a:lnTo>
                        <a:pt x="420" y="162"/>
                      </a:lnTo>
                      <a:lnTo>
                        <a:pt x="418" y="162"/>
                      </a:lnTo>
                      <a:lnTo>
                        <a:pt x="420" y="162"/>
                      </a:lnTo>
                      <a:lnTo>
                        <a:pt x="420" y="164"/>
                      </a:lnTo>
                      <a:lnTo>
                        <a:pt x="420" y="162"/>
                      </a:lnTo>
                      <a:lnTo>
                        <a:pt x="420" y="164"/>
                      </a:lnTo>
                      <a:lnTo>
                        <a:pt x="420" y="166"/>
                      </a:lnTo>
                      <a:lnTo>
                        <a:pt x="420" y="168"/>
                      </a:lnTo>
                      <a:lnTo>
                        <a:pt x="418" y="168"/>
                      </a:lnTo>
                      <a:lnTo>
                        <a:pt x="418" y="166"/>
                      </a:lnTo>
                      <a:lnTo>
                        <a:pt x="418" y="168"/>
                      </a:lnTo>
                      <a:lnTo>
                        <a:pt x="420" y="170"/>
                      </a:lnTo>
                      <a:lnTo>
                        <a:pt x="420" y="168"/>
                      </a:lnTo>
                      <a:lnTo>
                        <a:pt x="420" y="170"/>
                      </a:lnTo>
                      <a:lnTo>
                        <a:pt x="418" y="170"/>
                      </a:lnTo>
                      <a:lnTo>
                        <a:pt x="416" y="168"/>
                      </a:lnTo>
                      <a:lnTo>
                        <a:pt x="416" y="166"/>
                      </a:lnTo>
                      <a:lnTo>
                        <a:pt x="416" y="164"/>
                      </a:lnTo>
                      <a:lnTo>
                        <a:pt x="418" y="164"/>
                      </a:lnTo>
                      <a:lnTo>
                        <a:pt x="418" y="162"/>
                      </a:lnTo>
                      <a:lnTo>
                        <a:pt x="418" y="164"/>
                      </a:lnTo>
                      <a:lnTo>
                        <a:pt x="416" y="164"/>
                      </a:lnTo>
                      <a:lnTo>
                        <a:pt x="416" y="162"/>
                      </a:lnTo>
                      <a:lnTo>
                        <a:pt x="416" y="164"/>
                      </a:lnTo>
                      <a:lnTo>
                        <a:pt x="414" y="164"/>
                      </a:lnTo>
                      <a:lnTo>
                        <a:pt x="414" y="166"/>
                      </a:lnTo>
                      <a:lnTo>
                        <a:pt x="412" y="164"/>
                      </a:lnTo>
                      <a:lnTo>
                        <a:pt x="412" y="162"/>
                      </a:lnTo>
                      <a:lnTo>
                        <a:pt x="414" y="162"/>
                      </a:lnTo>
                      <a:lnTo>
                        <a:pt x="414" y="160"/>
                      </a:lnTo>
                      <a:lnTo>
                        <a:pt x="412" y="160"/>
                      </a:lnTo>
                      <a:lnTo>
                        <a:pt x="414" y="160"/>
                      </a:lnTo>
                      <a:lnTo>
                        <a:pt x="414" y="162"/>
                      </a:lnTo>
                      <a:lnTo>
                        <a:pt x="416" y="162"/>
                      </a:lnTo>
                      <a:lnTo>
                        <a:pt x="414" y="160"/>
                      </a:lnTo>
                      <a:lnTo>
                        <a:pt x="416" y="160"/>
                      </a:lnTo>
                      <a:lnTo>
                        <a:pt x="416" y="162"/>
                      </a:lnTo>
                      <a:lnTo>
                        <a:pt x="416" y="160"/>
                      </a:lnTo>
                      <a:lnTo>
                        <a:pt x="418" y="160"/>
                      </a:lnTo>
                      <a:lnTo>
                        <a:pt x="418" y="158"/>
                      </a:lnTo>
                      <a:lnTo>
                        <a:pt x="418" y="160"/>
                      </a:lnTo>
                      <a:lnTo>
                        <a:pt x="416" y="158"/>
                      </a:lnTo>
                      <a:lnTo>
                        <a:pt x="418" y="158"/>
                      </a:lnTo>
                      <a:lnTo>
                        <a:pt x="416" y="158"/>
                      </a:lnTo>
                      <a:lnTo>
                        <a:pt x="416" y="156"/>
                      </a:lnTo>
                      <a:lnTo>
                        <a:pt x="416" y="158"/>
                      </a:lnTo>
                      <a:lnTo>
                        <a:pt x="416" y="160"/>
                      </a:lnTo>
                      <a:lnTo>
                        <a:pt x="416" y="158"/>
                      </a:lnTo>
                      <a:lnTo>
                        <a:pt x="414" y="156"/>
                      </a:lnTo>
                      <a:lnTo>
                        <a:pt x="414" y="158"/>
                      </a:lnTo>
                      <a:lnTo>
                        <a:pt x="414" y="156"/>
                      </a:lnTo>
                      <a:lnTo>
                        <a:pt x="412" y="156"/>
                      </a:lnTo>
                      <a:lnTo>
                        <a:pt x="414" y="156"/>
                      </a:lnTo>
                      <a:lnTo>
                        <a:pt x="412" y="154"/>
                      </a:lnTo>
                      <a:lnTo>
                        <a:pt x="414" y="154"/>
                      </a:lnTo>
                      <a:lnTo>
                        <a:pt x="412" y="154"/>
                      </a:lnTo>
                      <a:lnTo>
                        <a:pt x="410" y="154"/>
                      </a:lnTo>
                      <a:lnTo>
                        <a:pt x="412" y="154"/>
                      </a:lnTo>
                      <a:lnTo>
                        <a:pt x="412" y="156"/>
                      </a:lnTo>
                      <a:lnTo>
                        <a:pt x="410" y="156"/>
                      </a:lnTo>
                      <a:lnTo>
                        <a:pt x="408" y="154"/>
                      </a:lnTo>
                      <a:lnTo>
                        <a:pt x="410" y="154"/>
                      </a:lnTo>
                      <a:lnTo>
                        <a:pt x="408" y="154"/>
                      </a:lnTo>
                      <a:lnTo>
                        <a:pt x="408" y="152"/>
                      </a:lnTo>
                      <a:lnTo>
                        <a:pt x="410" y="150"/>
                      </a:lnTo>
                      <a:lnTo>
                        <a:pt x="408" y="150"/>
                      </a:lnTo>
                      <a:lnTo>
                        <a:pt x="410" y="150"/>
                      </a:lnTo>
                      <a:lnTo>
                        <a:pt x="408" y="152"/>
                      </a:lnTo>
                      <a:lnTo>
                        <a:pt x="408" y="154"/>
                      </a:lnTo>
                      <a:lnTo>
                        <a:pt x="408" y="156"/>
                      </a:lnTo>
                      <a:lnTo>
                        <a:pt x="410" y="156"/>
                      </a:lnTo>
                      <a:lnTo>
                        <a:pt x="410" y="158"/>
                      </a:lnTo>
                      <a:lnTo>
                        <a:pt x="412" y="158"/>
                      </a:lnTo>
                      <a:lnTo>
                        <a:pt x="410" y="158"/>
                      </a:lnTo>
                      <a:lnTo>
                        <a:pt x="412" y="158"/>
                      </a:lnTo>
                      <a:lnTo>
                        <a:pt x="410" y="158"/>
                      </a:lnTo>
                      <a:lnTo>
                        <a:pt x="408" y="158"/>
                      </a:lnTo>
                      <a:lnTo>
                        <a:pt x="410" y="158"/>
                      </a:lnTo>
                      <a:lnTo>
                        <a:pt x="408" y="160"/>
                      </a:lnTo>
                      <a:lnTo>
                        <a:pt x="408" y="158"/>
                      </a:lnTo>
                      <a:lnTo>
                        <a:pt x="406" y="158"/>
                      </a:lnTo>
                      <a:lnTo>
                        <a:pt x="406" y="160"/>
                      </a:lnTo>
                      <a:lnTo>
                        <a:pt x="406" y="158"/>
                      </a:lnTo>
                      <a:lnTo>
                        <a:pt x="406" y="160"/>
                      </a:lnTo>
                      <a:lnTo>
                        <a:pt x="406" y="158"/>
                      </a:lnTo>
                      <a:lnTo>
                        <a:pt x="406" y="160"/>
                      </a:lnTo>
                      <a:lnTo>
                        <a:pt x="406" y="162"/>
                      </a:lnTo>
                      <a:lnTo>
                        <a:pt x="408" y="160"/>
                      </a:lnTo>
                      <a:lnTo>
                        <a:pt x="410" y="160"/>
                      </a:lnTo>
                      <a:lnTo>
                        <a:pt x="410" y="162"/>
                      </a:lnTo>
                      <a:lnTo>
                        <a:pt x="408" y="162"/>
                      </a:lnTo>
                      <a:lnTo>
                        <a:pt x="406" y="162"/>
                      </a:lnTo>
                      <a:lnTo>
                        <a:pt x="408" y="164"/>
                      </a:lnTo>
                      <a:lnTo>
                        <a:pt x="410" y="166"/>
                      </a:lnTo>
                      <a:lnTo>
                        <a:pt x="408" y="164"/>
                      </a:lnTo>
                      <a:lnTo>
                        <a:pt x="406" y="164"/>
                      </a:lnTo>
                      <a:lnTo>
                        <a:pt x="406" y="162"/>
                      </a:lnTo>
                      <a:lnTo>
                        <a:pt x="404" y="160"/>
                      </a:lnTo>
                      <a:lnTo>
                        <a:pt x="404" y="158"/>
                      </a:lnTo>
                      <a:lnTo>
                        <a:pt x="406" y="156"/>
                      </a:lnTo>
                      <a:lnTo>
                        <a:pt x="408" y="156"/>
                      </a:lnTo>
                      <a:lnTo>
                        <a:pt x="406" y="156"/>
                      </a:lnTo>
                      <a:lnTo>
                        <a:pt x="408" y="154"/>
                      </a:lnTo>
                      <a:lnTo>
                        <a:pt x="406" y="152"/>
                      </a:lnTo>
                      <a:lnTo>
                        <a:pt x="406" y="154"/>
                      </a:lnTo>
                      <a:lnTo>
                        <a:pt x="406" y="156"/>
                      </a:lnTo>
                      <a:lnTo>
                        <a:pt x="404" y="156"/>
                      </a:lnTo>
                      <a:lnTo>
                        <a:pt x="406" y="154"/>
                      </a:lnTo>
                      <a:lnTo>
                        <a:pt x="404" y="154"/>
                      </a:lnTo>
                      <a:lnTo>
                        <a:pt x="404" y="156"/>
                      </a:lnTo>
                      <a:lnTo>
                        <a:pt x="404" y="154"/>
                      </a:lnTo>
                      <a:lnTo>
                        <a:pt x="402" y="154"/>
                      </a:lnTo>
                      <a:lnTo>
                        <a:pt x="404" y="154"/>
                      </a:lnTo>
                      <a:lnTo>
                        <a:pt x="402" y="154"/>
                      </a:lnTo>
                      <a:lnTo>
                        <a:pt x="404" y="156"/>
                      </a:lnTo>
                      <a:lnTo>
                        <a:pt x="402" y="156"/>
                      </a:lnTo>
                      <a:lnTo>
                        <a:pt x="404" y="156"/>
                      </a:lnTo>
                      <a:lnTo>
                        <a:pt x="404" y="158"/>
                      </a:lnTo>
                      <a:lnTo>
                        <a:pt x="402" y="156"/>
                      </a:lnTo>
                      <a:lnTo>
                        <a:pt x="402" y="158"/>
                      </a:lnTo>
                      <a:lnTo>
                        <a:pt x="402" y="160"/>
                      </a:lnTo>
                      <a:lnTo>
                        <a:pt x="402" y="162"/>
                      </a:lnTo>
                      <a:lnTo>
                        <a:pt x="402" y="160"/>
                      </a:lnTo>
                      <a:lnTo>
                        <a:pt x="402" y="162"/>
                      </a:lnTo>
                      <a:lnTo>
                        <a:pt x="404" y="162"/>
                      </a:lnTo>
                      <a:lnTo>
                        <a:pt x="404" y="164"/>
                      </a:lnTo>
                      <a:lnTo>
                        <a:pt x="402" y="164"/>
                      </a:lnTo>
                      <a:lnTo>
                        <a:pt x="402" y="166"/>
                      </a:lnTo>
                      <a:lnTo>
                        <a:pt x="402" y="168"/>
                      </a:lnTo>
                      <a:lnTo>
                        <a:pt x="404" y="170"/>
                      </a:lnTo>
                      <a:lnTo>
                        <a:pt x="404" y="172"/>
                      </a:lnTo>
                      <a:lnTo>
                        <a:pt x="402" y="172"/>
                      </a:lnTo>
                      <a:lnTo>
                        <a:pt x="402" y="170"/>
                      </a:lnTo>
                      <a:lnTo>
                        <a:pt x="402" y="172"/>
                      </a:lnTo>
                      <a:lnTo>
                        <a:pt x="402" y="174"/>
                      </a:lnTo>
                      <a:lnTo>
                        <a:pt x="400" y="170"/>
                      </a:lnTo>
                      <a:lnTo>
                        <a:pt x="400" y="168"/>
                      </a:lnTo>
                      <a:lnTo>
                        <a:pt x="400" y="166"/>
                      </a:lnTo>
                      <a:lnTo>
                        <a:pt x="400" y="164"/>
                      </a:lnTo>
                      <a:lnTo>
                        <a:pt x="402" y="166"/>
                      </a:lnTo>
                      <a:lnTo>
                        <a:pt x="400" y="164"/>
                      </a:lnTo>
                      <a:lnTo>
                        <a:pt x="402" y="164"/>
                      </a:lnTo>
                      <a:lnTo>
                        <a:pt x="400" y="164"/>
                      </a:lnTo>
                      <a:lnTo>
                        <a:pt x="400" y="162"/>
                      </a:lnTo>
                      <a:lnTo>
                        <a:pt x="400" y="164"/>
                      </a:lnTo>
                      <a:lnTo>
                        <a:pt x="400" y="162"/>
                      </a:lnTo>
                      <a:lnTo>
                        <a:pt x="400" y="160"/>
                      </a:lnTo>
                      <a:lnTo>
                        <a:pt x="400" y="158"/>
                      </a:lnTo>
                      <a:lnTo>
                        <a:pt x="400" y="160"/>
                      </a:lnTo>
                      <a:lnTo>
                        <a:pt x="400" y="158"/>
                      </a:lnTo>
                      <a:lnTo>
                        <a:pt x="400" y="156"/>
                      </a:lnTo>
                      <a:lnTo>
                        <a:pt x="402" y="154"/>
                      </a:lnTo>
                      <a:lnTo>
                        <a:pt x="402" y="150"/>
                      </a:lnTo>
                      <a:lnTo>
                        <a:pt x="402" y="148"/>
                      </a:lnTo>
                      <a:lnTo>
                        <a:pt x="404" y="148"/>
                      </a:lnTo>
                      <a:lnTo>
                        <a:pt x="404" y="146"/>
                      </a:lnTo>
                      <a:lnTo>
                        <a:pt x="406" y="142"/>
                      </a:lnTo>
                      <a:lnTo>
                        <a:pt x="406" y="144"/>
                      </a:lnTo>
                      <a:lnTo>
                        <a:pt x="404" y="144"/>
                      </a:lnTo>
                      <a:lnTo>
                        <a:pt x="406" y="144"/>
                      </a:lnTo>
                      <a:lnTo>
                        <a:pt x="404" y="144"/>
                      </a:lnTo>
                      <a:lnTo>
                        <a:pt x="406" y="146"/>
                      </a:lnTo>
                      <a:lnTo>
                        <a:pt x="404" y="146"/>
                      </a:lnTo>
                      <a:lnTo>
                        <a:pt x="406" y="146"/>
                      </a:lnTo>
                      <a:lnTo>
                        <a:pt x="406" y="144"/>
                      </a:lnTo>
                      <a:lnTo>
                        <a:pt x="406" y="146"/>
                      </a:lnTo>
                      <a:lnTo>
                        <a:pt x="406" y="148"/>
                      </a:lnTo>
                      <a:lnTo>
                        <a:pt x="406" y="146"/>
                      </a:lnTo>
                      <a:lnTo>
                        <a:pt x="408" y="146"/>
                      </a:lnTo>
                      <a:lnTo>
                        <a:pt x="408" y="148"/>
                      </a:lnTo>
                      <a:lnTo>
                        <a:pt x="410" y="148"/>
                      </a:lnTo>
                      <a:lnTo>
                        <a:pt x="410" y="146"/>
                      </a:lnTo>
                      <a:lnTo>
                        <a:pt x="410" y="148"/>
                      </a:lnTo>
                      <a:lnTo>
                        <a:pt x="412" y="150"/>
                      </a:lnTo>
                      <a:lnTo>
                        <a:pt x="412" y="152"/>
                      </a:lnTo>
                      <a:lnTo>
                        <a:pt x="414" y="152"/>
                      </a:lnTo>
                      <a:lnTo>
                        <a:pt x="414" y="154"/>
                      </a:lnTo>
                      <a:lnTo>
                        <a:pt x="416" y="154"/>
                      </a:lnTo>
                      <a:lnTo>
                        <a:pt x="414" y="154"/>
                      </a:lnTo>
                      <a:lnTo>
                        <a:pt x="416" y="154"/>
                      </a:lnTo>
                      <a:lnTo>
                        <a:pt x="418" y="154"/>
                      </a:lnTo>
                      <a:lnTo>
                        <a:pt x="418" y="156"/>
                      </a:lnTo>
                      <a:lnTo>
                        <a:pt x="420" y="156"/>
                      </a:lnTo>
                      <a:lnTo>
                        <a:pt x="418" y="158"/>
                      </a:lnTo>
                      <a:lnTo>
                        <a:pt x="420" y="158"/>
                      </a:lnTo>
                      <a:lnTo>
                        <a:pt x="420" y="156"/>
                      </a:lnTo>
                      <a:lnTo>
                        <a:pt x="420" y="154"/>
                      </a:lnTo>
                      <a:lnTo>
                        <a:pt x="422" y="154"/>
                      </a:lnTo>
                      <a:lnTo>
                        <a:pt x="420" y="154"/>
                      </a:lnTo>
                      <a:lnTo>
                        <a:pt x="420" y="152"/>
                      </a:lnTo>
                      <a:lnTo>
                        <a:pt x="422" y="152"/>
                      </a:lnTo>
                      <a:lnTo>
                        <a:pt x="422" y="150"/>
                      </a:lnTo>
                      <a:lnTo>
                        <a:pt x="424" y="150"/>
                      </a:lnTo>
                      <a:lnTo>
                        <a:pt x="422" y="150"/>
                      </a:lnTo>
                      <a:lnTo>
                        <a:pt x="424" y="150"/>
                      </a:lnTo>
                      <a:lnTo>
                        <a:pt x="424" y="148"/>
                      </a:lnTo>
                      <a:lnTo>
                        <a:pt x="422" y="148"/>
                      </a:lnTo>
                      <a:lnTo>
                        <a:pt x="422" y="150"/>
                      </a:lnTo>
                      <a:lnTo>
                        <a:pt x="420" y="150"/>
                      </a:lnTo>
                      <a:lnTo>
                        <a:pt x="420" y="152"/>
                      </a:lnTo>
                      <a:lnTo>
                        <a:pt x="418" y="152"/>
                      </a:lnTo>
                      <a:lnTo>
                        <a:pt x="420" y="152"/>
                      </a:lnTo>
                      <a:lnTo>
                        <a:pt x="418" y="152"/>
                      </a:lnTo>
                      <a:lnTo>
                        <a:pt x="418" y="150"/>
                      </a:lnTo>
                      <a:lnTo>
                        <a:pt x="420" y="148"/>
                      </a:lnTo>
                      <a:lnTo>
                        <a:pt x="418" y="148"/>
                      </a:lnTo>
                      <a:lnTo>
                        <a:pt x="418" y="150"/>
                      </a:lnTo>
                      <a:lnTo>
                        <a:pt x="416" y="150"/>
                      </a:lnTo>
                      <a:lnTo>
                        <a:pt x="418" y="154"/>
                      </a:lnTo>
                      <a:lnTo>
                        <a:pt x="418" y="152"/>
                      </a:lnTo>
                      <a:lnTo>
                        <a:pt x="416" y="152"/>
                      </a:lnTo>
                      <a:lnTo>
                        <a:pt x="416" y="150"/>
                      </a:lnTo>
                      <a:lnTo>
                        <a:pt x="416" y="148"/>
                      </a:lnTo>
                      <a:lnTo>
                        <a:pt x="418" y="146"/>
                      </a:lnTo>
                      <a:lnTo>
                        <a:pt x="418" y="144"/>
                      </a:lnTo>
                      <a:lnTo>
                        <a:pt x="418" y="146"/>
                      </a:lnTo>
                      <a:lnTo>
                        <a:pt x="416" y="146"/>
                      </a:lnTo>
                      <a:lnTo>
                        <a:pt x="416" y="148"/>
                      </a:lnTo>
                      <a:lnTo>
                        <a:pt x="416" y="146"/>
                      </a:lnTo>
                      <a:lnTo>
                        <a:pt x="416" y="148"/>
                      </a:lnTo>
                      <a:lnTo>
                        <a:pt x="414" y="148"/>
                      </a:lnTo>
                      <a:lnTo>
                        <a:pt x="416" y="148"/>
                      </a:lnTo>
                      <a:lnTo>
                        <a:pt x="414" y="150"/>
                      </a:lnTo>
                      <a:lnTo>
                        <a:pt x="414" y="148"/>
                      </a:lnTo>
                      <a:lnTo>
                        <a:pt x="414" y="144"/>
                      </a:lnTo>
                      <a:lnTo>
                        <a:pt x="416" y="144"/>
                      </a:lnTo>
                      <a:lnTo>
                        <a:pt x="414" y="144"/>
                      </a:lnTo>
                      <a:lnTo>
                        <a:pt x="416" y="144"/>
                      </a:lnTo>
                      <a:lnTo>
                        <a:pt x="416" y="142"/>
                      </a:lnTo>
                      <a:lnTo>
                        <a:pt x="414" y="144"/>
                      </a:lnTo>
                      <a:lnTo>
                        <a:pt x="414" y="142"/>
                      </a:lnTo>
                      <a:lnTo>
                        <a:pt x="414" y="144"/>
                      </a:lnTo>
                      <a:lnTo>
                        <a:pt x="414" y="142"/>
                      </a:lnTo>
                      <a:lnTo>
                        <a:pt x="414" y="140"/>
                      </a:lnTo>
                      <a:lnTo>
                        <a:pt x="414" y="142"/>
                      </a:lnTo>
                      <a:lnTo>
                        <a:pt x="416" y="140"/>
                      </a:lnTo>
                      <a:lnTo>
                        <a:pt x="418" y="140"/>
                      </a:lnTo>
                      <a:lnTo>
                        <a:pt x="418" y="142"/>
                      </a:lnTo>
                      <a:lnTo>
                        <a:pt x="418" y="140"/>
                      </a:lnTo>
                      <a:lnTo>
                        <a:pt x="418" y="138"/>
                      </a:lnTo>
                      <a:lnTo>
                        <a:pt x="420" y="138"/>
                      </a:lnTo>
                      <a:lnTo>
                        <a:pt x="418" y="138"/>
                      </a:lnTo>
                      <a:lnTo>
                        <a:pt x="416" y="138"/>
                      </a:lnTo>
                      <a:lnTo>
                        <a:pt x="416" y="136"/>
                      </a:lnTo>
                      <a:lnTo>
                        <a:pt x="418" y="136"/>
                      </a:lnTo>
                      <a:lnTo>
                        <a:pt x="420" y="136"/>
                      </a:lnTo>
                      <a:lnTo>
                        <a:pt x="422" y="138"/>
                      </a:lnTo>
                      <a:lnTo>
                        <a:pt x="424" y="138"/>
                      </a:lnTo>
                      <a:lnTo>
                        <a:pt x="422" y="138"/>
                      </a:lnTo>
                      <a:lnTo>
                        <a:pt x="424" y="138"/>
                      </a:lnTo>
                      <a:lnTo>
                        <a:pt x="424" y="136"/>
                      </a:lnTo>
                      <a:lnTo>
                        <a:pt x="422" y="138"/>
                      </a:lnTo>
                      <a:lnTo>
                        <a:pt x="422" y="136"/>
                      </a:lnTo>
                      <a:lnTo>
                        <a:pt x="420" y="136"/>
                      </a:lnTo>
                      <a:lnTo>
                        <a:pt x="422" y="136"/>
                      </a:lnTo>
                      <a:lnTo>
                        <a:pt x="422" y="134"/>
                      </a:lnTo>
                      <a:lnTo>
                        <a:pt x="422" y="136"/>
                      </a:lnTo>
                      <a:lnTo>
                        <a:pt x="424" y="134"/>
                      </a:lnTo>
                      <a:lnTo>
                        <a:pt x="426" y="134"/>
                      </a:lnTo>
                      <a:lnTo>
                        <a:pt x="426" y="132"/>
                      </a:lnTo>
                      <a:lnTo>
                        <a:pt x="428" y="132"/>
                      </a:lnTo>
                      <a:lnTo>
                        <a:pt x="426" y="132"/>
                      </a:lnTo>
                      <a:lnTo>
                        <a:pt x="424" y="132"/>
                      </a:lnTo>
                      <a:lnTo>
                        <a:pt x="424" y="134"/>
                      </a:lnTo>
                      <a:lnTo>
                        <a:pt x="422" y="134"/>
                      </a:lnTo>
                      <a:lnTo>
                        <a:pt x="424" y="132"/>
                      </a:lnTo>
                      <a:lnTo>
                        <a:pt x="422" y="132"/>
                      </a:lnTo>
                      <a:lnTo>
                        <a:pt x="422" y="130"/>
                      </a:lnTo>
                      <a:lnTo>
                        <a:pt x="420" y="130"/>
                      </a:lnTo>
                      <a:lnTo>
                        <a:pt x="422" y="128"/>
                      </a:lnTo>
                      <a:lnTo>
                        <a:pt x="420" y="128"/>
                      </a:lnTo>
                      <a:lnTo>
                        <a:pt x="422" y="126"/>
                      </a:lnTo>
                      <a:lnTo>
                        <a:pt x="420" y="128"/>
                      </a:lnTo>
                      <a:lnTo>
                        <a:pt x="420" y="130"/>
                      </a:lnTo>
                      <a:lnTo>
                        <a:pt x="420" y="132"/>
                      </a:lnTo>
                      <a:lnTo>
                        <a:pt x="422" y="132"/>
                      </a:lnTo>
                      <a:lnTo>
                        <a:pt x="422" y="134"/>
                      </a:lnTo>
                      <a:lnTo>
                        <a:pt x="422" y="132"/>
                      </a:lnTo>
                      <a:lnTo>
                        <a:pt x="420" y="132"/>
                      </a:lnTo>
                      <a:lnTo>
                        <a:pt x="418" y="132"/>
                      </a:lnTo>
                      <a:lnTo>
                        <a:pt x="418" y="130"/>
                      </a:lnTo>
                      <a:lnTo>
                        <a:pt x="418" y="132"/>
                      </a:lnTo>
                      <a:lnTo>
                        <a:pt x="416" y="132"/>
                      </a:lnTo>
                      <a:lnTo>
                        <a:pt x="414" y="132"/>
                      </a:lnTo>
                      <a:lnTo>
                        <a:pt x="414" y="130"/>
                      </a:lnTo>
                      <a:lnTo>
                        <a:pt x="416" y="130"/>
                      </a:lnTo>
                      <a:lnTo>
                        <a:pt x="414" y="130"/>
                      </a:lnTo>
                      <a:lnTo>
                        <a:pt x="414" y="128"/>
                      </a:lnTo>
                      <a:lnTo>
                        <a:pt x="416" y="128"/>
                      </a:lnTo>
                      <a:lnTo>
                        <a:pt x="414" y="128"/>
                      </a:lnTo>
                      <a:lnTo>
                        <a:pt x="416" y="128"/>
                      </a:lnTo>
                      <a:lnTo>
                        <a:pt x="414" y="128"/>
                      </a:lnTo>
                      <a:lnTo>
                        <a:pt x="414" y="126"/>
                      </a:lnTo>
                      <a:lnTo>
                        <a:pt x="416" y="126"/>
                      </a:lnTo>
                      <a:lnTo>
                        <a:pt x="414" y="126"/>
                      </a:lnTo>
                      <a:lnTo>
                        <a:pt x="416" y="126"/>
                      </a:lnTo>
                      <a:lnTo>
                        <a:pt x="414" y="126"/>
                      </a:lnTo>
                      <a:lnTo>
                        <a:pt x="414" y="124"/>
                      </a:lnTo>
                      <a:lnTo>
                        <a:pt x="414" y="126"/>
                      </a:lnTo>
                      <a:lnTo>
                        <a:pt x="414" y="124"/>
                      </a:lnTo>
                      <a:lnTo>
                        <a:pt x="412" y="124"/>
                      </a:lnTo>
                      <a:lnTo>
                        <a:pt x="414" y="124"/>
                      </a:lnTo>
                      <a:lnTo>
                        <a:pt x="412" y="124"/>
                      </a:lnTo>
                      <a:lnTo>
                        <a:pt x="414" y="124"/>
                      </a:lnTo>
                      <a:lnTo>
                        <a:pt x="414" y="126"/>
                      </a:lnTo>
                      <a:lnTo>
                        <a:pt x="414" y="128"/>
                      </a:lnTo>
                      <a:lnTo>
                        <a:pt x="414" y="126"/>
                      </a:lnTo>
                      <a:lnTo>
                        <a:pt x="414" y="128"/>
                      </a:lnTo>
                      <a:lnTo>
                        <a:pt x="414" y="130"/>
                      </a:lnTo>
                      <a:lnTo>
                        <a:pt x="414" y="132"/>
                      </a:lnTo>
                      <a:lnTo>
                        <a:pt x="414" y="134"/>
                      </a:lnTo>
                      <a:lnTo>
                        <a:pt x="414" y="136"/>
                      </a:lnTo>
                      <a:lnTo>
                        <a:pt x="412" y="136"/>
                      </a:lnTo>
                      <a:lnTo>
                        <a:pt x="412" y="138"/>
                      </a:lnTo>
                      <a:lnTo>
                        <a:pt x="412" y="140"/>
                      </a:lnTo>
                      <a:lnTo>
                        <a:pt x="412" y="142"/>
                      </a:lnTo>
                      <a:lnTo>
                        <a:pt x="412" y="136"/>
                      </a:lnTo>
                      <a:lnTo>
                        <a:pt x="412" y="134"/>
                      </a:lnTo>
                      <a:lnTo>
                        <a:pt x="412" y="132"/>
                      </a:lnTo>
                      <a:lnTo>
                        <a:pt x="412" y="130"/>
                      </a:lnTo>
                      <a:lnTo>
                        <a:pt x="412" y="128"/>
                      </a:lnTo>
                      <a:lnTo>
                        <a:pt x="412" y="130"/>
                      </a:lnTo>
                      <a:lnTo>
                        <a:pt x="412" y="132"/>
                      </a:lnTo>
                      <a:lnTo>
                        <a:pt x="412" y="130"/>
                      </a:lnTo>
                      <a:lnTo>
                        <a:pt x="412" y="132"/>
                      </a:lnTo>
                      <a:lnTo>
                        <a:pt x="412" y="134"/>
                      </a:lnTo>
                      <a:lnTo>
                        <a:pt x="412" y="132"/>
                      </a:lnTo>
                      <a:lnTo>
                        <a:pt x="410" y="134"/>
                      </a:lnTo>
                      <a:lnTo>
                        <a:pt x="412" y="134"/>
                      </a:lnTo>
                      <a:lnTo>
                        <a:pt x="410" y="134"/>
                      </a:lnTo>
                      <a:lnTo>
                        <a:pt x="412" y="134"/>
                      </a:lnTo>
                      <a:lnTo>
                        <a:pt x="410" y="136"/>
                      </a:lnTo>
                      <a:lnTo>
                        <a:pt x="410" y="130"/>
                      </a:lnTo>
                      <a:lnTo>
                        <a:pt x="410" y="128"/>
                      </a:lnTo>
                      <a:lnTo>
                        <a:pt x="408" y="130"/>
                      </a:lnTo>
                      <a:lnTo>
                        <a:pt x="408" y="128"/>
                      </a:lnTo>
                      <a:lnTo>
                        <a:pt x="406" y="128"/>
                      </a:lnTo>
                      <a:lnTo>
                        <a:pt x="404" y="126"/>
                      </a:lnTo>
                      <a:lnTo>
                        <a:pt x="406" y="128"/>
                      </a:lnTo>
                      <a:lnTo>
                        <a:pt x="406" y="126"/>
                      </a:lnTo>
                      <a:lnTo>
                        <a:pt x="406" y="128"/>
                      </a:lnTo>
                      <a:lnTo>
                        <a:pt x="406" y="126"/>
                      </a:lnTo>
                      <a:lnTo>
                        <a:pt x="408" y="126"/>
                      </a:lnTo>
                      <a:lnTo>
                        <a:pt x="406" y="126"/>
                      </a:lnTo>
                      <a:lnTo>
                        <a:pt x="404" y="126"/>
                      </a:lnTo>
                      <a:lnTo>
                        <a:pt x="402" y="124"/>
                      </a:lnTo>
                      <a:lnTo>
                        <a:pt x="404" y="124"/>
                      </a:lnTo>
                      <a:lnTo>
                        <a:pt x="406" y="124"/>
                      </a:lnTo>
                      <a:lnTo>
                        <a:pt x="404" y="122"/>
                      </a:lnTo>
                      <a:lnTo>
                        <a:pt x="406" y="124"/>
                      </a:lnTo>
                      <a:lnTo>
                        <a:pt x="408" y="124"/>
                      </a:lnTo>
                      <a:lnTo>
                        <a:pt x="408" y="122"/>
                      </a:lnTo>
                      <a:lnTo>
                        <a:pt x="408" y="124"/>
                      </a:lnTo>
                      <a:lnTo>
                        <a:pt x="412" y="118"/>
                      </a:lnTo>
                      <a:lnTo>
                        <a:pt x="412" y="120"/>
                      </a:lnTo>
                      <a:lnTo>
                        <a:pt x="412" y="118"/>
                      </a:lnTo>
                      <a:lnTo>
                        <a:pt x="414" y="118"/>
                      </a:lnTo>
                      <a:lnTo>
                        <a:pt x="412" y="118"/>
                      </a:lnTo>
                      <a:lnTo>
                        <a:pt x="414" y="116"/>
                      </a:lnTo>
                      <a:lnTo>
                        <a:pt x="412" y="116"/>
                      </a:lnTo>
                      <a:lnTo>
                        <a:pt x="414" y="116"/>
                      </a:lnTo>
                      <a:lnTo>
                        <a:pt x="412" y="116"/>
                      </a:lnTo>
                      <a:lnTo>
                        <a:pt x="414" y="116"/>
                      </a:lnTo>
                      <a:lnTo>
                        <a:pt x="412" y="118"/>
                      </a:lnTo>
                      <a:lnTo>
                        <a:pt x="412" y="116"/>
                      </a:lnTo>
                      <a:lnTo>
                        <a:pt x="410" y="116"/>
                      </a:lnTo>
                      <a:lnTo>
                        <a:pt x="410" y="114"/>
                      </a:lnTo>
                      <a:lnTo>
                        <a:pt x="412" y="114"/>
                      </a:lnTo>
                      <a:lnTo>
                        <a:pt x="410" y="114"/>
                      </a:lnTo>
                      <a:lnTo>
                        <a:pt x="408" y="114"/>
                      </a:lnTo>
                      <a:lnTo>
                        <a:pt x="408" y="112"/>
                      </a:lnTo>
                      <a:lnTo>
                        <a:pt x="410" y="112"/>
                      </a:lnTo>
                      <a:lnTo>
                        <a:pt x="408" y="112"/>
                      </a:lnTo>
                      <a:lnTo>
                        <a:pt x="410" y="112"/>
                      </a:lnTo>
                      <a:lnTo>
                        <a:pt x="408" y="112"/>
                      </a:lnTo>
                      <a:lnTo>
                        <a:pt x="408" y="110"/>
                      </a:lnTo>
                      <a:lnTo>
                        <a:pt x="410" y="108"/>
                      </a:lnTo>
                      <a:lnTo>
                        <a:pt x="410" y="110"/>
                      </a:lnTo>
                      <a:lnTo>
                        <a:pt x="410" y="112"/>
                      </a:lnTo>
                      <a:lnTo>
                        <a:pt x="410" y="110"/>
                      </a:lnTo>
                      <a:lnTo>
                        <a:pt x="414" y="112"/>
                      </a:lnTo>
                      <a:lnTo>
                        <a:pt x="414" y="110"/>
                      </a:lnTo>
                      <a:lnTo>
                        <a:pt x="412" y="112"/>
                      </a:lnTo>
                      <a:lnTo>
                        <a:pt x="410" y="110"/>
                      </a:lnTo>
                      <a:lnTo>
                        <a:pt x="412" y="110"/>
                      </a:lnTo>
                      <a:lnTo>
                        <a:pt x="412" y="108"/>
                      </a:lnTo>
                      <a:lnTo>
                        <a:pt x="412" y="110"/>
                      </a:lnTo>
                      <a:lnTo>
                        <a:pt x="410" y="108"/>
                      </a:lnTo>
                      <a:lnTo>
                        <a:pt x="410" y="106"/>
                      </a:lnTo>
                      <a:lnTo>
                        <a:pt x="412" y="106"/>
                      </a:lnTo>
                      <a:lnTo>
                        <a:pt x="410" y="106"/>
                      </a:lnTo>
                      <a:lnTo>
                        <a:pt x="412" y="106"/>
                      </a:lnTo>
                      <a:lnTo>
                        <a:pt x="414" y="106"/>
                      </a:lnTo>
                      <a:lnTo>
                        <a:pt x="412" y="106"/>
                      </a:lnTo>
                      <a:lnTo>
                        <a:pt x="414" y="106"/>
                      </a:lnTo>
                      <a:lnTo>
                        <a:pt x="416" y="104"/>
                      </a:lnTo>
                      <a:lnTo>
                        <a:pt x="418" y="106"/>
                      </a:lnTo>
                      <a:lnTo>
                        <a:pt x="420" y="108"/>
                      </a:lnTo>
                      <a:lnTo>
                        <a:pt x="420" y="106"/>
                      </a:lnTo>
                      <a:lnTo>
                        <a:pt x="420" y="108"/>
                      </a:lnTo>
                      <a:lnTo>
                        <a:pt x="420" y="106"/>
                      </a:lnTo>
                      <a:lnTo>
                        <a:pt x="418" y="106"/>
                      </a:lnTo>
                      <a:lnTo>
                        <a:pt x="420" y="104"/>
                      </a:lnTo>
                      <a:lnTo>
                        <a:pt x="418" y="106"/>
                      </a:lnTo>
                      <a:lnTo>
                        <a:pt x="418" y="104"/>
                      </a:lnTo>
                      <a:lnTo>
                        <a:pt x="416" y="104"/>
                      </a:lnTo>
                      <a:lnTo>
                        <a:pt x="416" y="102"/>
                      </a:lnTo>
                      <a:lnTo>
                        <a:pt x="414" y="104"/>
                      </a:lnTo>
                      <a:lnTo>
                        <a:pt x="412" y="104"/>
                      </a:lnTo>
                      <a:lnTo>
                        <a:pt x="410" y="104"/>
                      </a:lnTo>
                      <a:lnTo>
                        <a:pt x="412" y="102"/>
                      </a:lnTo>
                      <a:lnTo>
                        <a:pt x="414" y="102"/>
                      </a:lnTo>
                      <a:lnTo>
                        <a:pt x="414" y="100"/>
                      </a:lnTo>
                      <a:lnTo>
                        <a:pt x="416" y="100"/>
                      </a:lnTo>
                      <a:lnTo>
                        <a:pt x="416" y="98"/>
                      </a:lnTo>
                      <a:lnTo>
                        <a:pt x="418" y="98"/>
                      </a:lnTo>
                      <a:lnTo>
                        <a:pt x="416" y="96"/>
                      </a:lnTo>
                      <a:lnTo>
                        <a:pt x="418" y="96"/>
                      </a:lnTo>
                      <a:lnTo>
                        <a:pt x="418" y="94"/>
                      </a:lnTo>
                      <a:lnTo>
                        <a:pt x="416" y="94"/>
                      </a:lnTo>
                      <a:lnTo>
                        <a:pt x="418" y="92"/>
                      </a:lnTo>
                      <a:lnTo>
                        <a:pt x="420" y="90"/>
                      </a:lnTo>
                      <a:lnTo>
                        <a:pt x="422" y="92"/>
                      </a:lnTo>
                      <a:lnTo>
                        <a:pt x="422" y="90"/>
                      </a:lnTo>
                      <a:lnTo>
                        <a:pt x="424" y="90"/>
                      </a:lnTo>
                      <a:lnTo>
                        <a:pt x="426" y="90"/>
                      </a:lnTo>
                      <a:lnTo>
                        <a:pt x="424" y="90"/>
                      </a:lnTo>
                      <a:lnTo>
                        <a:pt x="420" y="90"/>
                      </a:lnTo>
                      <a:lnTo>
                        <a:pt x="420" y="88"/>
                      </a:lnTo>
                      <a:lnTo>
                        <a:pt x="418" y="86"/>
                      </a:lnTo>
                      <a:lnTo>
                        <a:pt x="416" y="86"/>
                      </a:lnTo>
                      <a:lnTo>
                        <a:pt x="418" y="84"/>
                      </a:lnTo>
                      <a:lnTo>
                        <a:pt x="416" y="84"/>
                      </a:lnTo>
                      <a:lnTo>
                        <a:pt x="416" y="86"/>
                      </a:lnTo>
                      <a:lnTo>
                        <a:pt x="416" y="88"/>
                      </a:lnTo>
                      <a:lnTo>
                        <a:pt x="420" y="88"/>
                      </a:lnTo>
                      <a:lnTo>
                        <a:pt x="420" y="90"/>
                      </a:lnTo>
                      <a:lnTo>
                        <a:pt x="418" y="92"/>
                      </a:lnTo>
                      <a:lnTo>
                        <a:pt x="418" y="90"/>
                      </a:lnTo>
                      <a:lnTo>
                        <a:pt x="416" y="92"/>
                      </a:lnTo>
                      <a:lnTo>
                        <a:pt x="414" y="92"/>
                      </a:lnTo>
                      <a:lnTo>
                        <a:pt x="416" y="94"/>
                      </a:lnTo>
                      <a:lnTo>
                        <a:pt x="418" y="94"/>
                      </a:lnTo>
                      <a:lnTo>
                        <a:pt x="418" y="96"/>
                      </a:lnTo>
                      <a:lnTo>
                        <a:pt x="416" y="96"/>
                      </a:lnTo>
                      <a:lnTo>
                        <a:pt x="414" y="96"/>
                      </a:lnTo>
                      <a:lnTo>
                        <a:pt x="416" y="96"/>
                      </a:lnTo>
                      <a:lnTo>
                        <a:pt x="414" y="96"/>
                      </a:lnTo>
                      <a:lnTo>
                        <a:pt x="414" y="98"/>
                      </a:lnTo>
                      <a:lnTo>
                        <a:pt x="414" y="96"/>
                      </a:lnTo>
                      <a:lnTo>
                        <a:pt x="414" y="98"/>
                      </a:lnTo>
                      <a:lnTo>
                        <a:pt x="414" y="100"/>
                      </a:lnTo>
                      <a:lnTo>
                        <a:pt x="412" y="100"/>
                      </a:lnTo>
                      <a:lnTo>
                        <a:pt x="412" y="98"/>
                      </a:lnTo>
                      <a:lnTo>
                        <a:pt x="410" y="102"/>
                      </a:lnTo>
                      <a:lnTo>
                        <a:pt x="408" y="102"/>
                      </a:lnTo>
                      <a:lnTo>
                        <a:pt x="408" y="104"/>
                      </a:lnTo>
                      <a:lnTo>
                        <a:pt x="408" y="102"/>
                      </a:lnTo>
                      <a:lnTo>
                        <a:pt x="408" y="100"/>
                      </a:lnTo>
                      <a:lnTo>
                        <a:pt x="408" y="98"/>
                      </a:lnTo>
                      <a:lnTo>
                        <a:pt x="410" y="100"/>
                      </a:lnTo>
                      <a:lnTo>
                        <a:pt x="410" y="98"/>
                      </a:lnTo>
                      <a:lnTo>
                        <a:pt x="410" y="96"/>
                      </a:lnTo>
                      <a:lnTo>
                        <a:pt x="412" y="96"/>
                      </a:lnTo>
                      <a:lnTo>
                        <a:pt x="410" y="96"/>
                      </a:lnTo>
                      <a:lnTo>
                        <a:pt x="410" y="94"/>
                      </a:lnTo>
                      <a:lnTo>
                        <a:pt x="410" y="96"/>
                      </a:lnTo>
                      <a:lnTo>
                        <a:pt x="410" y="94"/>
                      </a:lnTo>
                      <a:lnTo>
                        <a:pt x="410" y="96"/>
                      </a:lnTo>
                      <a:lnTo>
                        <a:pt x="410" y="94"/>
                      </a:lnTo>
                      <a:lnTo>
                        <a:pt x="408" y="96"/>
                      </a:lnTo>
                      <a:lnTo>
                        <a:pt x="408" y="94"/>
                      </a:lnTo>
                      <a:lnTo>
                        <a:pt x="408" y="92"/>
                      </a:lnTo>
                      <a:lnTo>
                        <a:pt x="410" y="92"/>
                      </a:lnTo>
                      <a:lnTo>
                        <a:pt x="410" y="90"/>
                      </a:lnTo>
                      <a:lnTo>
                        <a:pt x="410" y="92"/>
                      </a:lnTo>
                      <a:lnTo>
                        <a:pt x="408" y="92"/>
                      </a:lnTo>
                      <a:lnTo>
                        <a:pt x="408" y="94"/>
                      </a:lnTo>
                      <a:lnTo>
                        <a:pt x="406" y="94"/>
                      </a:lnTo>
                      <a:lnTo>
                        <a:pt x="408" y="94"/>
                      </a:lnTo>
                      <a:lnTo>
                        <a:pt x="406" y="96"/>
                      </a:lnTo>
                      <a:lnTo>
                        <a:pt x="408" y="96"/>
                      </a:lnTo>
                      <a:lnTo>
                        <a:pt x="408" y="98"/>
                      </a:lnTo>
                      <a:lnTo>
                        <a:pt x="406" y="98"/>
                      </a:lnTo>
                      <a:lnTo>
                        <a:pt x="406" y="96"/>
                      </a:lnTo>
                      <a:lnTo>
                        <a:pt x="406" y="98"/>
                      </a:lnTo>
                      <a:lnTo>
                        <a:pt x="406" y="96"/>
                      </a:lnTo>
                      <a:lnTo>
                        <a:pt x="406" y="98"/>
                      </a:lnTo>
                      <a:lnTo>
                        <a:pt x="404" y="98"/>
                      </a:lnTo>
                      <a:lnTo>
                        <a:pt x="406" y="96"/>
                      </a:lnTo>
                      <a:lnTo>
                        <a:pt x="404" y="96"/>
                      </a:lnTo>
                      <a:lnTo>
                        <a:pt x="404" y="94"/>
                      </a:lnTo>
                      <a:lnTo>
                        <a:pt x="406" y="94"/>
                      </a:lnTo>
                      <a:lnTo>
                        <a:pt x="404" y="94"/>
                      </a:lnTo>
                      <a:lnTo>
                        <a:pt x="404" y="92"/>
                      </a:lnTo>
                      <a:lnTo>
                        <a:pt x="406" y="92"/>
                      </a:lnTo>
                      <a:lnTo>
                        <a:pt x="404" y="92"/>
                      </a:lnTo>
                      <a:lnTo>
                        <a:pt x="404" y="94"/>
                      </a:lnTo>
                      <a:lnTo>
                        <a:pt x="402" y="92"/>
                      </a:lnTo>
                      <a:lnTo>
                        <a:pt x="402" y="94"/>
                      </a:lnTo>
                      <a:lnTo>
                        <a:pt x="404" y="94"/>
                      </a:lnTo>
                      <a:lnTo>
                        <a:pt x="404" y="96"/>
                      </a:lnTo>
                      <a:lnTo>
                        <a:pt x="402" y="98"/>
                      </a:lnTo>
                      <a:lnTo>
                        <a:pt x="404" y="98"/>
                      </a:lnTo>
                      <a:lnTo>
                        <a:pt x="406" y="98"/>
                      </a:lnTo>
                      <a:lnTo>
                        <a:pt x="406" y="100"/>
                      </a:lnTo>
                      <a:lnTo>
                        <a:pt x="404" y="100"/>
                      </a:lnTo>
                      <a:lnTo>
                        <a:pt x="406" y="100"/>
                      </a:lnTo>
                      <a:lnTo>
                        <a:pt x="406" y="102"/>
                      </a:lnTo>
                      <a:lnTo>
                        <a:pt x="404" y="102"/>
                      </a:lnTo>
                      <a:lnTo>
                        <a:pt x="406" y="102"/>
                      </a:lnTo>
                      <a:lnTo>
                        <a:pt x="406" y="104"/>
                      </a:lnTo>
                      <a:lnTo>
                        <a:pt x="404" y="106"/>
                      </a:lnTo>
                      <a:lnTo>
                        <a:pt x="404" y="104"/>
                      </a:lnTo>
                      <a:lnTo>
                        <a:pt x="402" y="104"/>
                      </a:lnTo>
                      <a:lnTo>
                        <a:pt x="402" y="102"/>
                      </a:lnTo>
                      <a:lnTo>
                        <a:pt x="404" y="102"/>
                      </a:lnTo>
                      <a:lnTo>
                        <a:pt x="402" y="102"/>
                      </a:lnTo>
                      <a:lnTo>
                        <a:pt x="404" y="102"/>
                      </a:lnTo>
                      <a:lnTo>
                        <a:pt x="402" y="102"/>
                      </a:lnTo>
                      <a:lnTo>
                        <a:pt x="402" y="100"/>
                      </a:lnTo>
                      <a:lnTo>
                        <a:pt x="402" y="102"/>
                      </a:lnTo>
                      <a:lnTo>
                        <a:pt x="400" y="102"/>
                      </a:lnTo>
                      <a:lnTo>
                        <a:pt x="400" y="100"/>
                      </a:lnTo>
                      <a:lnTo>
                        <a:pt x="400" y="102"/>
                      </a:lnTo>
                      <a:lnTo>
                        <a:pt x="402" y="104"/>
                      </a:lnTo>
                      <a:lnTo>
                        <a:pt x="400" y="104"/>
                      </a:lnTo>
                      <a:lnTo>
                        <a:pt x="402" y="104"/>
                      </a:lnTo>
                      <a:lnTo>
                        <a:pt x="402" y="106"/>
                      </a:lnTo>
                      <a:lnTo>
                        <a:pt x="402" y="104"/>
                      </a:lnTo>
                      <a:lnTo>
                        <a:pt x="404" y="106"/>
                      </a:lnTo>
                      <a:lnTo>
                        <a:pt x="404" y="108"/>
                      </a:lnTo>
                      <a:lnTo>
                        <a:pt x="404" y="110"/>
                      </a:lnTo>
                      <a:lnTo>
                        <a:pt x="404" y="112"/>
                      </a:lnTo>
                      <a:lnTo>
                        <a:pt x="404" y="110"/>
                      </a:lnTo>
                      <a:lnTo>
                        <a:pt x="402" y="106"/>
                      </a:lnTo>
                      <a:lnTo>
                        <a:pt x="402" y="108"/>
                      </a:lnTo>
                      <a:lnTo>
                        <a:pt x="404" y="110"/>
                      </a:lnTo>
                      <a:lnTo>
                        <a:pt x="402" y="112"/>
                      </a:lnTo>
                      <a:lnTo>
                        <a:pt x="402" y="110"/>
                      </a:lnTo>
                      <a:lnTo>
                        <a:pt x="402" y="112"/>
                      </a:lnTo>
                      <a:lnTo>
                        <a:pt x="402" y="110"/>
                      </a:lnTo>
                      <a:lnTo>
                        <a:pt x="400" y="106"/>
                      </a:lnTo>
                      <a:lnTo>
                        <a:pt x="398" y="102"/>
                      </a:lnTo>
                      <a:lnTo>
                        <a:pt x="398" y="100"/>
                      </a:lnTo>
                      <a:lnTo>
                        <a:pt x="396" y="100"/>
                      </a:lnTo>
                      <a:lnTo>
                        <a:pt x="396" y="98"/>
                      </a:lnTo>
                      <a:lnTo>
                        <a:pt x="398" y="98"/>
                      </a:lnTo>
                      <a:lnTo>
                        <a:pt x="396" y="98"/>
                      </a:lnTo>
                      <a:lnTo>
                        <a:pt x="396" y="96"/>
                      </a:lnTo>
                      <a:lnTo>
                        <a:pt x="396" y="98"/>
                      </a:lnTo>
                      <a:lnTo>
                        <a:pt x="396" y="96"/>
                      </a:lnTo>
                      <a:lnTo>
                        <a:pt x="396" y="94"/>
                      </a:lnTo>
                      <a:lnTo>
                        <a:pt x="396" y="96"/>
                      </a:lnTo>
                      <a:lnTo>
                        <a:pt x="394" y="96"/>
                      </a:lnTo>
                      <a:lnTo>
                        <a:pt x="396" y="98"/>
                      </a:lnTo>
                      <a:lnTo>
                        <a:pt x="394" y="100"/>
                      </a:lnTo>
                      <a:lnTo>
                        <a:pt x="394" y="96"/>
                      </a:lnTo>
                      <a:lnTo>
                        <a:pt x="394" y="98"/>
                      </a:lnTo>
                      <a:lnTo>
                        <a:pt x="394" y="100"/>
                      </a:lnTo>
                      <a:lnTo>
                        <a:pt x="394" y="98"/>
                      </a:lnTo>
                      <a:lnTo>
                        <a:pt x="392" y="100"/>
                      </a:lnTo>
                      <a:lnTo>
                        <a:pt x="392" y="96"/>
                      </a:lnTo>
                      <a:lnTo>
                        <a:pt x="394" y="90"/>
                      </a:lnTo>
                      <a:lnTo>
                        <a:pt x="394" y="86"/>
                      </a:lnTo>
                      <a:lnTo>
                        <a:pt x="396" y="84"/>
                      </a:lnTo>
                      <a:lnTo>
                        <a:pt x="396" y="82"/>
                      </a:lnTo>
                      <a:lnTo>
                        <a:pt x="396" y="78"/>
                      </a:lnTo>
                      <a:lnTo>
                        <a:pt x="398" y="78"/>
                      </a:lnTo>
                      <a:lnTo>
                        <a:pt x="396" y="80"/>
                      </a:lnTo>
                      <a:lnTo>
                        <a:pt x="398" y="80"/>
                      </a:lnTo>
                      <a:lnTo>
                        <a:pt x="398" y="82"/>
                      </a:lnTo>
                      <a:lnTo>
                        <a:pt x="400" y="82"/>
                      </a:lnTo>
                      <a:lnTo>
                        <a:pt x="402" y="82"/>
                      </a:lnTo>
                      <a:lnTo>
                        <a:pt x="400" y="82"/>
                      </a:lnTo>
                      <a:lnTo>
                        <a:pt x="402" y="82"/>
                      </a:lnTo>
                      <a:lnTo>
                        <a:pt x="400" y="82"/>
                      </a:lnTo>
                      <a:lnTo>
                        <a:pt x="400" y="80"/>
                      </a:lnTo>
                      <a:lnTo>
                        <a:pt x="398" y="80"/>
                      </a:lnTo>
                      <a:lnTo>
                        <a:pt x="400" y="80"/>
                      </a:lnTo>
                      <a:lnTo>
                        <a:pt x="398" y="80"/>
                      </a:lnTo>
                      <a:lnTo>
                        <a:pt x="398" y="78"/>
                      </a:lnTo>
                      <a:lnTo>
                        <a:pt x="398" y="76"/>
                      </a:lnTo>
                      <a:lnTo>
                        <a:pt x="400" y="76"/>
                      </a:lnTo>
                      <a:lnTo>
                        <a:pt x="400" y="74"/>
                      </a:lnTo>
                      <a:lnTo>
                        <a:pt x="402" y="76"/>
                      </a:lnTo>
                      <a:lnTo>
                        <a:pt x="400" y="74"/>
                      </a:lnTo>
                      <a:lnTo>
                        <a:pt x="400" y="76"/>
                      </a:lnTo>
                      <a:lnTo>
                        <a:pt x="402" y="76"/>
                      </a:lnTo>
                      <a:lnTo>
                        <a:pt x="400" y="78"/>
                      </a:lnTo>
                      <a:lnTo>
                        <a:pt x="402" y="78"/>
                      </a:lnTo>
                      <a:lnTo>
                        <a:pt x="402" y="76"/>
                      </a:lnTo>
                      <a:lnTo>
                        <a:pt x="402" y="74"/>
                      </a:lnTo>
                      <a:lnTo>
                        <a:pt x="402" y="72"/>
                      </a:lnTo>
                      <a:lnTo>
                        <a:pt x="400" y="74"/>
                      </a:lnTo>
                      <a:lnTo>
                        <a:pt x="400" y="72"/>
                      </a:lnTo>
                      <a:lnTo>
                        <a:pt x="398" y="72"/>
                      </a:lnTo>
                      <a:lnTo>
                        <a:pt x="398" y="70"/>
                      </a:lnTo>
                      <a:lnTo>
                        <a:pt x="400" y="70"/>
                      </a:lnTo>
                      <a:lnTo>
                        <a:pt x="400" y="68"/>
                      </a:lnTo>
                      <a:lnTo>
                        <a:pt x="400" y="66"/>
                      </a:lnTo>
                      <a:lnTo>
                        <a:pt x="402" y="66"/>
                      </a:lnTo>
                      <a:lnTo>
                        <a:pt x="402" y="68"/>
                      </a:lnTo>
                      <a:lnTo>
                        <a:pt x="404" y="66"/>
                      </a:lnTo>
                      <a:lnTo>
                        <a:pt x="402" y="64"/>
                      </a:lnTo>
                      <a:lnTo>
                        <a:pt x="404" y="62"/>
                      </a:lnTo>
                      <a:lnTo>
                        <a:pt x="404" y="60"/>
                      </a:lnTo>
                      <a:lnTo>
                        <a:pt x="412" y="60"/>
                      </a:lnTo>
                      <a:lnTo>
                        <a:pt x="414" y="60"/>
                      </a:lnTo>
                      <a:lnTo>
                        <a:pt x="414" y="60"/>
                      </a:lnTo>
                      <a:lnTo>
                        <a:pt x="414" y="62"/>
                      </a:lnTo>
                      <a:lnTo>
                        <a:pt x="416" y="60"/>
                      </a:lnTo>
                      <a:lnTo>
                        <a:pt x="418" y="60"/>
                      </a:lnTo>
                      <a:lnTo>
                        <a:pt x="420" y="60"/>
                      </a:lnTo>
                      <a:lnTo>
                        <a:pt x="420" y="60"/>
                      </a:lnTo>
                      <a:lnTo>
                        <a:pt x="420" y="60"/>
                      </a:lnTo>
                      <a:lnTo>
                        <a:pt x="420" y="60"/>
                      </a:lnTo>
                      <a:lnTo>
                        <a:pt x="422" y="60"/>
                      </a:lnTo>
                      <a:lnTo>
                        <a:pt x="422" y="60"/>
                      </a:lnTo>
                      <a:lnTo>
                        <a:pt x="420" y="60"/>
                      </a:lnTo>
                      <a:lnTo>
                        <a:pt x="422" y="60"/>
                      </a:lnTo>
                      <a:lnTo>
                        <a:pt x="422" y="58"/>
                      </a:lnTo>
                      <a:lnTo>
                        <a:pt x="424" y="58"/>
                      </a:lnTo>
                      <a:lnTo>
                        <a:pt x="424" y="60"/>
                      </a:lnTo>
                      <a:lnTo>
                        <a:pt x="426" y="60"/>
                      </a:lnTo>
                      <a:lnTo>
                        <a:pt x="424" y="60"/>
                      </a:lnTo>
                      <a:lnTo>
                        <a:pt x="426" y="58"/>
                      </a:lnTo>
                      <a:lnTo>
                        <a:pt x="428" y="58"/>
                      </a:lnTo>
                      <a:lnTo>
                        <a:pt x="426" y="60"/>
                      </a:lnTo>
                      <a:lnTo>
                        <a:pt x="428" y="60"/>
                      </a:lnTo>
                      <a:lnTo>
                        <a:pt x="428" y="58"/>
                      </a:lnTo>
                      <a:lnTo>
                        <a:pt x="430" y="58"/>
                      </a:lnTo>
                      <a:lnTo>
                        <a:pt x="432" y="58"/>
                      </a:lnTo>
                      <a:lnTo>
                        <a:pt x="430" y="58"/>
                      </a:lnTo>
                      <a:lnTo>
                        <a:pt x="432" y="60"/>
                      </a:lnTo>
                      <a:lnTo>
                        <a:pt x="432" y="58"/>
                      </a:lnTo>
                      <a:lnTo>
                        <a:pt x="432" y="54"/>
                      </a:lnTo>
                      <a:lnTo>
                        <a:pt x="432" y="58"/>
                      </a:lnTo>
                      <a:lnTo>
                        <a:pt x="430" y="54"/>
                      </a:lnTo>
                      <a:lnTo>
                        <a:pt x="432" y="52"/>
                      </a:lnTo>
                      <a:lnTo>
                        <a:pt x="430" y="54"/>
                      </a:lnTo>
                      <a:lnTo>
                        <a:pt x="430" y="58"/>
                      </a:lnTo>
                      <a:lnTo>
                        <a:pt x="428" y="58"/>
                      </a:lnTo>
                      <a:lnTo>
                        <a:pt x="428" y="54"/>
                      </a:lnTo>
                      <a:lnTo>
                        <a:pt x="428" y="58"/>
                      </a:lnTo>
                      <a:lnTo>
                        <a:pt x="426" y="54"/>
                      </a:lnTo>
                      <a:lnTo>
                        <a:pt x="424" y="58"/>
                      </a:lnTo>
                      <a:lnTo>
                        <a:pt x="424" y="54"/>
                      </a:lnTo>
                      <a:lnTo>
                        <a:pt x="424" y="58"/>
                      </a:lnTo>
                      <a:lnTo>
                        <a:pt x="426" y="54"/>
                      </a:lnTo>
                      <a:lnTo>
                        <a:pt x="428" y="54"/>
                      </a:lnTo>
                      <a:lnTo>
                        <a:pt x="428" y="52"/>
                      </a:lnTo>
                      <a:lnTo>
                        <a:pt x="428" y="54"/>
                      </a:lnTo>
                      <a:lnTo>
                        <a:pt x="426" y="54"/>
                      </a:lnTo>
                      <a:lnTo>
                        <a:pt x="426" y="52"/>
                      </a:lnTo>
                      <a:lnTo>
                        <a:pt x="426" y="54"/>
                      </a:lnTo>
                      <a:lnTo>
                        <a:pt x="424" y="52"/>
                      </a:lnTo>
                      <a:lnTo>
                        <a:pt x="426" y="54"/>
                      </a:lnTo>
                      <a:lnTo>
                        <a:pt x="424" y="54"/>
                      </a:lnTo>
                      <a:lnTo>
                        <a:pt x="424" y="52"/>
                      </a:lnTo>
                      <a:lnTo>
                        <a:pt x="424" y="54"/>
                      </a:lnTo>
                      <a:lnTo>
                        <a:pt x="422" y="54"/>
                      </a:lnTo>
                      <a:lnTo>
                        <a:pt x="422" y="58"/>
                      </a:lnTo>
                      <a:lnTo>
                        <a:pt x="420" y="58"/>
                      </a:lnTo>
                      <a:lnTo>
                        <a:pt x="420" y="54"/>
                      </a:lnTo>
                      <a:lnTo>
                        <a:pt x="420" y="58"/>
                      </a:lnTo>
                      <a:lnTo>
                        <a:pt x="418" y="54"/>
                      </a:lnTo>
                      <a:lnTo>
                        <a:pt x="412" y="58"/>
                      </a:lnTo>
                      <a:lnTo>
                        <a:pt x="412" y="54"/>
                      </a:lnTo>
                      <a:lnTo>
                        <a:pt x="416" y="50"/>
                      </a:lnTo>
                      <a:lnTo>
                        <a:pt x="416" y="48"/>
                      </a:lnTo>
                      <a:lnTo>
                        <a:pt x="418" y="48"/>
                      </a:lnTo>
                      <a:lnTo>
                        <a:pt x="418" y="46"/>
                      </a:lnTo>
                      <a:lnTo>
                        <a:pt x="418" y="44"/>
                      </a:lnTo>
                      <a:lnTo>
                        <a:pt x="420" y="44"/>
                      </a:lnTo>
                      <a:lnTo>
                        <a:pt x="420" y="46"/>
                      </a:lnTo>
                      <a:lnTo>
                        <a:pt x="422" y="46"/>
                      </a:lnTo>
                      <a:lnTo>
                        <a:pt x="422" y="44"/>
                      </a:lnTo>
                      <a:lnTo>
                        <a:pt x="420" y="44"/>
                      </a:lnTo>
                      <a:lnTo>
                        <a:pt x="420" y="42"/>
                      </a:lnTo>
                      <a:lnTo>
                        <a:pt x="422" y="42"/>
                      </a:lnTo>
                      <a:lnTo>
                        <a:pt x="424" y="42"/>
                      </a:lnTo>
                      <a:lnTo>
                        <a:pt x="426" y="42"/>
                      </a:lnTo>
                      <a:lnTo>
                        <a:pt x="424" y="42"/>
                      </a:lnTo>
                      <a:lnTo>
                        <a:pt x="426" y="38"/>
                      </a:lnTo>
                      <a:lnTo>
                        <a:pt x="426" y="42"/>
                      </a:lnTo>
                      <a:lnTo>
                        <a:pt x="428" y="38"/>
                      </a:lnTo>
                      <a:lnTo>
                        <a:pt x="428" y="42"/>
                      </a:lnTo>
                      <a:lnTo>
                        <a:pt x="430" y="42"/>
                      </a:lnTo>
                      <a:lnTo>
                        <a:pt x="432" y="42"/>
                      </a:lnTo>
                      <a:lnTo>
                        <a:pt x="430" y="42"/>
                      </a:lnTo>
                      <a:lnTo>
                        <a:pt x="430" y="38"/>
                      </a:lnTo>
                      <a:lnTo>
                        <a:pt x="428" y="38"/>
                      </a:lnTo>
                      <a:lnTo>
                        <a:pt x="426" y="36"/>
                      </a:lnTo>
                      <a:lnTo>
                        <a:pt x="426" y="38"/>
                      </a:lnTo>
                      <a:lnTo>
                        <a:pt x="424" y="38"/>
                      </a:lnTo>
                      <a:lnTo>
                        <a:pt x="422" y="38"/>
                      </a:lnTo>
                      <a:lnTo>
                        <a:pt x="424" y="36"/>
                      </a:lnTo>
                      <a:lnTo>
                        <a:pt x="426" y="36"/>
                      </a:lnTo>
                      <a:lnTo>
                        <a:pt x="426" y="34"/>
                      </a:lnTo>
                      <a:lnTo>
                        <a:pt x="426" y="32"/>
                      </a:lnTo>
                      <a:lnTo>
                        <a:pt x="428" y="30"/>
                      </a:lnTo>
                      <a:lnTo>
                        <a:pt x="428" y="28"/>
                      </a:lnTo>
                      <a:lnTo>
                        <a:pt x="430" y="26"/>
                      </a:lnTo>
                      <a:lnTo>
                        <a:pt x="428" y="26"/>
                      </a:lnTo>
                      <a:lnTo>
                        <a:pt x="430" y="24"/>
                      </a:lnTo>
                      <a:lnTo>
                        <a:pt x="432" y="24"/>
                      </a:lnTo>
                      <a:lnTo>
                        <a:pt x="430" y="24"/>
                      </a:lnTo>
                      <a:lnTo>
                        <a:pt x="428" y="22"/>
                      </a:lnTo>
                      <a:lnTo>
                        <a:pt x="430" y="24"/>
                      </a:lnTo>
                      <a:lnTo>
                        <a:pt x="428" y="24"/>
                      </a:lnTo>
                      <a:lnTo>
                        <a:pt x="428" y="26"/>
                      </a:lnTo>
                      <a:lnTo>
                        <a:pt x="428" y="24"/>
                      </a:lnTo>
                      <a:lnTo>
                        <a:pt x="428" y="26"/>
                      </a:lnTo>
                      <a:lnTo>
                        <a:pt x="426" y="26"/>
                      </a:lnTo>
                      <a:lnTo>
                        <a:pt x="428" y="26"/>
                      </a:lnTo>
                      <a:lnTo>
                        <a:pt x="426" y="28"/>
                      </a:lnTo>
                      <a:lnTo>
                        <a:pt x="426" y="30"/>
                      </a:lnTo>
                      <a:lnTo>
                        <a:pt x="426" y="32"/>
                      </a:lnTo>
                      <a:lnTo>
                        <a:pt x="426" y="34"/>
                      </a:lnTo>
                      <a:lnTo>
                        <a:pt x="424" y="34"/>
                      </a:lnTo>
                      <a:lnTo>
                        <a:pt x="424" y="36"/>
                      </a:lnTo>
                      <a:lnTo>
                        <a:pt x="422" y="34"/>
                      </a:lnTo>
                      <a:lnTo>
                        <a:pt x="422" y="36"/>
                      </a:lnTo>
                      <a:lnTo>
                        <a:pt x="420" y="34"/>
                      </a:lnTo>
                      <a:lnTo>
                        <a:pt x="420" y="36"/>
                      </a:lnTo>
                      <a:lnTo>
                        <a:pt x="422" y="36"/>
                      </a:lnTo>
                      <a:lnTo>
                        <a:pt x="422" y="36"/>
                      </a:lnTo>
                      <a:lnTo>
                        <a:pt x="420" y="36"/>
                      </a:lnTo>
                      <a:lnTo>
                        <a:pt x="420" y="38"/>
                      </a:lnTo>
                      <a:lnTo>
                        <a:pt x="418" y="38"/>
                      </a:lnTo>
                      <a:lnTo>
                        <a:pt x="418" y="42"/>
                      </a:lnTo>
                      <a:lnTo>
                        <a:pt x="416" y="44"/>
                      </a:lnTo>
                      <a:lnTo>
                        <a:pt x="416" y="46"/>
                      </a:lnTo>
                      <a:lnTo>
                        <a:pt x="414" y="48"/>
                      </a:lnTo>
                      <a:lnTo>
                        <a:pt x="414" y="46"/>
                      </a:lnTo>
                      <a:lnTo>
                        <a:pt x="414" y="44"/>
                      </a:lnTo>
                      <a:lnTo>
                        <a:pt x="414" y="42"/>
                      </a:lnTo>
                      <a:lnTo>
                        <a:pt x="414" y="38"/>
                      </a:lnTo>
                      <a:lnTo>
                        <a:pt x="414" y="36"/>
                      </a:lnTo>
                      <a:lnTo>
                        <a:pt x="416" y="36"/>
                      </a:lnTo>
                      <a:lnTo>
                        <a:pt x="414" y="34"/>
                      </a:lnTo>
                      <a:lnTo>
                        <a:pt x="416" y="34"/>
                      </a:lnTo>
                      <a:lnTo>
                        <a:pt x="416" y="32"/>
                      </a:lnTo>
                      <a:lnTo>
                        <a:pt x="414" y="30"/>
                      </a:lnTo>
                      <a:lnTo>
                        <a:pt x="416" y="30"/>
                      </a:lnTo>
                      <a:lnTo>
                        <a:pt x="416" y="28"/>
                      </a:lnTo>
                      <a:lnTo>
                        <a:pt x="416" y="26"/>
                      </a:lnTo>
                      <a:lnTo>
                        <a:pt x="416" y="24"/>
                      </a:lnTo>
                      <a:lnTo>
                        <a:pt x="414" y="26"/>
                      </a:lnTo>
                      <a:lnTo>
                        <a:pt x="414" y="28"/>
                      </a:lnTo>
                      <a:lnTo>
                        <a:pt x="412" y="30"/>
                      </a:lnTo>
                      <a:lnTo>
                        <a:pt x="412" y="32"/>
                      </a:lnTo>
                      <a:lnTo>
                        <a:pt x="410" y="32"/>
                      </a:lnTo>
                      <a:lnTo>
                        <a:pt x="412" y="32"/>
                      </a:lnTo>
                      <a:lnTo>
                        <a:pt x="410" y="32"/>
                      </a:lnTo>
                      <a:lnTo>
                        <a:pt x="412" y="34"/>
                      </a:lnTo>
                      <a:lnTo>
                        <a:pt x="410" y="34"/>
                      </a:lnTo>
                      <a:lnTo>
                        <a:pt x="408" y="34"/>
                      </a:lnTo>
                      <a:lnTo>
                        <a:pt x="408" y="32"/>
                      </a:lnTo>
                      <a:lnTo>
                        <a:pt x="408" y="30"/>
                      </a:lnTo>
                      <a:lnTo>
                        <a:pt x="408" y="32"/>
                      </a:lnTo>
                      <a:lnTo>
                        <a:pt x="408" y="30"/>
                      </a:lnTo>
                      <a:lnTo>
                        <a:pt x="406" y="30"/>
                      </a:lnTo>
                      <a:lnTo>
                        <a:pt x="406" y="32"/>
                      </a:lnTo>
                      <a:lnTo>
                        <a:pt x="404" y="32"/>
                      </a:lnTo>
                      <a:lnTo>
                        <a:pt x="406" y="34"/>
                      </a:lnTo>
                      <a:lnTo>
                        <a:pt x="404" y="34"/>
                      </a:lnTo>
                      <a:lnTo>
                        <a:pt x="400" y="36"/>
                      </a:lnTo>
                      <a:lnTo>
                        <a:pt x="400" y="36"/>
                      </a:lnTo>
                      <a:lnTo>
                        <a:pt x="400" y="38"/>
                      </a:lnTo>
                      <a:lnTo>
                        <a:pt x="400" y="42"/>
                      </a:lnTo>
                      <a:lnTo>
                        <a:pt x="400" y="44"/>
                      </a:lnTo>
                      <a:lnTo>
                        <a:pt x="398" y="44"/>
                      </a:lnTo>
                      <a:lnTo>
                        <a:pt x="398" y="42"/>
                      </a:lnTo>
                      <a:lnTo>
                        <a:pt x="398" y="44"/>
                      </a:lnTo>
                      <a:lnTo>
                        <a:pt x="400" y="46"/>
                      </a:lnTo>
                      <a:lnTo>
                        <a:pt x="400" y="44"/>
                      </a:lnTo>
                      <a:lnTo>
                        <a:pt x="402" y="46"/>
                      </a:lnTo>
                      <a:lnTo>
                        <a:pt x="404" y="46"/>
                      </a:lnTo>
                      <a:lnTo>
                        <a:pt x="406" y="46"/>
                      </a:lnTo>
                      <a:lnTo>
                        <a:pt x="408" y="48"/>
                      </a:lnTo>
                      <a:lnTo>
                        <a:pt x="406" y="50"/>
                      </a:lnTo>
                      <a:lnTo>
                        <a:pt x="404" y="50"/>
                      </a:lnTo>
                      <a:lnTo>
                        <a:pt x="402" y="52"/>
                      </a:lnTo>
                      <a:lnTo>
                        <a:pt x="400" y="58"/>
                      </a:lnTo>
                      <a:lnTo>
                        <a:pt x="398" y="58"/>
                      </a:lnTo>
                      <a:lnTo>
                        <a:pt x="398" y="60"/>
                      </a:lnTo>
                      <a:lnTo>
                        <a:pt x="396" y="60"/>
                      </a:lnTo>
                      <a:lnTo>
                        <a:pt x="396" y="60"/>
                      </a:lnTo>
                      <a:lnTo>
                        <a:pt x="394" y="60"/>
                      </a:lnTo>
                      <a:lnTo>
                        <a:pt x="392" y="60"/>
                      </a:lnTo>
                      <a:lnTo>
                        <a:pt x="392" y="60"/>
                      </a:lnTo>
                      <a:lnTo>
                        <a:pt x="392" y="60"/>
                      </a:lnTo>
                      <a:lnTo>
                        <a:pt x="390" y="60"/>
                      </a:lnTo>
                      <a:lnTo>
                        <a:pt x="390" y="60"/>
                      </a:lnTo>
                      <a:lnTo>
                        <a:pt x="390" y="60"/>
                      </a:lnTo>
                      <a:lnTo>
                        <a:pt x="390" y="62"/>
                      </a:lnTo>
                      <a:lnTo>
                        <a:pt x="392" y="62"/>
                      </a:lnTo>
                      <a:lnTo>
                        <a:pt x="392" y="60"/>
                      </a:lnTo>
                      <a:lnTo>
                        <a:pt x="392" y="62"/>
                      </a:lnTo>
                      <a:lnTo>
                        <a:pt x="392" y="60"/>
                      </a:lnTo>
                      <a:lnTo>
                        <a:pt x="394" y="62"/>
                      </a:lnTo>
                      <a:lnTo>
                        <a:pt x="394" y="60"/>
                      </a:lnTo>
                      <a:lnTo>
                        <a:pt x="396" y="60"/>
                      </a:lnTo>
                      <a:lnTo>
                        <a:pt x="394" y="64"/>
                      </a:lnTo>
                      <a:lnTo>
                        <a:pt x="392" y="66"/>
                      </a:lnTo>
                      <a:lnTo>
                        <a:pt x="390" y="66"/>
                      </a:lnTo>
                      <a:lnTo>
                        <a:pt x="388" y="66"/>
                      </a:lnTo>
                      <a:lnTo>
                        <a:pt x="388" y="64"/>
                      </a:lnTo>
                      <a:lnTo>
                        <a:pt x="390" y="64"/>
                      </a:lnTo>
                      <a:lnTo>
                        <a:pt x="388" y="64"/>
                      </a:lnTo>
                      <a:lnTo>
                        <a:pt x="388" y="62"/>
                      </a:lnTo>
                      <a:lnTo>
                        <a:pt x="388" y="60"/>
                      </a:lnTo>
                      <a:lnTo>
                        <a:pt x="390" y="58"/>
                      </a:lnTo>
                      <a:lnTo>
                        <a:pt x="390" y="54"/>
                      </a:lnTo>
                      <a:lnTo>
                        <a:pt x="388" y="54"/>
                      </a:lnTo>
                      <a:lnTo>
                        <a:pt x="388" y="50"/>
                      </a:lnTo>
                      <a:lnTo>
                        <a:pt x="388" y="48"/>
                      </a:lnTo>
                      <a:lnTo>
                        <a:pt x="388" y="48"/>
                      </a:lnTo>
                      <a:lnTo>
                        <a:pt x="388" y="48"/>
                      </a:lnTo>
                      <a:lnTo>
                        <a:pt x="386" y="50"/>
                      </a:lnTo>
                      <a:lnTo>
                        <a:pt x="386" y="52"/>
                      </a:lnTo>
                      <a:lnTo>
                        <a:pt x="386" y="54"/>
                      </a:lnTo>
                      <a:lnTo>
                        <a:pt x="386" y="58"/>
                      </a:lnTo>
                      <a:lnTo>
                        <a:pt x="386" y="60"/>
                      </a:lnTo>
                      <a:lnTo>
                        <a:pt x="384" y="60"/>
                      </a:lnTo>
                      <a:lnTo>
                        <a:pt x="384" y="60"/>
                      </a:lnTo>
                      <a:lnTo>
                        <a:pt x="384" y="60"/>
                      </a:lnTo>
                      <a:lnTo>
                        <a:pt x="384" y="60"/>
                      </a:lnTo>
                      <a:lnTo>
                        <a:pt x="384" y="60"/>
                      </a:lnTo>
                      <a:lnTo>
                        <a:pt x="382" y="60"/>
                      </a:lnTo>
                      <a:lnTo>
                        <a:pt x="384" y="60"/>
                      </a:lnTo>
                      <a:lnTo>
                        <a:pt x="384" y="60"/>
                      </a:lnTo>
                      <a:lnTo>
                        <a:pt x="386" y="60"/>
                      </a:lnTo>
                      <a:lnTo>
                        <a:pt x="386" y="62"/>
                      </a:lnTo>
                      <a:lnTo>
                        <a:pt x="384" y="60"/>
                      </a:lnTo>
                      <a:lnTo>
                        <a:pt x="384" y="62"/>
                      </a:lnTo>
                      <a:lnTo>
                        <a:pt x="384" y="60"/>
                      </a:lnTo>
                      <a:lnTo>
                        <a:pt x="384" y="62"/>
                      </a:lnTo>
                      <a:lnTo>
                        <a:pt x="386" y="62"/>
                      </a:lnTo>
                      <a:lnTo>
                        <a:pt x="384" y="64"/>
                      </a:lnTo>
                      <a:lnTo>
                        <a:pt x="386" y="64"/>
                      </a:lnTo>
                      <a:lnTo>
                        <a:pt x="384" y="64"/>
                      </a:lnTo>
                      <a:lnTo>
                        <a:pt x="384" y="66"/>
                      </a:lnTo>
                      <a:lnTo>
                        <a:pt x="386" y="66"/>
                      </a:lnTo>
                      <a:lnTo>
                        <a:pt x="386" y="68"/>
                      </a:lnTo>
                      <a:lnTo>
                        <a:pt x="386" y="66"/>
                      </a:lnTo>
                      <a:lnTo>
                        <a:pt x="388" y="66"/>
                      </a:lnTo>
                      <a:lnTo>
                        <a:pt x="388" y="68"/>
                      </a:lnTo>
                      <a:lnTo>
                        <a:pt x="388" y="70"/>
                      </a:lnTo>
                      <a:lnTo>
                        <a:pt x="386" y="72"/>
                      </a:lnTo>
                      <a:lnTo>
                        <a:pt x="388" y="76"/>
                      </a:lnTo>
                      <a:lnTo>
                        <a:pt x="386" y="76"/>
                      </a:lnTo>
                      <a:lnTo>
                        <a:pt x="386" y="74"/>
                      </a:lnTo>
                      <a:lnTo>
                        <a:pt x="384" y="72"/>
                      </a:lnTo>
                      <a:lnTo>
                        <a:pt x="384" y="70"/>
                      </a:lnTo>
                      <a:lnTo>
                        <a:pt x="384" y="68"/>
                      </a:lnTo>
                      <a:lnTo>
                        <a:pt x="382" y="68"/>
                      </a:lnTo>
                      <a:lnTo>
                        <a:pt x="380" y="68"/>
                      </a:lnTo>
                      <a:lnTo>
                        <a:pt x="382" y="68"/>
                      </a:lnTo>
                      <a:lnTo>
                        <a:pt x="382" y="64"/>
                      </a:lnTo>
                      <a:lnTo>
                        <a:pt x="380" y="64"/>
                      </a:lnTo>
                      <a:lnTo>
                        <a:pt x="378" y="64"/>
                      </a:lnTo>
                      <a:lnTo>
                        <a:pt x="376" y="64"/>
                      </a:lnTo>
                      <a:lnTo>
                        <a:pt x="376" y="62"/>
                      </a:lnTo>
                      <a:lnTo>
                        <a:pt x="374" y="62"/>
                      </a:lnTo>
                      <a:lnTo>
                        <a:pt x="376" y="62"/>
                      </a:lnTo>
                      <a:lnTo>
                        <a:pt x="374" y="62"/>
                      </a:lnTo>
                      <a:lnTo>
                        <a:pt x="376" y="62"/>
                      </a:lnTo>
                      <a:lnTo>
                        <a:pt x="376" y="64"/>
                      </a:lnTo>
                      <a:lnTo>
                        <a:pt x="376" y="62"/>
                      </a:lnTo>
                      <a:lnTo>
                        <a:pt x="376" y="64"/>
                      </a:lnTo>
                      <a:lnTo>
                        <a:pt x="374" y="64"/>
                      </a:lnTo>
                      <a:lnTo>
                        <a:pt x="374" y="66"/>
                      </a:lnTo>
                      <a:lnTo>
                        <a:pt x="372" y="66"/>
                      </a:lnTo>
                      <a:lnTo>
                        <a:pt x="370" y="66"/>
                      </a:lnTo>
                      <a:lnTo>
                        <a:pt x="368" y="66"/>
                      </a:lnTo>
                      <a:lnTo>
                        <a:pt x="370" y="66"/>
                      </a:lnTo>
                      <a:lnTo>
                        <a:pt x="368" y="66"/>
                      </a:lnTo>
                      <a:lnTo>
                        <a:pt x="370" y="66"/>
                      </a:lnTo>
                      <a:lnTo>
                        <a:pt x="370" y="68"/>
                      </a:lnTo>
                      <a:lnTo>
                        <a:pt x="370" y="66"/>
                      </a:lnTo>
                      <a:lnTo>
                        <a:pt x="370" y="68"/>
                      </a:lnTo>
                      <a:lnTo>
                        <a:pt x="372" y="66"/>
                      </a:lnTo>
                      <a:lnTo>
                        <a:pt x="372" y="68"/>
                      </a:lnTo>
                      <a:lnTo>
                        <a:pt x="374" y="66"/>
                      </a:lnTo>
                      <a:lnTo>
                        <a:pt x="374" y="68"/>
                      </a:lnTo>
                      <a:lnTo>
                        <a:pt x="376" y="68"/>
                      </a:lnTo>
                      <a:lnTo>
                        <a:pt x="374" y="66"/>
                      </a:lnTo>
                      <a:lnTo>
                        <a:pt x="376" y="66"/>
                      </a:lnTo>
                      <a:lnTo>
                        <a:pt x="378" y="66"/>
                      </a:lnTo>
                      <a:lnTo>
                        <a:pt x="378" y="68"/>
                      </a:lnTo>
                      <a:lnTo>
                        <a:pt x="380" y="72"/>
                      </a:lnTo>
                      <a:lnTo>
                        <a:pt x="378" y="72"/>
                      </a:lnTo>
                      <a:lnTo>
                        <a:pt x="378" y="70"/>
                      </a:lnTo>
                      <a:lnTo>
                        <a:pt x="376" y="70"/>
                      </a:lnTo>
                      <a:lnTo>
                        <a:pt x="374" y="70"/>
                      </a:lnTo>
                      <a:lnTo>
                        <a:pt x="376" y="72"/>
                      </a:lnTo>
                      <a:lnTo>
                        <a:pt x="378" y="72"/>
                      </a:lnTo>
                      <a:lnTo>
                        <a:pt x="376" y="72"/>
                      </a:lnTo>
                      <a:lnTo>
                        <a:pt x="374" y="72"/>
                      </a:lnTo>
                      <a:lnTo>
                        <a:pt x="376" y="72"/>
                      </a:lnTo>
                      <a:lnTo>
                        <a:pt x="376" y="74"/>
                      </a:lnTo>
                      <a:lnTo>
                        <a:pt x="376" y="76"/>
                      </a:lnTo>
                      <a:lnTo>
                        <a:pt x="374" y="74"/>
                      </a:lnTo>
                      <a:lnTo>
                        <a:pt x="374" y="76"/>
                      </a:lnTo>
                      <a:lnTo>
                        <a:pt x="376" y="76"/>
                      </a:lnTo>
                      <a:lnTo>
                        <a:pt x="378" y="76"/>
                      </a:lnTo>
                      <a:lnTo>
                        <a:pt x="376" y="78"/>
                      </a:lnTo>
                      <a:lnTo>
                        <a:pt x="376" y="76"/>
                      </a:lnTo>
                      <a:lnTo>
                        <a:pt x="374" y="76"/>
                      </a:lnTo>
                      <a:lnTo>
                        <a:pt x="374" y="78"/>
                      </a:lnTo>
                      <a:lnTo>
                        <a:pt x="374" y="76"/>
                      </a:lnTo>
                      <a:lnTo>
                        <a:pt x="374" y="78"/>
                      </a:lnTo>
                      <a:lnTo>
                        <a:pt x="372" y="78"/>
                      </a:lnTo>
                      <a:lnTo>
                        <a:pt x="374" y="76"/>
                      </a:lnTo>
                      <a:lnTo>
                        <a:pt x="372" y="76"/>
                      </a:lnTo>
                      <a:lnTo>
                        <a:pt x="372" y="74"/>
                      </a:lnTo>
                      <a:lnTo>
                        <a:pt x="372" y="76"/>
                      </a:lnTo>
                      <a:lnTo>
                        <a:pt x="372" y="74"/>
                      </a:lnTo>
                      <a:lnTo>
                        <a:pt x="372" y="76"/>
                      </a:lnTo>
                      <a:lnTo>
                        <a:pt x="372" y="74"/>
                      </a:lnTo>
                      <a:lnTo>
                        <a:pt x="370" y="74"/>
                      </a:lnTo>
                      <a:lnTo>
                        <a:pt x="372" y="74"/>
                      </a:lnTo>
                      <a:lnTo>
                        <a:pt x="372" y="76"/>
                      </a:lnTo>
                      <a:lnTo>
                        <a:pt x="372" y="78"/>
                      </a:lnTo>
                      <a:lnTo>
                        <a:pt x="372" y="76"/>
                      </a:lnTo>
                      <a:lnTo>
                        <a:pt x="370" y="76"/>
                      </a:lnTo>
                      <a:lnTo>
                        <a:pt x="372" y="78"/>
                      </a:lnTo>
                      <a:lnTo>
                        <a:pt x="370" y="76"/>
                      </a:lnTo>
                      <a:lnTo>
                        <a:pt x="368" y="76"/>
                      </a:lnTo>
                      <a:lnTo>
                        <a:pt x="370" y="78"/>
                      </a:lnTo>
                      <a:lnTo>
                        <a:pt x="368" y="78"/>
                      </a:lnTo>
                      <a:lnTo>
                        <a:pt x="368" y="76"/>
                      </a:lnTo>
                      <a:lnTo>
                        <a:pt x="368" y="78"/>
                      </a:lnTo>
                      <a:lnTo>
                        <a:pt x="370" y="78"/>
                      </a:lnTo>
                      <a:lnTo>
                        <a:pt x="368" y="78"/>
                      </a:lnTo>
                      <a:lnTo>
                        <a:pt x="370" y="78"/>
                      </a:lnTo>
                      <a:lnTo>
                        <a:pt x="370" y="80"/>
                      </a:lnTo>
                      <a:lnTo>
                        <a:pt x="372" y="78"/>
                      </a:lnTo>
                      <a:lnTo>
                        <a:pt x="370" y="80"/>
                      </a:lnTo>
                      <a:lnTo>
                        <a:pt x="372" y="80"/>
                      </a:lnTo>
                      <a:lnTo>
                        <a:pt x="372" y="78"/>
                      </a:lnTo>
                      <a:lnTo>
                        <a:pt x="372" y="80"/>
                      </a:lnTo>
                      <a:lnTo>
                        <a:pt x="374" y="80"/>
                      </a:lnTo>
                      <a:lnTo>
                        <a:pt x="372" y="80"/>
                      </a:lnTo>
                      <a:lnTo>
                        <a:pt x="374" y="80"/>
                      </a:lnTo>
                      <a:lnTo>
                        <a:pt x="372" y="80"/>
                      </a:lnTo>
                      <a:lnTo>
                        <a:pt x="372" y="82"/>
                      </a:lnTo>
                      <a:lnTo>
                        <a:pt x="372" y="80"/>
                      </a:lnTo>
                      <a:lnTo>
                        <a:pt x="372" y="82"/>
                      </a:lnTo>
                      <a:lnTo>
                        <a:pt x="374" y="82"/>
                      </a:lnTo>
                      <a:lnTo>
                        <a:pt x="374" y="80"/>
                      </a:lnTo>
                      <a:lnTo>
                        <a:pt x="376" y="80"/>
                      </a:lnTo>
                      <a:lnTo>
                        <a:pt x="376" y="82"/>
                      </a:lnTo>
                      <a:lnTo>
                        <a:pt x="374" y="82"/>
                      </a:lnTo>
                      <a:lnTo>
                        <a:pt x="374" y="84"/>
                      </a:lnTo>
                      <a:lnTo>
                        <a:pt x="374" y="86"/>
                      </a:lnTo>
                      <a:lnTo>
                        <a:pt x="372" y="86"/>
                      </a:lnTo>
                      <a:lnTo>
                        <a:pt x="374" y="86"/>
                      </a:lnTo>
                      <a:lnTo>
                        <a:pt x="374" y="88"/>
                      </a:lnTo>
                      <a:lnTo>
                        <a:pt x="372" y="86"/>
                      </a:lnTo>
                      <a:lnTo>
                        <a:pt x="370" y="86"/>
                      </a:lnTo>
                      <a:lnTo>
                        <a:pt x="370" y="84"/>
                      </a:lnTo>
                      <a:lnTo>
                        <a:pt x="370" y="82"/>
                      </a:lnTo>
                      <a:lnTo>
                        <a:pt x="368" y="82"/>
                      </a:lnTo>
                      <a:lnTo>
                        <a:pt x="366" y="82"/>
                      </a:lnTo>
                      <a:lnTo>
                        <a:pt x="366" y="80"/>
                      </a:lnTo>
                      <a:lnTo>
                        <a:pt x="366" y="82"/>
                      </a:lnTo>
                      <a:lnTo>
                        <a:pt x="364" y="80"/>
                      </a:lnTo>
                      <a:lnTo>
                        <a:pt x="362" y="80"/>
                      </a:lnTo>
                      <a:lnTo>
                        <a:pt x="362" y="78"/>
                      </a:lnTo>
                      <a:lnTo>
                        <a:pt x="362" y="80"/>
                      </a:lnTo>
                      <a:lnTo>
                        <a:pt x="360" y="80"/>
                      </a:lnTo>
                      <a:lnTo>
                        <a:pt x="360" y="82"/>
                      </a:lnTo>
                      <a:lnTo>
                        <a:pt x="362" y="82"/>
                      </a:lnTo>
                      <a:lnTo>
                        <a:pt x="364" y="82"/>
                      </a:lnTo>
                      <a:lnTo>
                        <a:pt x="366" y="84"/>
                      </a:lnTo>
                      <a:lnTo>
                        <a:pt x="368" y="84"/>
                      </a:lnTo>
                      <a:lnTo>
                        <a:pt x="368" y="86"/>
                      </a:lnTo>
                      <a:lnTo>
                        <a:pt x="370" y="88"/>
                      </a:lnTo>
                      <a:lnTo>
                        <a:pt x="368" y="88"/>
                      </a:lnTo>
                      <a:lnTo>
                        <a:pt x="370" y="88"/>
                      </a:lnTo>
                      <a:lnTo>
                        <a:pt x="370" y="90"/>
                      </a:lnTo>
                      <a:lnTo>
                        <a:pt x="370" y="88"/>
                      </a:lnTo>
                      <a:lnTo>
                        <a:pt x="372" y="90"/>
                      </a:lnTo>
                      <a:lnTo>
                        <a:pt x="374" y="90"/>
                      </a:lnTo>
                      <a:lnTo>
                        <a:pt x="376" y="88"/>
                      </a:lnTo>
                      <a:lnTo>
                        <a:pt x="376" y="90"/>
                      </a:lnTo>
                      <a:lnTo>
                        <a:pt x="374" y="92"/>
                      </a:lnTo>
                      <a:lnTo>
                        <a:pt x="374" y="94"/>
                      </a:lnTo>
                      <a:lnTo>
                        <a:pt x="372" y="94"/>
                      </a:lnTo>
                      <a:lnTo>
                        <a:pt x="372" y="92"/>
                      </a:lnTo>
                      <a:lnTo>
                        <a:pt x="372" y="94"/>
                      </a:lnTo>
                      <a:lnTo>
                        <a:pt x="372" y="96"/>
                      </a:lnTo>
                      <a:lnTo>
                        <a:pt x="370" y="96"/>
                      </a:lnTo>
                      <a:lnTo>
                        <a:pt x="372" y="94"/>
                      </a:lnTo>
                      <a:lnTo>
                        <a:pt x="370" y="94"/>
                      </a:lnTo>
                      <a:lnTo>
                        <a:pt x="372" y="92"/>
                      </a:lnTo>
                      <a:lnTo>
                        <a:pt x="372" y="90"/>
                      </a:lnTo>
                      <a:lnTo>
                        <a:pt x="370" y="92"/>
                      </a:lnTo>
                      <a:lnTo>
                        <a:pt x="372" y="92"/>
                      </a:lnTo>
                      <a:lnTo>
                        <a:pt x="370" y="92"/>
                      </a:lnTo>
                      <a:lnTo>
                        <a:pt x="368" y="92"/>
                      </a:lnTo>
                      <a:lnTo>
                        <a:pt x="370" y="90"/>
                      </a:lnTo>
                      <a:lnTo>
                        <a:pt x="368" y="92"/>
                      </a:lnTo>
                      <a:lnTo>
                        <a:pt x="370" y="96"/>
                      </a:lnTo>
                      <a:lnTo>
                        <a:pt x="370" y="94"/>
                      </a:lnTo>
                      <a:lnTo>
                        <a:pt x="366" y="96"/>
                      </a:lnTo>
                      <a:lnTo>
                        <a:pt x="366" y="94"/>
                      </a:lnTo>
                      <a:lnTo>
                        <a:pt x="368" y="94"/>
                      </a:lnTo>
                      <a:lnTo>
                        <a:pt x="366" y="94"/>
                      </a:lnTo>
                      <a:lnTo>
                        <a:pt x="366" y="96"/>
                      </a:lnTo>
                      <a:lnTo>
                        <a:pt x="364" y="96"/>
                      </a:lnTo>
                      <a:lnTo>
                        <a:pt x="366" y="96"/>
                      </a:lnTo>
                      <a:lnTo>
                        <a:pt x="364" y="96"/>
                      </a:lnTo>
                      <a:lnTo>
                        <a:pt x="366" y="94"/>
                      </a:lnTo>
                      <a:lnTo>
                        <a:pt x="364" y="94"/>
                      </a:lnTo>
                      <a:lnTo>
                        <a:pt x="364" y="92"/>
                      </a:lnTo>
                      <a:lnTo>
                        <a:pt x="366" y="92"/>
                      </a:lnTo>
                      <a:lnTo>
                        <a:pt x="364" y="92"/>
                      </a:lnTo>
                      <a:lnTo>
                        <a:pt x="364" y="90"/>
                      </a:lnTo>
                      <a:lnTo>
                        <a:pt x="366" y="88"/>
                      </a:lnTo>
                      <a:lnTo>
                        <a:pt x="366" y="86"/>
                      </a:lnTo>
                      <a:lnTo>
                        <a:pt x="364" y="84"/>
                      </a:lnTo>
                      <a:lnTo>
                        <a:pt x="364" y="86"/>
                      </a:lnTo>
                      <a:lnTo>
                        <a:pt x="366" y="86"/>
                      </a:lnTo>
                      <a:lnTo>
                        <a:pt x="366" y="88"/>
                      </a:lnTo>
                      <a:lnTo>
                        <a:pt x="364" y="88"/>
                      </a:lnTo>
                      <a:lnTo>
                        <a:pt x="366" y="88"/>
                      </a:lnTo>
                      <a:lnTo>
                        <a:pt x="364" y="88"/>
                      </a:lnTo>
                      <a:lnTo>
                        <a:pt x="362" y="88"/>
                      </a:lnTo>
                      <a:lnTo>
                        <a:pt x="364" y="88"/>
                      </a:lnTo>
                      <a:lnTo>
                        <a:pt x="364" y="90"/>
                      </a:lnTo>
                      <a:lnTo>
                        <a:pt x="364" y="88"/>
                      </a:lnTo>
                      <a:lnTo>
                        <a:pt x="364" y="90"/>
                      </a:lnTo>
                      <a:lnTo>
                        <a:pt x="362" y="88"/>
                      </a:lnTo>
                      <a:lnTo>
                        <a:pt x="362" y="90"/>
                      </a:lnTo>
                      <a:lnTo>
                        <a:pt x="364" y="90"/>
                      </a:lnTo>
                      <a:lnTo>
                        <a:pt x="362" y="90"/>
                      </a:lnTo>
                      <a:lnTo>
                        <a:pt x="364" y="90"/>
                      </a:lnTo>
                      <a:lnTo>
                        <a:pt x="364" y="92"/>
                      </a:lnTo>
                      <a:lnTo>
                        <a:pt x="362" y="94"/>
                      </a:lnTo>
                      <a:lnTo>
                        <a:pt x="362" y="92"/>
                      </a:lnTo>
                      <a:lnTo>
                        <a:pt x="362" y="90"/>
                      </a:lnTo>
                      <a:lnTo>
                        <a:pt x="360" y="92"/>
                      </a:lnTo>
                      <a:lnTo>
                        <a:pt x="358" y="90"/>
                      </a:lnTo>
                      <a:lnTo>
                        <a:pt x="358" y="88"/>
                      </a:lnTo>
                      <a:lnTo>
                        <a:pt x="358" y="90"/>
                      </a:lnTo>
                      <a:lnTo>
                        <a:pt x="356" y="90"/>
                      </a:lnTo>
                      <a:lnTo>
                        <a:pt x="354" y="90"/>
                      </a:lnTo>
                      <a:lnTo>
                        <a:pt x="354" y="88"/>
                      </a:lnTo>
                      <a:lnTo>
                        <a:pt x="352" y="88"/>
                      </a:lnTo>
                      <a:lnTo>
                        <a:pt x="352" y="86"/>
                      </a:lnTo>
                      <a:lnTo>
                        <a:pt x="352" y="88"/>
                      </a:lnTo>
                      <a:lnTo>
                        <a:pt x="352" y="86"/>
                      </a:lnTo>
                      <a:lnTo>
                        <a:pt x="350" y="88"/>
                      </a:lnTo>
                      <a:lnTo>
                        <a:pt x="350" y="86"/>
                      </a:lnTo>
                      <a:lnTo>
                        <a:pt x="350" y="88"/>
                      </a:lnTo>
                      <a:lnTo>
                        <a:pt x="350" y="86"/>
                      </a:lnTo>
                      <a:lnTo>
                        <a:pt x="350" y="88"/>
                      </a:lnTo>
                      <a:lnTo>
                        <a:pt x="350" y="86"/>
                      </a:lnTo>
                      <a:lnTo>
                        <a:pt x="348" y="86"/>
                      </a:lnTo>
                      <a:lnTo>
                        <a:pt x="348" y="88"/>
                      </a:lnTo>
                      <a:lnTo>
                        <a:pt x="350" y="88"/>
                      </a:lnTo>
                      <a:lnTo>
                        <a:pt x="352" y="88"/>
                      </a:lnTo>
                      <a:lnTo>
                        <a:pt x="354" y="90"/>
                      </a:lnTo>
                      <a:lnTo>
                        <a:pt x="352" y="90"/>
                      </a:lnTo>
                      <a:lnTo>
                        <a:pt x="350" y="90"/>
                      </a:lnTo>
                      <a:lnTo>
                        <a:pt x="350" y="92"/>
                      </a:lnTo>
                      <a:lnTo>
                        <a:pt x="350" y="90"/>
                      </a:lnTo>
                      <a:lnTo>
                        <a:pt x="348" y="90"/>
                      </a:lnTo>
                      <a:lnTo>
                        <a:pt x="348" y="88"/>
                      </a:lnTo>
                      <a:lnTo>
                        <a:pt x="348" y="90"/>
                      </a:lnTo>
                      <a:lnTo>
                        <a:pt x="346" y="90"/>
                      </a:lnTo>
                      <a:lnTo>
                        <a:pt x="348" y="90"/>
                      </a:lnTo>
                      <a:lnTo>
                        <a:pt x="348" y="92"/>
                      </a:lnTo>
                      <a:lnTo>
                        <a:pt x="350" y="92"/>
                      </a:lnTo>
                      <a:lnTo>
                        <a:pt x="350" y="94"/>
                      </a:lnTo>
                      <a:lnTo>
                        <a:pt x="352" y="92"/>
                      </a:lnTo>
                      <a:lnTo>
                        <a:pt x="354" y="92"/>
                      </a:lnTo>
                      <a:lnTo>
                        <a:pt x="356" y="92"/>
                      </a:lnTo>
                      <a:lnTo>
                        <a:pt x="356" y="94"/>
                      </a:lnTo>
                      <a:lnTo>
                        <a:pt x="354" y="94"/>
                      </a:lnTo>
                      <a:lnTo>
                        <a:pt x="354" y="96"/>
                      </a:lnTo>
                      <a:lnTo>
                        <a:pt x="356" y="96"/>
                      </a:lnTo>
                      <a:lnTo>
                        <a:pt x="354" y="96"/>
                      </a:lnTo>
                      <a:lnTo>
                        <a:pt x="356" y="96"/>
                      </a:lnTo>
                      <a:lnTo>
                        <a:pt x="354" y="98"/>
                      </a:lnTo>
                      <a:lnTo>
                        <a:pt x="354" y="96"/>
                      </a:lnTo>
                      <a:lnTo>
                        <a:pt x="354" y="98"/>
                      </a:lnTo>
                      <a:lnTo>
                        <a:pt x="356" y="98"/>
                      </a:lnTo>
                      <a:lnTo>
                        <a:pt x="356" y="100"/>
                      </a:lnTo>
                      <a:lnTo>
                        <a:pt x="354" y="102"/>
                      </a:lnTo>
                      <a:lnTo>
                        <a:pt x="352" y="102"/>
                      </a:lnTo>
                      <a:lnTo>
                        <a:pt x="354" y="102"/>
                      </a:lnTo>
                      <a:lnTo>
                        <a:pt x="356" y="102"/>
                      </a:lnTo>
                      <a:lnTo>
                        <a:pt x="356" y="104"/>
                      </a:lnTo>
                      <a:lnTo>
                        <a:pt x="354" y="106"/>
                      </a:lnTo>
                      <a:lnTo>
                        <a:pt x="356" y="104"/>
                      </a:lnTo>
                      <a:lnTo>
                        <a:pt x="356" y="102"/>
                      </a:lnTo>
                      <a:lnTo>
                        <a:pt x="358" y="102"/>
                      </a:lnTo>
                      <a:lnTo>
                        <a:pt x="356" y="102"/>
                      </a:lnTo>
                      <a:lnTo>
                        <a:pt x="356" y="100"/>
                      </a:lnTo>
                      <a:lnTo>
                        <a:pt x="358" y="98"/>
                      </a:lnTo>
                      <a:lnTo>
                        <a:pt x="356" y="100"/>
                      </a:lnTo>
                      <a:lnTo>
                        <a:pt x="356" y="98"/>
                      </a:lnTo>
                      <a:lnTo>
                        <a:pt x="356" y="96"/>
                      </a:lnTo>
                      <a:lnTo>
                        <a:pt x="358" y="96"/>
                      </a:lnTo>
                      <a:lnTo>
                        <a:pt x="360" y="96"/>
                      </a:lnTo>
                      <a:lnTo>
                        <a:pt x="360" y="98"/>
                      </a:lnTo>
                      <a:lnTo>
                        <a:pt x="362" y="98"/>
                      </a:lnTo>
                      <a:lnTo>
                        <a:pt x="362" y="100"/>
                      </a:lnTo>
                      <a:lnTo>
                        <a:pt x="362" y="102"/>
                      </a:lnTo>
                      <a:lnTo>
                        <a:pt x="364" y="102"/>
                      </a:lnTo>
                      <a:lnTo>
                        <a:pt x="364" y="104"/>
                      </a:lnTo>
                      <a:lnTo>
                        <a:pt x="362" y="104"/>
                      </a:lnTo>
                      <a:lnTo>
                        <a:pt x="362" y="102"/>
                      </a:lnTo>
                      <a:lnTo>
                        <a:pt x="362" y="104"/>
                      </a:lnTo>
                      <a:lnTo>
                        <a:pt x="362" y="102"/>
                      </a:lnTo>
                      <a:lnTo>
                        <a:pt x="362" y="104"/>
                      </a:lnTo>
                      <a:lnTo>
                        <a:pt x="360" y="104"/>
                      </a:lnTo>
                      <a:lnTo>
                        <a:pt x="362" y="104"/>
                      </a:lnTo>
                      <a:lnTo>
                        <a:pt x="362" y="106"/>
                      </a:lnTo>
                      <a:lnTo>
                        <a:pt x="360" y="106"/>
                      </a:lnTo>
                      <a:lnTo>
                        <a:pt x="360" y="108"/>
                      </a:lnTo>
                      <a:lnTo>
                        <a:pt x="360" y="106"/>
                      </a:lnTo>
                      <a:lnTo>
                        <a:pt x="360" y="108"/>
                      </a:lnTo>
                      <a:lnTo>
                        <a:pt x="360" y="106"/>
                      </a:lnTo>
                      <a:lnTo>
                        <a:pt x="362" y="106"/>
                      </a:lnTo>
                      <a:lnTo>
                        <a:pt x="364" y="104"/>
                      </a:lnTo>
                      <a:lnTo>
                        <a:pt x="364" y="102"/>
                      </a:lnTo>
                      <a:lnTo>
                        <a:pt x="366" y="102"/>
                      </a:lnTo>
                      <a:lnTo>
                        <a:pt x="366" y="104"/>
                      </a:lnTo>
                      <a:lnTo>
                        <a:pt x="364" y="104"/>
                      </a:lnTo>
                      <a:lnTo>
                        <a:pt x="366" y="104"/>
                      </a:lnTo>
                      <a:lnTo>
                        <a:pt x="364" y="106"/>
                      </a:lnTo>
                      <a:lnTo>
                        <a:pt x="366" y="106"/>
                      </a:lnTo>
                      <a:lnTo>
                        <a:pt x="366" y="104"/>
                      </a:lnTo>
                      <a:lnTo>
                        <a:pt x="366" y="106"/>
                      </a:lnTo>
                      <a:lnTo>
                        <a:pt x="366" y="104"/>
                      </a:lnTo>
                      <a:lnTo>
                        <a:pt x="368" y="104"/>
                      </a:lnTo>
                      <a:lnTo>
                        <a:pt x="366" y="104"/>
                      </a:lnTo>
                      <a:lnTo>
                        <a:pt x="368" y="104"/>
                      </a:lnTo>
                      <a:lnTo>
                        <a:pt x="368" y="102"/>
                      </a:lnTo>
                      <a:lnTo>
                        <a:pt x="370" y="104"/>
                      </a:lnTo>
                      <a:lnTo>
                        <a:pt x="374" y="104"/>
                      </a:lnTo>
                      <a:lnTo>
                        <a:pt x="374" y="106"/>
                      </a:lnTo>
                      <a:lnTo>
                        <a:pt x="372" y="106"/>
                      </a:lnTo>
                      <a:lnTo>
                        <a:pt x="370" y="106"/>
                      </a:lnTo>
                      <a:lnTo>
                        <a:pt x="372" y="106"/>
                      </a:lnTo>
                      <a:lnTo>
                        <a:pt x="374" y="106"/>
                      </a:lnTo>
                      <a:lnTo>
                        <a:pt x="372" y="106"/>
                      </a:lnTo>
                      <a:lnTo>
                        <a:pt x="370" y="108"/>
                      </a:lnTo>
                      <a:lnTo>
                        <a:pt x="372" y="106"/>
                      </a:lnTo>
                      <a:lnTo>
                        <a:pt x="372" y="108"/>
                      </a:lnTo>
                      <a:lnTo>
                        <a:pt x="374" y="106"/>
                      </a:lnTo>
                      <a:lnTo>
                        <a:pt x="374" y="108"/>
                      </a:lnTo>
                      <a:lnTo>
                        <a:pt x="374" y="106"/>
                      </a:lnTo>
                      <a:lnTo>
                        <a:pt x="374" y="108"/>
                      </a:lnTo>
                      <a:lnTo>
                        <a:pt x="374" y="106"/>
                      </a:lnTo>
                      <a:lnTo>
                        <a:pt x="376" y="106"/>
                      </a:lnTo>
                      <a:lnTo>
                        <a:pt x="376" y="108"/>
                      </a:lnTo>
                      <a:lnTo>
                        <a:pt x="378" y="112"/>
                      </a:lnTo>
                      <a:lnTo>
                        <a:pt x="376" y="112"/>
                      </a:lnTo>
                      <a:lnTo>
                        <a:pt x="376" y="110"/>
                      </a:lnTo>
                      <a:lnTo>
                        <a:pt x="376" y="112"/>
                      </a:lnTo>
                      <a:lnTo>
                        <a:pt x="374" y="110"/>
                      </a:lnTo>
                      <a:lnTo>
                        <a:pt x="376" y="112"/>
                      </a:lnTo>
                      <a:lnTo>
                        <a:pt x="374" y="112"/>
                      </a:lnTo>
                      <a:lnTo>
                        <a:pt x="372" y="112"/>
                      </a:lnTo>
                      <a:lnTo>
                        <a:pt x="372" y="114"/>
                      </a:lnTo>
                      <a:lnTo>
                        <a:pt x="372" y="112"/>
                      </a:lnTo>
                      <a:lnTo>
                        <a:pt x="372" y="114"/>
                      </a:lnTo>
                      <a:lnTo>
                        <a:pt x="370" y="114"/>
                      </a:lnTo>
                      <a:lnTo>
                        <a:pt x="370" y="116"/>
                      </a:lnTo>
                      <a:lnTo>
                        <a:pt x="370" y="114"/>
                      </a:lnTo>
                      <a:lnTo>
                        <a:pt x="368" y="114"/>
                      </a:lnTo>
                      <a:lnTo>
                        <a:pt x="370" y="114"/>
                      </a:lnTo>
                      <a:lnTo>
                        <a:pt x="368" y="116"/>
                      </a:lnTo>
                      <a:lnTo>
                        <a:pt x="368" y="114"/>
                      </a:lnTo>
                      <a:lnTo>
                        <a:pt x="366" y="114"/>
                      </a:lnTo>
                      <a:lnTo>
                        <a:pt x="368" y="114"/>
                      </a:lnTo>
                      <a:lnTo>
                        <a:pt x="366" y="114"/>
                      </a:lnTo>
                      <a:lnTo>
                        <a:pt x="366" y="112"/>
                      </a:lnTo>
                      <a:lnTo>
                        <a:pt x="366" y="114"/>
                      </a:lnTo>
                      <a:lnTo>
                        <a:pt x="364" y="112"/>
                      </a:lnTo>
                      <a:lnTo>
                        <a:pt x="364" y="114"/>
                      </a:lnTo>
                      <a:lnTo>
                        <a:pt x="366" y="114"/>
                      </a:lnTo>
                      <a:lnTo>
                        <a:pt x="364" y="114"/>
                      </a:lnTo>
                      <a:lnTo>
                        <a:pt x="364" y="116"/>
                      </a:lnTo>
                      <a:lnTo>
                        <a:pt x="366" y="114"/>
                      </a:lnTo>
                      <a:lnTo>
                        <a:pt x="366" y="116"/>
                      </a:lnTo>
                      <a:lnTo>
                        <a:pt x="368" y="116"/>
                      </a:lnTo>
                      <a:lnTo>
                        <a:pt x="366" y="116"/>
                      </a:lnTo>
                      <a:lnTo>
                        <a:pt x="366" y="118"/>
                      </a:lnTo>
                      <a:lnTo>
                        <a:pt x="366" y="116"/>
                      </a:lnTo>
                      <a:lnTo>
                        <a:pt x="368" y="118"/>
                      </a:lnTo>
                      <a:lnTo>
                        <a:pt x="366" y="118"/>
                      </a:lnTo>
                      <a:lnTo>
                        <a:pt x="368" y="118"/>
                      </a:lnTo>
                      <a:lnTo>
                        <a:pt x="368" y="116"/>
                      </a:lnTo>
                      <a:lnTo>
                        <a:pt x="370" y="116"/>
                      </a:lnTo>
                      <a:lnTo>
                        <a:pt x="370" y="118"/>
                      </a:lnTo>
                      <a:lnTo>
                        <a:pt x="372" y="118"/>
                      </a:lnTo>
                      <a:lnTo>
                        <a:pt x="372" y="116"/>
                      </a:lnTo>
                      <a:lnTo>
                        <a:pt x="372" y="118"/>
                      </a:lnTo>
                      <a:lnTo>
                        <a:pt x="374" y="116"/>
                      </a:lnTo>
                      <a:lnTo>
                        <a:pt x="374" y="118"/>
                      </a:lnTo>
                      <a:lnTo>
                        <a:pt x="376" y="118"/>
                      </a:lnTo>
                      <a:lnTo>
                        <a:pt x="374" y="118"/>
                      </a:lnTo>
                      <a:lnTo>
                        <a:pt x="376" y="118"/>
                      </a:lnTo>
                      <a:lnTo>
                        <a:pt x="374" y="120"/>
                      </a:lnTo>
                      <a:lnTo>
                        <a:pt x="376" y="118"/>
                      </a:lnTo>
                      <a:lnTo>
                        <a:pt x="378" y="118"/>
                      </a:lnTo>
                      <a:lnTo>
                        <a:pt x="382" y="120"/>
                      </a:lnTo>
                      <a:lnTo>
                        <a:pt x="384" y="122"/>
                      </a:lnTo>
                      <a:lnTo>
                        <a:pt x="384" y="124"/>
                      </a:lnTo>
                      <a:lnTo>
                        <a:pt x="382" y="124"/>
                      </a:lnTo>
                      <a:lnTo>
                        <a:pt x="382" y="126"/>
                      </a:lnTo>
                      <a:lnTo>
                        <a:pt x="382" y="128"/>
                      </a:lnTo>
                      <a:lnTo>
                        <a:pt x="380" y="128"/>
                      </a:lnTo>
                      <a:lnTo>
                        <a:pt x="382" y="126"/>
                      </a:lnTo>
                      <a:lnTo>
                        <a:pt x="380" y="124"/>
                      </a:lnTo>
                      <a:lnTo>
                        <a:pt x="382" y="124"/>
                      </a:lnTo>
                      <a:lnTo>
                        <a:pt x="380" y="124"/>
                      </a:lnTo>
                      <a:lnTo>
                        <a:pt x="382" y="124"/>
                      </a:lnTo>
                      <a:lnTo>
                        <a:pt x="382" y="122"/>
                      </a:lnTo>
                      <a:lnTo>
                        <a:pt x="382" y="124"/>
                      </a:lnTo>
                      <a:lnTo>
                        <a:pt x="380" y="124"/>
                      </a:lnTo>
                      <a:lnTo>
                        <a:pt x="380" y="126"/>
                      </a:lnTo>
                      <a:lnTo>
                        <a:pt x="380" y="124"/>
                      </a:lnTo>
                      <a:lnTo>
                        <a:pt x="380" y="122"/>
                      </a:lnTo>
                      <a:lnTo>
                        <a:pt x="378" y="122"/>
                      </a:lnTo>
                      <a:lnTo>
                        <a:pt x="380" y="122"/>
                      </a:lnTo>
                      <a:lnTo>
                        <a:pt x="378" y="124"/>
                      </a:lnTo>
                      <a:lnTo>
                        <a:pt x="380" y="124"/>
                      </a:lnTo>
                      <a:lnTo>
                        <a:pt x="378" y="124"/>
                      </a:lnTo>
                      <a:lnTo>
                        <a:pt x="380" y="124"/>
                      </a:lnTo>
                      <a:lnTo>
                        <a:pt x="378" y="124"/>
                      </a:lnTo>
                      <a:lnTo>
                        <a:pt x="380" y="124"/>
                      </a:lnTo>
                      <a:lnTo>
                        <a:pt x="380" y="126"/>
                      </a:lnTo>
                      <a:lnTo>
                        <a:pt x="378" y="126"/>
                      </a:lnTo>
                      <a:lnTo>
                        <a:pt x="376" y="124"/>
                      </a:lnTo>
                      <a:lnTo>
                        <a:pt x="374" y="124"/>
                      </a:lnTo>
                      <a:lnTo>
                        <a:pt x="376" y="126"/>
                      </a:lnTo>
                      <a:lnTo>
                        <a:pt x="378" y="128"/>
                      </a:lnTo>
                      <a:lnTo>
                        <a:pt x="378" y="126"/>
                      </a:lnTo>
                      <a:lnTo>
                        <a:pt x="378" y="128"/>
                      </a:lnTo>
                      <a:lnTo>
                        <a:pt x="378" y="130"/>
                      </a:lnTo>
                      <a:lnTo>
                        <a:pt x="378" y="128"/>
                      </a:lnTo>
                      <a:lnTo>
                        <a:pt x="376" y="128"/>
                      </a:lnTo>
                      <a:lnTo>
                        <a:pt x="378" y="128"/>
                      </a:lnTo>
                      <a:lnTo>
                        <a:pt x="376" y="130"/>
                      </a:lnTo>
                      <a:lnTo>
                        <a:pt x="376" y="128"/>
                      </a:lnTo>
                      <a:lnTo>
                        <a:pt x="376" y="130"/>
                      </a:lnTo>
                      <a:lnTo>
                        <a:pt x="376" y="128"/>
                      </a:lnTo>
                      <a:lnTo>
                        <a:pt x="374" y="128"/>
                      </a:lnTo>
                      <a:lnTo>
                        <a:pt x="372" y="126"/>
                      </a:lnTo>
                      <a:lnTo>
                        <a:pt x="370" y="126"/>
                      </a:lnTo>
                      <a:lnTo>
                        <a:pt x="372" y="126"/>
                      </a:lnTo>
                      <a:lnTo>
                        <a:pt x="370" y="126"/>
                      </a:lnTo>
                      <a:lnTo>
                        <a:pt x="370" y="124"/>
                      </a:lnTo>
                      <a:lnTo>
                        <a:pt x="368" y="124"/>
                      </a:lnTo>
                      <a:lnTo>
                        <a:pt x="368" y="122"/>
                      </a:lnTo>
                      <a:lnTo>
                        <a:pt x="366" y="122"/>
                      </a:lnTo>
                      <a:lnTo>
                        <a:pt x="368" y="122"/>
                      </a:lnTo>
                      <a:lnTo>
                        <a:pt x="366" y="122"/>
                      </a:lnTo>
                      <a:lnTo>
                        <a:pt x="366" y="120"/>
                      </a:lnTo>
                      <a:lnTo>
                        <a:pt x="364" y="120"/>
                      </a:lnTo>
                      <a:lnTo>
                        <a:pt x="364" y="118"/>
                      </a:lnTo>
                      <a:lnTo>
                        <a:pt x="364" y="120"/>
                      </a:lnTo>
                      <a:lnTo>
                        <a:pt x="362" y="120"/>
                      </a:lnTo>
                      <a:lnTo>
                        <a:pt x="362" y="118"/>
                      </a:lnTo>
                      <a:lnTo>
                        <a:pt x="360" y="118"/>
                      </a:lnTo>
                      <a:lnTo>
                        <a:pt x="358" y="118"/>
                      </a:lnTo>
                      <a:lnTo>
                        <a:pt x="356" y="118"/>
                      </a:lnTo>
                      <a:lnTo>
                        <a:pt x="354" y="118"/>
                      </a:lnTo>
                      <a:lnTo>
                        <a:pt x="356" y="118"/>
                      </a:lnTo>
                      <a:lnTo>
                        <a:pt x="358" y="118"/>
                      </a:lnTo>
                      <a:lnTo>
                        <a:pt x="360" y="118"/>
                      </a:lnTo>
                      <a:lnTo>
                        <a:pt x="360" y="120"/>
                      </a:lnTo>
                      <a:lnTo>
                        <a:pt x="362" y="120"/>
                      </a:lnTo>
                      <a:lnTo>
                        <a:pt x="362" y="122"/>
                      </a:lnTo>
                      <a:lnTo>
                        <a:pt x="364" y="122"/>
                      </a:lnTo>
                      <a:lnTo>
                        <a:pt x="362" y="122"/>
                      </a:lnTo>
                      <a:lnTo>
                        <a:pt x="362" y="124"/>
                      </a:lnTo>
                      <a:lnTo>
                        <a:pt x="362" y="126"/>
                      </a:lnTo>
                      <a:lnTo>
                        <a:pt x="362" y="124"/>
                      </a:lnTo>
                      <a:lnTo>
                        <a:pt x="366" y="124"/>
                      </a:lnTo>
                      <a:lnTo>
                        <a:pt x="366" y="126"/>
                      </a:lnTo>
                      <a:lnTo>
                        <a:pt x="366" y="124"/>
                      </a:lnTo>
                      <a:lnTo>
                        <a:pt x="368" y="124"/>
                      </a:lnTo>
                      <a:lnTo>
                        <a:pt x="366" y="126"/>
                      </a:lnTo>
                      <a:lnTo>
                        <a:pt x="368" y="126"/>
                      </a:lnTo>
                      <a:lnTo>
                        <a:pt x="366" y="128"/>
                      </a:lnTo>
                      <a:lnTo>
                        <a:pt x="368" y="128"/>
                      </a:lnTo>
                      <a:lnTo>
                        <a:pt x="368" y="126"/>
                      </a:lnTo>
                      <a:lnTo>
                        <a:pt x="370" y="126"/>
                      </a:lnTo>
                      <a:lnTo>
                        <a:pt x="368" y="126"/>
                      </a:lnTo>
                      <a:lnTo>
                        <a:pt x="370" y="126"/>
                      </a:lnTo>
                      <a:lnTo>
                        <a:pt x="368" y="128"/>
                      </a:lnTo>
                      <a:lnTo>
                        <a:pt x="370" y="128"/>
                      </a:lnTo>
                      <a:lnTo>
                        <a:pt x="370" y="126"/>
                      </a:lnTo>
                      <a:lnTo>
                        <a:pt x="370" y="128"/>
                      </a:lnTo>
                      <a:lnTo>
                        <a:pt x="370" y="126"/>
                      </a:lnTo>
                      <a:lnTo>
                        <a:pt x="372" y="128"/>
                      </a:lnTo>
                      <a:lnTo>
                        <a:pt x="370" y="128"/>
                      </a:lnTo>
                      <a:lnTo>
                        <a:pt x="370" y="130"/>
                      </a:lnTo>
                      <a:lnTo>
                        <a:pt x="372" y="130"/>
                      </a:lnTo>
                      <a:lnTo>
                        <a:pt x="372" y="128"/>
                      </a:lnTo>
                      <a:lnTo>
                        <a:pt x="374" y="128"/>
                      </a:lnTo>
                      <a:lnTo>
                        <a:pt x="372" y="130"/>
                      </a:lnTo>
                      <a:lnTo>
                        <a:pt x="374" y="128"/>
                      </a:lnTo>
                      <a:lnTo>
                        <a:pt x="376" y="130"/>
                      </a:lnTo>
                      <a:lnTo>
                        <a:pt x="374" y="130"/>
                      </a:lnTo>
                      <a:lnTo>
                        <a:pt x="374" y="132"/>
                      </a:lnTo>
                      <a:lnTo>
                        <a:pt x="372" y="132"/>
                      </a:lnTo>
                      <a:lnTo>
                        <a:pt x="374" y="132"/>
                      </a:lnTo>
                      <a:lnTo>
                        <a:pt x="372" y="132"/>
                      </a:lnTo>
                      <a:lnTo>
                        <a:pt x="374" y="132"/>
                      </a:lnTo>
                      <a:lnTo>
                        <a:pt x="376" y="130"/>
                      </a:lnTo>
                      <a:lnTo>
                        <a:pt x="376" y="132"/>
                      </a:lnTo>
                      <a:lnTo>
                        <a:pt x="374" y="132"/>
                      </a:lnTo>
                      <a:lnTo>
                        <a:pt x="376" y="132"/>
                      </a:lnTo>
                      <a:lnTo>
                        <a:pt x="374" y="132"/>
                      </a:lnTo>
                      <a:lnTo>
                        <a:pt x="376" y="132"/>
                      </a:lnTo>
                      <a:lnTo>
                        <a:pt x="374" y="134"/>
                      </a:lnTo>
                      <a:lnTo>
                        <a:pt x="376" y="134"/>
                      </a:lnTo>
                      <a:lnTo>
                        <a:pt x="374" y="134"/>
                      </a:lnTo>
                      <a:lnTo>
                        <a:pt x="376" y="134"/>
                      </a:lnTo>
                      <a:lnTo>
                        <a:pt x="376" y="132"/>
                      </a:lnTo>
                      <a:lnTo>
                        <a:pt x="376" y="134"/>
                      </a:lnTo>
                      <a:lnTo>
                        <a:pt x="376" y="132"/>
                      </a:lnTo>
                      <a:lnTo>
                        <a:pt x="378" y="134"/>
                      </a:lnTo>
                      <a:lnTo>
                        <a:pt x="376" y="134"/>
                      </a:lnTo>
                      <a:lnTo>
                        <a:pt x="376" y="136"/>
                      </a:lnTo>
                      <a:lnTo>
                        <a:pt x="378" y="134"/>
                      </a:lnTo>
                      <a:lnTo>
                        <a:pt x="378" y="136"/>
                      </a:lnTo>
                      <a:lnTo>
                        <a:pt x="378" y="134"/>
                      </a:lnTo>
                      <a:lnTo>
                        <a:pt x="378" y="136"/>
                      </a:lnTo>
                      <a:lnTo>
                        <a:pt x="378" y="134"/>
                      </a:lnTo>
                      <a:lnTo>
                        <a:pt x="380" y="134"/>
                      </a:lnTo>
                      <a:lnTo>
                        <a:pt x="378" y="136"/>
                      </a:lnTo>
                      <a:lnTo>
                        <a:pt x="378" y="138"/>
                      </a:lnTo>
                      <a:lnTo>
                        <a:pt x="380" y="140"/>
                      </a:lnTo>
                      <a:lnTo>
                        <a:pt x="378" y="140"/>
                      </a:lnTo>
                      <a:lnTo>
                        <a:pt x="378" y="138"/>
                      </a:lnTo>
                      <a:lnTo>
                        <a:pt x="378" y="140"/>
                      </a:lnTo>
                      <a:lnTo>
                        <a:pt x="380" y="140"/>
                      </a:lnTo>
                      <a:lnTo>
                        <a:pt x="378" y="140"/>
                      </a:lnTo>
                      <a:lnTo>
                        <a:pt x="376" y="138"/>
                      </a:lnTo>
                      <a:lnTo>
                        <a:pt x="376" y="136"/>
                      </a:lnTo>
                      <a:lnTo>
                        <a:pt x="376" y="138"/>
                      </a:lnTo>
                      <a:lnTo>
                        <a:pt x="374" y="138"/>
                      </a:lnTo>
                      <a:lnTo>
                        <a:pt x="372" y="138"/>
                      </a:lnTo>
                      <a:lnTo>
                        <a:pt x="374" y="138"/>
                      </a:lnTo>
                      <a:lnTo>
                        <a:pt x="372" y="138"/>
                      </a:lnTo>
                      <a:lnTo>
                        <a:pt x="372" y="136"/>
                      </a:lnTo>
                      <a:lnTo>
                        <a:pt x="374" y="136"/>
                      </a:lnTo>
                      <a:lnTo>
                        <a:pt x="372" y="136"/>
                      </a:lnTo>
                      <a:lnTo>
                        <a:pt x="372" y="138"/>
                      </a:lnTo>
                      <a:lnTo>
                        <a:pt x="372" y="136"/>
                      </a:lnTo>
                      <a:lnTo>
                        <a:pt x="370" y="136"/>
                      </a:lnTo>
                      <a:lnTo>
                        <a:pt x="372" y="136"/>
                      </a:lnTo>
                      <a:lnTo>
                        <a:pt x="370" y="136"/>
                      </a:lnTo>
                      <a:lnTo>
                        <a:pt x="370" y="134"/>
                      </a:lnTo>
                      <a:lnTo>
                        <a:pt x="372" y="134"/>
                      </a:lnTo>
                      <a:lnTo>
                        <a:pt x="370" y="134"/>
                      </a:lnTo>
                      <a:lnTo>
                        <a:pt x="370" y="136"/>
                      </a:lnTo>
                      <a:lnTo>
                        <a:pt x="368" y="136"/>
                      </a:lnTo>
                      <a:lnTo>
                        <a:pt x="368" y="134"/>
                      </a:lnTo>
                      <a:lnTo>
                        <a:pt x="368" y="136"/>
                      </a:lnTo>
                      <a:lnTo>
                        <a:pt x="366" y="134"/>
                      </a:lnTo>
                      <a:lnTo>
                        <a:pt x="366" y="136"/>
                      </a:lnTo>
                      <a:lnTo>
                        <a:pt x="364" y="136"/>
                      </a:lnTo>
                      <a:lnTo>
                        <a:pt x="364" y="134"/>
                      </a:lnTo>
                      <a:lnTo>
                        <a:pt x="364" y="132"/>
                      </a:lnTo>
                      <a:lnTo>
                        <a:pt x="364" y="134"/>
                      </a:lnTo>
                      <a:lnTo>
                        <a:pt x="364" y="136"/>
                      </a:lnTo>
                      <a:lnTo>
                        <a:pt x="362" y="136"/>
                      </a:lnTo>
                      <a:lnTo>
                        <a:pt x="360" y="132"/>
                      </a:lnTo>
                      <a:lnTo>
                        <a:pt x="360" y="134"/>
                      </a:lnTo>
                      <a:lnTo>
                        <a:pt x="362" y="136"/>
                      </a:lnTo>
                      <a:lnTo>
                        <a:pt x="364" y="136"/>
                      </a:lnTo>
                      <a:lnTo>
                        <a:pt x="364" y="138"/>
                      </a:lnTo>
                      <a:lnTo>
                        <a:pt x="364" y="140"/>
                      </a:lnTo>
                      <a:lnTo>
                        <a:pt x="364" y="138"/>
                      </a:lnTo>
                      <a:lnTo>
                        <a:pt x="364" y="140"/>
                      </a:lnTo>
                      <a:lnTo>
                        <a:pt x="364" y="138"/>
                      </a:lnTo>
                      <a:lnTo>
                        <a:pt x="366" y="138"/>
                      </a:lnTo>
                      <a:lnTo>
                        <a:pt x="364" y="138"/>
                      </a:lnTo>
                      <a:lnTo>
                        <a:pt x="366" y="136"/>
                      </a:lnTo>
                      <a:lnTo>
                        <a:pt x="368" y="136"/>
                      </a:lnTo>
                      <a:lnTo>
                        <a:pt x="366" y="138"/>
                      </a:lnTo>
                      <a:lnTo>
                        <a:pt x="368" y="136"/>
                      </a:lnTo>
                      <a:lnTo>
                        <a:pt x="368" y="138"/>
                      </a:lnTo>
                      <a:lnTo>
                        <a:pt x="370" y="138"/>
                      </a:lnTo>
                      <a:lnTo>
                        <a:pt x="368" y="138"/>
                      </a:lnTo>
                      <a:lnTo>
                        <a:pt x="370" y="140"/>
                      </a:lnTo>
                      <a:lnTo>
                        <a:pt x="368" y="140"/>
                      </a:lnTo>
                      <a:lnTo>
                        <a:pt x="370" y="140"/>
                      </a:lnTo>
                      <a:lnTo>
                        <a:pt x="370" y="138"/>
                      </a:lnTo>
                      <a:lnTo>
                        <a:pt x="372" y="140"/>
                      </a:lnTo>
                      <a:lnTo>
                        <a:pt x="370" y="140"/>
                      </a:lnTo>
                      <a:lnTo>
                        <a:pt x="372" y="140"/>
                      </a:lnTo>
                      <a:lnTo>
                        <a:pt x="374" y="140"/>
                      </a:lnTo>
                      <a:lnTo>
                        <a:pt x="372" y="140"/>
                      </a:lnTo>
                      <a:lnTo>
                        <a:pt x="374" y="142"/>
                      </a:lnTo>
                      <a:lnTo>
                        <a:pt x="374" y="144"/>
                      </a:lnTo>
                      <a:lnTo>
                        <a:pt x="376" y="142"/>
                      </a:lnTo>
                      <a:lnTo>
                        <a:pt x="376" y="144"/>
                      </a:lnTo>
                      <a:lnTo>
                        <a:pt x="376" y="148"/>
                      </a:lnTo>
                      <a:lnTo>
                        <a:pt x="374" y="146"/>
                      </a:lnTo>
                      <a:lnTo>
                        <a:pt x="374" y="144"/>
                      </a:lnTo>
                      <a:lnTo>
                        <a:pt x="374" y="146"/>
                      </a:lnTo>
                      <a:lnTo>
                        <a:pt x="372" y="144"/>
                      </a:lnTo>
                      <a:lnTo>
                        <a:pt x="374" y="144"/>
                      </a:lnTo>
                      <a:lnTo>
                        <a:pt x="372" y="144"/>
                      </a:lnTo>
                      <a:lnTo>
                        <a:pt x="372" y="142"/>
                      </a:lnTo>
                      <a:lnTo>
                        <a:pt x="372" y="144"/>
                      </a:lnTo>
                      <a:lnTo>
                        <a:pt x="372" y="142"/>
                      </a:lnTo>
                      <a:lnTo>
                        <a:pt x="372" y="144"/>
                      </a:lnTo>
                      <a:lnTo>
                        <a:pt x="372" y="146"/>
                      </a:lnTo>
                      <a:lnTo>
                        <a:pt x="370" y="144"/>
                      </a:lnTo>
                      <a:lnTo>
                        <a:pt x="372" y="144"/>
                      </a:lnTo>
                      <a:lnTo>
                        <a:pt x="370" y="146"/>
                      </a:lnTo>
                      <a:lnTo>
                        <a:pt x="372" y="146"/>
                      </a:lnTo>
                      <a:lnTo>
                        <a:pt x="370" y="146"/>
                      </a:lnTo>
                      <a:lnTo>
                        <a:pt x="370" y="148"/>
                      </a:lnTo>
                      <a:lnTo>
                        <a:pt x="370" y="146"/>
                      </a:lnTo>
                      <a:lnTo>
                        <a:pt x="370" y="148"/>
                      </a:lnTo>
                      <a:lnTo>
                        <a:pt x="370" y="146"/>
                      </a:lnTo>
                      <a:lnTo>
                        <a:pt x="370" y="148"/>
                      </a:lnTo>
                      <a:lnTo>
                        <a:pt x="372" y="148"/>
                      </a:lnTo>
                      <a:lnTo>
                        <a:pt x="372" y="146"/>
                      </a:lnTo>
                      <a:lnTo>
                        <a:pt x="374" y="146"/>
                      </a:lnTo>
                      <a:lnTo>
                        <a:pt x="374" y="148"/>
                      </a:lnTo>
                      <a:lnTo>
                        <a:pt x="372" y="148"/>
                      </a:lnTo>
                      <a:lnTo>
                        <a:pt x="374" y="148"/>
                      </a:lnTo>
                      <a:lnTo>
                        <a:pt x="372" y="148"/>
                      </a:lnTo>
                      <a:lnTo>
                        <a:pt x="372" y="150"/>
                      </a:lnTo>
                      <a:lnTo>
                        <a:pt x="372" y="152"/>
                      </a:lnTo>
                      <a:lnTo>
                        <a:pt x="372" y="150"/>
                      </a:lnTo>
                      <a:lnTo>
                        <a:pt x="372" y="152"/>
                      </a:lnTo>
                      <a:lnTo>
                        <a:pt x="372" y="154"/>
                      </a:lnTo>
                      <a:lnTo>
                        <a:pt x="372" y="152"/>
                      </a:lnTo>
                      <a:lnTo>
                        <a:pt x="370" y="152"/>
                      </a:lnTo>
                      <a:lnTo>
                        <a:pt x="372" y="154"/>
                      </a:lnTo>
                      <a:lnTo>
                        <a:pt x="372" y="152"/>
                      </a:lnTo>
                      <a:lnTo>
                        <a:pt x="372" y="154"/>
                      </a:lnTo>
                      <a:lnTo>
                        <a:pt x="372" y="152"/>
                      </a:lnTo>
                      <a:lnTo>
                        <a:pt x="372" y="154"/>
                      </a:lnTo>
                      <a:lnTo>
                        <a:pt x="374" y="154"/>
                      </a:lnTo>
                      <a:lnTo>
                        <a:pt x="376" y="154"/>
                      </a:lnTo>
                      <a:lnTo>
                        <a:pt x="374" y="154"/>
                      </a:lnTo>
                      <a:lnTo>
                        <a:pt x="376" y="154"/>
                      </a:lnTo>
                      <a:lnTo>
                        <a:pt x="374" y="154"/>
                      </a:lnTo>
                      <a:lnTo>
                        <a:pt x="374" y="152"/>
                      </a:lnTo>
                      <a:lnTo>
                        <a:pt x="374" y="150"/>
                      </a:lnTo>
                      <a:lnTo>
                        <a:pt x="376" y="150"/>
                      </a:lnTo>
                      <a:lnTo>
                        <a:pt x="376" y="152"/>
                      </a:lnTo>
                      <a:lnTo>
                        <a:pt x="376" y="150"/>
                      </a:lnTo>
                      <a:lnTo>
                        <a:pt x="378" y="150"/>
                      </a:lnTo>
                      <a:lnTo>
                        <a:pt x="376" y="150"/>
                      </a:lnTo>
                      <a:lnTo>
                        <a:pt x="378" y="150"/>
                      </a:lnTo>
                      <a:lnTo>
                        <a:pt x="378" y="152"/>
                      </a:lnTo>
                      <a:lnTo>
                        <a:pt x="378" y="154"/>
                      </a:lnTo>
                      <a:lnTo>
                        <a:pt x="378" y="156"/>
                      </a:lnTo>
                      <a:lnTo>
                        <a:pt x="378" y="158"/>
                      </a:lnTo>
                      <a:lnTo>
                        <a:pt x="376" y="160"/>
                      </a:lnTo>
                      <a:lnTo>
                        <a:pt x="376" y="158"/>
                      </a:lnTo>
                      <a:lnTo>
                        <a:pt x="374" y="160"/>
                      </a:lnTo>
                      <a:lnTo>
                        <a:pt x="376" y="160"/>
                      </a:lnTo>
                      <a:lnTo>
                        <a:pt x="374" y="160"/>
                      </a:lnTo>
                      <a:lnTo>
                        <a:pt x="376" y="160"/>
                      </a:lnTo>
                      <a:lnTo>
                        <a:pt x="376" y="162"/>
                      </a:lnTo>
                      <a:lnTo>
                        <a:pt x="374" y="162"/>
                      </a:lnTo>
                      <a:lnTo>
                        <a:pt x="374" y="164"/>
                      </a:lnTo>
                      <a:lnTo>
                        <a:pt x="372" y="164"/>
                      </a:lnTo>
                      <a:lnTo>
                        <a:pt x="372" y="162"/>
                      </a:lnTo>
                      <a:lnTo>
                        <a:pt x="372" y="164"/>
                      </a:lnTo>
                      <a:lnTo>
                        <a:pt x="372" y="162"/>
                      </a:lnTo>
                      <a:lnTo>
                        <a:pt x="372" y="164"/>
                      </a:lnTo>
                      <a:lnTo>
                        <a:pt x="374" y="166"/>
                      </a:lnTo>
                      <a:lnTo>
                        <a:pt x="374" y="168"/>
                      </a:lnTo>
                      <a:lnTo>
                        <a:pt x="376" y="170"/>
                      </a:lnTo>
                      <a:lnTo>
                        <a:pt x="378" y="170"/>
                      </a:lnTo>
                      <a:lnTo>
                        <a:pt x="378" y="176"/>
                      </a:lnTo>
                      <a:lnTo>
                        <a:pt x="380" y="182"/>
                      </a:lnTo>
                      <a:lnTo>
                        <a:pt x="384" y="186"/>
                      </a:lnTo>
                      <a:lnTo>
                        <a:pt x="384" y="190"/>
                      </a:lnTo>
                      <a:lnTo>
                        <a:pt x="386" y="196"/>
                      </a:lnTo>
                      <a:lnTo>
                        <a:pt x="386" y="198"/>
                      </a:lnTo>
                      <a:lnTo>
                        <a:pt x="388" y="202"/>
                      </a:lnTo>
                      <a:lnTo>
                        <a:pt x="392" y="206"/>
                      </a:lnTo>
                      <a:lnTo>
                        <a:pt x="394" y="208"/>
                      </a:lnTo>
                      <a:lnTo>
                        <a:pt x="396" y="210"/>
                      </a:lnTo>
                      <a:lnTo>
                        <a:pt x="400" y="212"/>
                      </a:lnTo>
                      <a:lnTo>
                        <a:pt x="402" y="214"/>
                      </a:lnTo>
                      <a:lnTo>
                        <a:pt x="404" y="218"/>
                      </a:lnTo>
                      <a:lnTo>
                        <a:pt x="408" y="218"/>
                      </a:lnTo>
                      <a:lnTo>
                        <a:pt x="406" y="218"/>
                      </a:lnTo>
                      <a:lnTo>
                        <a:pt x="406" y="220"/>
                      </a:lnTo>
                      <a:lnTo>
                        <a:pt x="408" y="222"/>
                      </a:lnTo>
                      <a:lnTo>
                        <a:pt x="404" y="228"/>
                      </a:lnTo>
                      <a:lnTo>
                        <a:pt x="402" y="228"/>
                      </a:lnTo>
                      <a:lnTo>
                        <a:pt x="404" y="226"/>
                      </a:lnTo>
                      <a:lnTo>
                        <a:pt x="402" y="226"/>
                      </a:lnTo>
                      <a:lnTo>
                        <a:pt x="404" y="226"/>
                      </a:lnTo>
                      <a:lnTo>
                        <a:pt x="402" y="226"/>
                      </a:lnTo>
                      <a:lnTo>
                        <a:pt x="404" y="224"/>
                      </a:lnTo>
                      <a:lnTo>
                        <a:pt x="402" y="224"/>
                      </a:lnTo>
                      <a:lnTo>
                        <a:pt x="404" y="224"/>
                      </a:lnTo>
                      <a:lnTo>
                        <a:pt x="402" y="226"/>
                      </a:lnTo>
                      <a:lnTo>
                        <a:pt x="402" y="228"/>
                      </a:lnTo>
                      <a:lnTo>
                        <a:pt x="400" y="226"/>
                      </a:lnTo>
                      <a:lnTo>
                        <a:pt x="400" y="228"/>
                      </a:lnTo>
                      <a:lnTo>
                        <a:pt x="400" y="226"/>
                      </a:lnTo>
                      <a:lnTo>
                        <a:pt x="400" y="228"/>
                      </a:lnTo>
                      <a:lnTo>
                        <a:pt x="400" y="230"/>
                      </a:lnTo>
                      <a:lnTo>
                        <a:pt x="400" y="228"/>
                      </a:lnTo>
                      <a:lnTo>
                        <a:pt x="400" y="230"/>
                      </a:lnTo>
                      <a:lnTo>
                        <a:pt x="402" y="230"/>
                      </a:lnTo>
                      <a:lnTo>
                        <a:pt x="400" y="230"/>
                      </a:lnTo>
                      <a:lnTo>
                        <a:pt x="400" y="228"/>
                      </a:lnTo>
                      <a:lnTo>
                        <a:pt x="398" y="228"/>
                      </a:lnTo>
                      <a:lnTo>
                        <a:pt x="398" y="226"/>
                      </a:lnTo>
                      <a:lnTo>
                        <a:pt x="396" y="226"/>
                      </a:lnTo>
                      <a:lnTo>
                        <a:pt x="396" y="224"/>
                      </a:lnTo>
                      <a:lnTo>
                        <a:pt x="398" y="224"/>
                      </a:lnTo>
                      <a:lnTo>
                        <a:pt x="396" y="224"/>
                      </a:lnTo>
                      <a:lnTo>
                        <a:pt x="398" y="222"/>
                      </a:lnTo>
                      <a:lnTo>
                        <a:pt x="396" y="222"/>
                      </a:lnTo>
                      <a:lnTo>
                        <a:pt x="396" y="224"/>
                      </a:lnTo>
                      <a:lnTo>
                        <a:pt x="396" y="222"/>
                      </a:lnTo>
                      <a:lnTo>
                        <a:pt x="394" y="220"/>
                      </a:lnTo>
                      <a:lnTo>
                        <a:pt x="394" y="218"/>
                      </a:lnTo>
                      <a:lnTo>
                        <a:pt x="396" y="218"/>
                      </a:lnTo>
                      <a:lnTo>
                        <a:pt x="394" y="218"/>
                      </a:lnTo>
                      <a:lnTo>
                        <a:pt x="396" y="218"/>
                      </a:lnTo>
                      <a:lnTo>
                        <a:pt x="394" y="216"/>
                      </a:lnTo>
                      <a:lnTo>
                        <a:pt x="394" y="214"/>
                      </a:lnTo>
                      <a:lnTo>
                        <a:pt x="394" y="212"/>
                      </a:lnTo>
                      <a:lnTo>
                        <a:pt x="392" y="212"/>
                      </a:lnTo>
                      <a:lnTo>
                        <a:pt x="394" y="212"/>
                      </a:lnTo>
                      <a:lnTo>
                        <a:pt x="392" y="214"/>
                      </a:lnTo>
                      <a:lnTo>
                        <a:pt x="394" y="216"/>
                      </a:lnTo>
                      <a:lnTo>
                        <a:pt x="394" y="218"/>
                      </a:lnTo>
                      <a:lnTo>
                        <a:pt x="392" y="218"/>
                      </a:lnTo>
                      <a:lnTo>
                        <a:pt x="394" y="218"/>
                      </a:lnTo>
                      <a:lnTo>
                        <a:pt x="394" y="220"/>
                      </a:lnTo>
                      <a:lnTo>
                        <a:pt x="392" y="220"/>
                      </a:lnTo>
                      <a:lnTo>
                        <a:pt x="390" y="218"/>
                      </a:lnTo>
                      <a:lnTo>
                        <a:pt x="388" y="218"/>
                      </a:lnTo>
                      <a:lnTo>
                        <a:pt x="388" y="216"/>
                      </a:lnTo>
                      <a:lnTo>
                        <a:pt x="386" y="214"/>
                      </a:lnTo>
                      <a:lnTo>
                        <a:pt x="388" y="216"/>
                      </a:lnTo>
                      <a:lnTo>
                        <a:pt x="386" y="220"/>
                      </a:lnTo>
                      <a:lnTo>
                        <a:pt x="386" y="218"/>
                      </a:lnTo>
                      <a:lnTo>
                        <a:pt x="386" y="216"/>
                      </a:lnTo>
                      <a:lnTo>
                        <a:pt x="384" y="218"/>
                      </a:lnTo>
                      <a:lnTo>
                        <a:pt x="382" y="216"/>
                      </a:lnTo>
                      <a:lnTo>
                        <a:pt x="380" y="216"/>
                      </a:lnTo>
                      <a:lnTo>
                        <a:pt x="378" y="214"/>
                      </a:lnTo>
                      <a:lnTo>
                        <a:pt x="380" y="214"/>
                      </a:lnTo>
                      <a:lnTo>
                        <a:pt x="380" y="212"/>
                      </a:lnTo>
                      <a:lnTo>
                        <a:pt x="378" y="210"/>
                      </a:lnTo>
                      <a:lnTo>
                        <a:pt x="378" y="212"/>
                      </a:lnTo>
                      <a:lnTo>
                        <a:pt x="378" y="214"/>
                      </a:lnTo>
                      <a:lnTo>
                        <a:pt x="376" y="212"/>
                      </a:lnTo>
                      <a:lnTo>
                        <a:pt x="372" y="212"/>
                      </a:lnTo>
                      <a:lnTo>
                        <a:pt x="372" y="210"/>
                      </a:lnTo>
                      <a:lnTo>
                        <a:pt x="372" y="208"/>
                      </a:lnTo>
                      <a:lnTo>
                        <a:pt x="370" y="208"/>
                      </a:lnTo>
                      <a:lnTo>
                        <a:pt x="370" y="206"/>
                      </a:lnTo>
                      <a:lnTo>
                        <a:pt x="370" y="204"/>
                      </a:lnTo>
                      <a:lnTo>
                        <a:pt x="370" y="202"/>
                      </a:lnTo>
                      <a:lnTo>
                        <a:pt x="368" y="202"/>
                      </a:lnTo>
                      <a:lnTo>
                        <a:pt x="368" y="200"/>
                      </a:lnTo>
                      <a:lnTo>
                        <a:pt x="368" y="198"/>
                      </a:lnTo>
                      <a:lnTo>
                        <a:pt x="366" y="198"/>
                      </a:lnTo>
                      <a:lnTo>
                        <a:pt x="366" y="194"/>
                      </a:lnTo>
                      <a:lnTo>
                        <a:pt x="366" y="192"/>
                      </a:lnTo>
                      <a:lnTo>
                        <a:pt x="364" y="190"/>
                      </a:lnTo>
                      <a:lnTo>
                        <a:pt x="364" y="192"/>
                      </a:lnTo>
                      <a:lnTo>
                        <a:pt x="364" y="196"/>
                      </a:lnTo>
                      <a:lnTo>
                        <a:pt x="364" y="198"/>
                      </a:lnTo>
                      <a:lnTo>
                        <a:pt x="366" y="198"/>
                      </a:lnTo>
                      <a:lnTo>
                        <a:pt x="366" y="200"/>
                      </a:lnTo>
                      <a:lnTo>
                        <a:pt x="366" y="202"/>
                      </a:lnTo>
                      <a:lnTo>
                        <a:pt x="364" y="202"/>
                      </a:lnTo>
                      <a:lnTo>
                        <a:pt x="368" y="204"/>
                      </a:lnTo>
                      <a:lnTo>
                        <a:pt x="366" y="204"/>
                      </a:lnTo>
                      <a:lnTo>
                        <a:pt x="368" y="204"/>
                      </a:lnTo>
                      <a:lnTo>
                        <a:pt x="368" y="206"/>
                      </a:lnTo>
                      <a:lnTo>
                        <a:pt x="368" y="208"/>
                      </a:lnTo>
                      <a:lnTo>
                        <a:pt x="366" y="208"/>
                      </a:lnTo>
                      <a:lnTo>
                        <a:pt x="368" y="208"/>
                      </a:lnTo>
                      <a:lnTo>
                        <a:pt x="366" y="210"/>
                      </a:lnTo>
                      <a:lnTo>
                        <a:pt x="368" y="210"/>
                      </a:lnTo>
                      <a:lnTo>
                        <a:pt x="368" y="208"/>
                      </a:lnTo>
                      <a:lnTo>
                        <a:pt x="370" y="210"/>
                      </a:lnTo>
                      <a:lnTo>
                        <a:pt x="368" y="210"/>
                      </a:lnTo>
                      <a:lnTo>
                        <a:pt x="368" y="212"/>
                      </a:lnTo>
                      <a:lnTo>
                        <a:pt x="370" y="210"/>
                      </a:lnTo>
                      <a:lnTo>
                        <a:pt x="370" y="212"/>
                      </a:lnTo>
                      <a:lnTo>
                        <a:pt x="372" y="212"/>
                      </a:lnTo>
                      <a:lnTo>
                        <a:pt x="370" y="214"/>
                      </a:lnTo>
                      <a:lnTo>
                        <a:pt x="370" y="212"/>
                      </a:lnTo>
                      <a:lnTo>
                        <a:pt x="370" y="214"/>
                      </a:lnTo>
                      <a:lnTo>
                        <a:pt x="372" y="214"/>
                      </a:lnTo>
                      <a:lnTo>
                        <a:pt x="370" y="214"/>
                      </a:lnTo>
                      <a:lnTo>
                        <a:pt x="370" y="216"/>
                      </a:lnTo>
                      <a:lnTo>
                        <a:pt x="370" y="214"/>
                      </a:lnTo>
                      <a:lnTo>
                        <a:pt x="370" y="216"/>
                      </a:lnTo>
                      <a:lnTo>
                        <a:pt x="372" y="214"/>
                      </a:lnTo>
                      <a:lnTo>
                        <a:pt x="372" y="216"/>
                      </a:lnTo>
                      <a:lnTo>
                        <a:pt x="372" y="214"/>
                      </a:lnTo>
                      <a:lnTo>
                        <a:pt x="374" y="216"/>
                      </a:lnTo>
                      <a:lnTo>
                        <a:pt x="378" y="218"/>
                      </a:lnTo>
                      <a:lnTo>
                        <a:pt x="376" y="220"/>
                      </a:lnTo>
                      <a:lnTo>
                        <a:pt x="378" y="218"/>
                      </a:lnTo>
                      <a:lnTo>
                        <a:pt x="378" y="220"/>
                      </a:lnTo>
                      <a:lnTo>
                        <a:pt x="380" y="220"/>
                      </a:lnTo>
                      <a:lnTo>
                        <a:pt x="382" y="222"/>
                      </a:lnTo>
                      <a:lnTo>
                        <a:pt x="384" y="222"/>
                      </a:lnTo>
                      <a:lnTo>
                        <a:pt x="382" y="222"/>
                      </a:lnTo>
                      <a:lnTo>
                        <a:pt x="386" y="222"/>
                      </a:lnTo>
                      <a:lnTo>
                        <a:pt x="386" y="224"/>
                      </a:lnTo>
                      <a:lnTo>
                        <a:pt x="386" y="222"/>
                      </a:lnTo>
                      <a:lnTo>
                        <a:pt x="388" y="222"/>
                      </a:lnTo>
                      <a:lnTo>
                        <a:pt x="390" y="222"/>
                      </a:lnTo>
                      <a:lnTo>
                        <a:pt x="388" y="222"/>
                      </a:lnTo>
                      <a:lnTo>
                        <a:pt x="388" y="224"/>
                      </a:lnTo>
                      <a:lnTo>
                        <a:pt x="390" y="222"/>
                      </a:lnTo>
                      <a:lnTo>
                        <a:pt x="390" y="224"/>
                      </a:lnTo>
                      <a:lnTo>
                        <a:pt x="392" y="224"/>
                      </a:lnTo>
                      <a:lnTo>
                        <a:pt x="394" y="224"/>
                      </a:lnTo>
                      <a:lnTo>
                        <a:pt x="394" y="226"/>
                      </a:lnTo>
                      <a:lnTo>
                        <a:pt x="394" y="228"/>
                      </a:lnTo>
                      <a:lnTo>
                        <a:pt x="394" y="226"/>
                      </a:lnTo>
                      <a:lnTo>
                        <a:pt x="392" y="226"/>
                      </a:lnTo>
                      <a:lnTo>
                        <a:pt x="390" y="226"/>
                      </a:lnTo>
                      <a:lnTo>
                        <a:pt x="392" y="226"/>
                      </a:lnTo>
                      <a:lnTo>
                        <a:pt x="392" y="228"/>
                      </a:lnTo>
                      <a:lnTo>
                        <a:pt x="390" y="228"/>
                      </a:lnTo>
                      <a:lnTo>
                        <a:pt x="392" y="228"/>
                      </a:lnTo>
                      <a:lnTo>
                        <a:pt x="392" y="226"/>
                      </a:lnTo>
                      <a:lnTo>
                        <a:pt x="394" y="226"/>
                      </a:lnTo>
                      <a:lnTo>
                        <a:pt x="394" y="228"/>
                      </a:lnTo>
                      <a:lnTo>
                        <a:pt x="392" y="228"/>
                      </a:lnTo>
                      <a:lnTo>
                        <a:pt x="394" y="228"/>
                      </a:lnTo>
                      <a:lnTo>
                        <a:pt x="392" y="230"/>
                      </a:lnTo>
                      <a:lnTo>
                        <a:pt x="394" y="230"/>
                      </a:lnTo>
                      <a:lnTo>
                        <a:pt x="394" y="228"/>
                      </a:lnTo>
                      <a:lnTo>
                        <a:pt x="394" y="230"/>
                      </a:lnTo>
                      <a:lnTo>
                        <a:pt x="394" y="228"/>
                      </a:lnTo>
                      <a:lnTo>
                        <a:pt x="396" y="228"/>
                      </a:lnTo>
                      <a:lnTo>
                        <a:pt x="396" y="230"/>
                      </a:lnTo>
                      <a:lnTo>
                        <a:pt x="398" y="230"/>
                      </a:lnTo>
                      <a:lnTo>
                        <a:pt x="396" y="232"/>
                      </a:lnTo>
                      <a:lnTo>
                        <a:pt x="398" y="230"/>
                      </a:lnTo>
                      <a:lnTo>
                        <a:pt x="400" y="232"/>
                      </a:lnTo>
                      <a:lnTo>
                        <a:pt x="400" y="234"/>
                      </a:lnTo>
                      <a:lnTo>
                        <a:pt x="402" y="234"/>
                      </a:lnTo>
                      <a:lnTo>
                        <a:pt x="404" y="232"/>
                      </a:lnTo>
                      <a:lnTo>
                        <a:pt x="406" y="230"/>
                      </a:lnTo>
                      <a:lnTo>
                        <a:pt x="408" y="230"/>
                      </a:lnTo>
                      <a:lnTo>
                        <a:pt x="412" y="230"/>
                      </a:lnTo>
                      <a:lnTo>
                        <a:pt x="410" y="234"/>
                      </a:lnTo>
                      <a:lnTo>
                        <a:pt x="410" y="236"/>
                      </a:lnTo>
                      <a:lnTo>
                        <a:pt x="410" y="238"/>
                      </a:lnTo>
                      <a:lnTo>
                        <a:pt x="412" y="244"/>
                      </a:lnTo>
                      <a:lnTo>
                        <a:pt x="416" y="246"/>
                      </a:lnTo>
                      <a:lnTo>
                        <a:pt x="418" y="248"/>
                      </a:lnTo>
                      <a:lnTo>
                        <a:pt x="422" y="252"/>
                      </a:lnTo>
                      <a:lnTo>
                        <a:pt x="424" y="254"/>
                      </a:lnTo>
                      <a:lnTo>
                        <a:pt x="422" y="256"/>
                      </a:lnTo>
                      <a:lnTo>
                        <a:pt x="422" y="254"/>
                      </a:lnTo>
                      <a:lnTo>
                        <a:pt x="422" y="256"/>
                      </a:lnTo>
                      <a:lnTo>
                        <a:pt x="420" y="256"/>
                      </a:lnTo>
                      <a:lnTo>
                        <a:pt x="420" y="254"/>
                      </a:lnTo>
                      <a:lnTo>
                        <a:pt x="418" y="252"/>
                      </a:lnTo>
                      <a:lnTo>
                        <a:pt x="418" y="254"/>
                      </a:lnTo>
                      <a:lnTo>
                        <a:pt x="420" y="254"/>
                      </a:lnTo>
                      <a:lnTo>
                        <a:pt x="418" y="254"/>
                      </a:lnTo>
                      <a:lnTo>
                        <a:pt x="420" y="254"/>
                      </a:lnTo>
                      <a:lnTo>
                        <a:pt x="418" y="254"/>
                      </a:lnTo>
                      <a:lnTo>
                        <a:pt x="420" y="254"/>
                      </a:lnTo>
                      <a:lnTo>
                        <a:pt x="420" y="256"/>
                      </a:lnTo>
                      <a:lnTo>
                        <a:pt x="418" y="256"/>
                      </a:lnTo>
                      <a:lnTo>
                        <a:pt x="420" y="256"/>
                      </a:lnTo>
                      <a:lnTo>
                        <a:pt x="420" y="258"/>
                      </a:lnTo>
                      <a:lnTo>
                        <a:pt x="418" y="258"/>
                      </a:lnTo>
                      <a:lnTo>
                        <a:pt x="420" y="258"/>
                      </a:lnTo>
                      <a:lnTo>
                        <a:pt x="420" y="256"/>
                      </a:lnTo>
                      <a:lnTo>
                        <a:pt x="422" y="258"/>
                      </a:lnTo>
                      <a:lnTo>
                        <a:pt x="420" y="258"/>
                      </a:lnTo>
                      <a:lnTo>
                        <a:pt x="420" y="260"/>
                      </a:lnTo>
                      <a:lnTo>
                        <a:pt x="420" y="258"/>
                      </a:lnTo>
                      <a:lnTo>
                        <a:pt x="422" y="258"/>
                      </a:lnTo>
                      <a:lnTo>
                        <a:pt x="424" y="260"/>
                      </a:lnTo>
                      <a:lnTo>
                        <a:pt x="424" y="262"/>
                      </a:lnTo>
                      <a:lnTo>
                        <a:pt x="426" y="268"/>
                      </a:lnTo>
                      <a:lnTo>
                        <a:pt x="426" y="270"/>
                      </a:lnTo>
                      <a:lnTo>
                        <a:pt x="426" y="268"/>
                      </a:lnTo>
                      <a:lnTo>
                        <a:pt x="424" y="266"/>
                      </a:lnTo>
                      <a:lnTo>
                        <a:pt x="422" y="268"/>
                      </a:lnTo>
                      <a:lnTo>
                        <a:pt x="422" y="266"/>
                      </a:lnTo>
                      <a:lnTo>
                        <a:pt x="418" y="264"/>
                      </a:lnTo>
                      <a:lnTo>
                        <a:pt x="418" y="262"/>
                      </a:lnTo>
                      <a:lnTo>
                        <a:pt x="416" y="262"/>
                      </a:lnTo>
                      <a:lnTo>
                        <a:pt x="416" y="260"/>
                      </a:lnTo>
                      <a:lnTo>
                        <a:pt x="414" y="260"/>
                      </a:lnTo>
                      <a:lnTo>
                        <a:pt x="416" y="260"/>
                      </a:lnTo>
                      <a:lnTo>
                        <a:pt x="414" y="258"/>
                      </a:lnTo>
                      <a:lnTo>
                        <a:pt x="416" y="258"/>
                      </a:lnTo>
                      <a:lnTo>
                        <a:pt x="414" y="258"/>
                      </a:lnTo>
                      <a:lnTo>
                        <a:pt x="416" y="258"/>
                      </a:lnTo>
                      <a:lnTo>
                        <a:pt x="414" y="258"/>
                      </a:lnTo>
                      <a:lnTo>
                        <a:pt x="416" y="258"/>
                      </a:lnTo>
                      <a:lnTo>
                        <a:pt x="414" y="258"/>
                      </a:lnTo>
                      <a:lnTo>
                        <a:pt x="414" y="256"/>
                      </a:lnTo>
                      <a:lnTo>
                        <a:pt x="416" y="256"/>
                      </a:lnTo>
                      <a:lnTo>
                        <a:pt x="414" y="256"/>
                      </a:lnTo>
                      <a:lnTo>
                        <a:pt x="414" y="258"/>
                      </a:lnTo>
                      <a:lnTo>
                        <a:pt x="414" y="260"/>
                      </a:lnTo>
                      <a:lnTo>
                        <a:pt x="414" y="258"/>
                      </a:lnTo>
                      <a:lnTo>
                        <a:pt x="412" y="258"/>
                      </a:lnTo>
                      <a:lnTo>
                        <a:pt x="412" y="256"/>
                      </a:lnTo>
                      <a:lnTo>
                        <a:pt x="412" y="258"/>
                      </a:lnTo>
                      <a:lnTo>
                        <a:pt x="412" y="256"/>
                      </a:lnTo>
                      <a:lnTo>
                        <a:pt x="412" y="258"/>
                      </a:lnTo>
                      <a:lnTo>
                        <a:pt x="414" y="260"/>
                      </a:lnTo>
                      <a:lnTo>
                        <a:pt x="412" y="260"/>
                      </a:lnTo>
                      <a:lnTo>
                        <a:pt x="414" y="260"/>
                      </a:lnTo>
                      <a:lnTo>
                        <a:pt x="414" y="262"/>
                      </a:lnTo>
                      <a:lnTo>
                        <a:pt x="412" y="262"/>
                      </a:lnTo>
                      <a:lnTo>
                        <a:pt x="410" y="260"/>
                      </a:lnTo>
                      <a:lnTo>
                        <a:pt x="410" y="258"/>
                      </a:lnTo>
                      <a:lnTo>
                        <a:pt x="410" y="256"/>
                      </a:lnTo>
                      <a:lnTo>
                        <a:pt x="408" y="254"/>
                      </a:lnTo>
                      <a:lnTo>
                        <a:pt x="410" y="254"/>
                      </a:lnTo>
                      <a:lnTo>
                        <a:pt x="410" y="252"/>
                      </a:lnTo>
                      <a:lnTo>
                        <a:pt x="412" y="252"/>
                      </a:lnTo>
                      <a:lnTo>
                        <a:pt x="410" y="252"/>
                      </a:lnTo>
                      <a:lnTo>
                        <a:pt x="412" y="250"/>
                      </a:lnTo>
                      <a:lnTo>
                        <a:pt x="410" y="252"/>
                      </a:lnTo>
                      <a:lnTo>
                        <a:pt x="408" y="252"/>
                      </a:lnTo>
                      <a:lnTo>
                        <a:pt x="410" y="254"/>
                      </a:lnTo>
                      <a:lnTo>
                        <a:pt x="408" y="254"/>
                      </a:lnTo>
                      <a:lnTo>
                        <a:pt x="408" y="252"/>
                      </a:lnTo>
                      <a:lnTo>
                        <a:pt x="408" y="250"/>
                      </a:lnTo>
                      <a:lnTo>
                        <a:pt x="408" y="248"/>
                      </a:lnTo>
                      <a:lnTo>
                        <a:pt x="406" y="248"/>
                      </a:lnTo>
                      <a:lnTo>
                        <a:pt x="406" y="246"/>
                      </a:lnTo>
                      <a:lnTo>
                        <a:pt x="404" y="246"/>
                      </a:lnTo>
                      <a:lnTo>
                        <a:pt x="402" y="246"/>
                      </a:lnTo>
                      <a:lnTo>
                        <a:pt x="402" y="244"/>
                      </a:lnTo>
                      <a:lnTo>
                        <a:pt x="402" y="246"/>
                      </a:lnTo>
                      <a:lnTo>
                        <a:pt x="404" y="248"/>
                      </a:lnTo>
                      <a:lnTo>
                        <a:pt x="406" y="248"/>
                      </a:lnTo>
                      <a:lnTo>
                        <a:pt x="406" y="250"/>
                      </a:lnTo>
                      <a:lnTo>
                        <a:pt x="406" y="252"/>
                      </a:lnTo>
                      <a:lnTo>
                        <a:pt x="404" y="252"/>
                      </a:lnTo>
                      <a:lnTo>
                        <a:pt x="406" y="252"/>
                      </a:lnTo>
                      <a:lnTo>
                        <a:pt x="406" y="254"/>
                      </a:lnTo>
                      <a:lnTo>
                        <a:pt x="404" y="256"/>
                      </a:lnTo>
                      <a:lnTo>
                        <a:pt x="404" y="254"/>
                      </a:lnTo>
                      <a:lnTo>
                        <a:pt x="404" y="256"/>
                      </a:lnTo>
                      <a:lnTo>
                        <a:pt x="406" y="256"/>
                      </a:lnTo>
                      <a:lnTo>
                        <a:pt x="406" y="258"/>
                      </a:lnTo>
                      <a:lnTo>
                        <a:pt x="406" y="260"/>
                      </a:lnTo>
                      <a:lnTo>
                        <a:pt x="406" y="258"/>
                      </a:lnTo>
                      <a:lnTo>
                        <a:pt x="404" y="258"/>
                      </a:lnTo>
                      <a:lnTo>
                        <a:pt x="404" y="256"/>
                      </a:lnTo>
                      <a:lnTo>
                        <a:pt x="404" y="258"/>
                      </a:lnTo>
                      <a:lnTo>
                        <a:pt x="402" y="258"/>
                      </a:lnTo>
                      <a:lnTo>
                        <a:pt x="404" y="256"/>
                      </a:lnTo>
                      <a:lnTo>
                        <a:pt x="402" y="256"/>
                      </a:lnTo>
                      <a:lnTo>
                        <a:pt x="402" y="254"/>
                      </a:lnTo>
                      <a:lnTo>
                        <a:pt x="400" y="256"/>
                      </a:lnTo>
                      <a:lnTo>
                        <a:pt x="400" y="254"/>
                      </a:lnTo>
                      <a:lnTo>
                        <a:pt x="398" y="254"/>
                      </a:lnTo>
                      <a:lnTo>
                        <a:pt x="398" y="256"/>
                      </a:lnTo>
                      <a:lnTo>
                        <a:pt x="400" y="256"/>
                      </a:lnTo>
                      <a:lnTo>
                        <a:pt x="400" y="258"/>
                      </a:lnTo>
                      <a:lnTo>
                        <a:pt x="402" y="258"/>
                      </a:lnTo>
                      <a:lnTo>
                        <a:pt x="400" y="258"/>
                      </a:lnTo>
                      <a:lnTo>
                        <a:pt x="398" y="260"/>
                      </a:lnTo>
                      <a:lnTo>
                        <a:pt x="396" y="256"/>
                      </a:lnTo>
                      <a:lnTo>
                        <a:pt x="394" y="254"/>
                      </a:lnTo>
                      <a:lnTo>
                        <a:pt x="390" y="250"/>
                      </a:lnTo>
                      <a:lnTo>
                        <a:pt x="392" y="250"/>
                      </a:lnTo>
                      <a:lnTo>
                        <a:pt x="390" y="250"/>
                      </a:lnTo>
                      <a:lnTo>
                        <a:pt x="388" y="250"/>
                      </a:lnTo>
                      <a:lnTo>
                        <a:pt x="390" y="248"/>
                      </a:lnTo>
                      <a:lnTo>
                        <a:pt x="388" y="250"/>
                      </a:lnTo>
                      <a:lnTo>
                        <a:pt x="386" y="248"/>
                      </a:lnTo>
                      <a:lnTo>
                        <a:pt x="388" y="250"/>
                      </a:lnTo>
                      <a:lnTo>
                        <a:pt x="382" y="248"/>
                      </a:lnTo>
                      <a:lnTo>
                        <a:pt x="382" y="250"/>
                      </a:lnTo>
                      <a:lnTo>
                        <a:pt x="378" y="248"/>
                      </a:lnTo>
                      <a:lnTo>
                        <a:pt x="376" y="250"/>
                      </a:lnTo>
                      <a:lnTo>
                        <a:pt x="376" y="248"/>
                      </a:lnTo>
                      <a:lnTo>
                        <a:pt x="376" y="246"/>
                      </a:lnTo>
                      <a:lnTo>
                        <a:pt x="378" y="246"/>
                      </a:lnTo>
                      <a:lnTo>
                        <a:pt x="380" y="246"/>
                      </a:lnTo>
                      <a:lnTo>
                        <a:pt x="380" y="244"/>
                      </a:lnTo>
                      <a:lnTo>
                        <a:pt x="380" y="242"/>
                      </a:lnTo>
                      <a:lnTo>
                        <a:pt x="382" y="242"/>
                      </a:lnTo>
                      <a:lnTo>
                        <a:pt x="382" y="244"/>
                      </a:lnTo>
                      <a:lnTo>
                        <a:pt x="382" y="242"/>
                      </a:lnTo>
                      <a:lnTo>
                        <a:pt x="382" y="240"/>
                      </a:lnTo>
                      <a:lnTo>
                        <a:pt x="380" y="240"/>
                      </a:lnTo>
                      <a:lnTo>
                        <a:pt x="378" y="240"/>
                      </a:lnTo>
                      <a:lnTo>
                        <a:pt x="380" y="240"/>
                      </a:lnTo>
                      <a:lnTo>
                        <a:pt x="380" y="242"/>
                      </a:lnTo>
                      <a:lnTo>
                        <a:pt x="378" y="242"/>
                      </a:lnTo>
                      <a:lnTo>
                        <a:pt x="378" y="244"/>
                      </a:lnTo>
                      <a:lnTo>
                        <a:pt x="376" y="244"/>
                      </a:lnTo>
                      <a:lnTo>
                        <a:pt x="374" y="246"/>
                      </a:lnTo>
                      <a:lnTo>
                        <a:pt x="374" y="248"/>
                      </a:lnTo>
                      <a:lnTo>
                        <a:pt x="374" y="250"/>
                      </a:lnTo>
                      <a:lnTo>
                        <a:pt x="372" y="250"/>
                      </a:lnTo>
                      <a:lnTo>
                        <a:pt x="372" y="248"/>
                      </a:lnTo>
                      <a:lnTo>
                        <a:pt x="374" y="246"/>
                      </a:lnTo>
                      <a:lnTo>
                        <a:pt x="372" y="246"/>
                      </a:lnTo>
                      <a:lnTo>
                        <a:pt x="374" y="244"/>
                      </a:lnTo>
                      <a:lnTo>
                        <a:pt x="372" y="244"/>
                      </a:lnTo>
                      <a:lnTo>
                        <a:pt x="372" y="242"/>
                      </a:lnTo>
                      <a:lnTo>
                        <a:pt x="372" y="240"/>
                      </a:lnTo>
                      <a:lnTo>
                        <a:pt x="370" y="240"/>
                      </a:lnTo>
                      <a:lnTo>
                        <a:pt x="368" y="238"/>
                      </a:lnTo>
                      <a:lnTo>
                        <a:pt x="370" y="240"/>
                      </a:lnTo>
                      <a:lnTo>
                        <a:pt x="368" y="240"/>
                      </a:lnTo>
                      <a:lnTo>
                        <a:pt x="368" y="242"/>
                      </a:lnTo>
                      <a:lnTo>
                        <a:pt x="370" y="242"/>
                      </a:lnTo>
                      <a:lnTo>
                        <a:pt x="370" y="244"/>
                      </a:lnTo>
                      <a:lnTo>
                        <a:pt x="372" y="244"/>
                      </a:lnTo>
                      <a:lnTo>
                        <a:pt x="370" y="246"/>
                      </a:lnTo>
                      <a:lnTo>
                        <a:pt x="372" y="246"/>
                      </a:lnTo>
                      <a:lnTo>
                        <a:pt x="370" y="246"/>
                      </a:lnTo>
                      <a:lnTo>
                        <a:pt x="368" y="246"/>
                      </a:lnTo>
                      <a:lnTo>
                        <a:pt x="368" y="248"/>
                      </a:lnTo>
                      <a:lnTo>
                        <a:pt x="370" y="246"/>
                      </a:lnTo>
                      <a:lnTo>
                        <a:pt x="370" y="248"/>
                      </a:lnTo>
                      <a:lnTo>
                        <a:pt x="370" y="250"/>
                      </a:lnTo>
                      <a:lnTo>
                        <a:pt x="368" y="250"/>
                      </a:lnTo>
                      <a:lnTo>
                        <a:pt x="366" y="250"/>
                      </a:lnTo>
                      <a:lnTo>
                        <a:pt x="368" y="250"/>
                      </a:lnTo>
                      <a:lnTo>
                        <a:pt x="366" y="250"/>
                      </a:lnTo>
                      <a:lnTo>
                        <a:pt x="368" y="250"/>
                      </a:lnTo>
                      <a:lnTo>
                        <a:pt x="370" y="250"/>
                      </a:lnTo>
                      <a:lnTo>
                        <a:pt x="368" y="252"/>
                      </a:lnTo>
                      <a:lnTo>
                        <a:pt x="366" y="252"/>
                      </a:lnTo>
                      <a:lnTo>
                        <a:pt x="364" y="252"/>
                      </a:lnTo>
                      <a:lnTo>
                        <a:pt x="366" y="250"/>
                      </a:lnTo>
                      <a:lnTo>
                        <a:pt x="364" y="250"/>
                      </a:lnTo>
                      <a:lnTo>
                        <a:pt x="362" y="250"/>
                      </a:lnTo>
                      <a:lnTo>
                        <a:pt x="364" y="248"/>
                      </a:lnTo>
                      <a:lnTo>
                        <a:pt x="362" y="248"/>
                      </a:lnTo>
                      <a:lnTo>
                        <a:pt x="362" y="246"/>
                      </a:lnTo>
                      <a:lnTo>
                        <a:pt x="362" y="248"/>
                      </a:lnTo>
                      <a:lnTo>
                        <a:pt x="362" y="250"/>
                      </a:lnTo>
                      <a:lnTo>
                        <a:pt x="360" y="250"/>
                      </a:lnTo>
                      <a:lnTo>
                        <a:pt x="360" y="248"/>
                      </a:lnTo>
                      <a:lnTo>
                        <a:pt x="360" y="246"/>
                      </a:lnTo>
                      <a:lnTo>
                        <a:pt x="360" y="244"/>
                      </a:lnTo>
                      <a:lnTo>
                        <a:pt x="358" y="244"/>
                      </a:lnTo>
                      <a:lnTo>
                        <a:pt x="360" y="244"/>
                      </a:lnTo>
                      <a:lnTo>
                        <a:pt x="358" y="244"/>
                      </a:lnTo>
                      <a:lnTo>
                        <a:pt x="358" y="242"/>
                      </a:lnTo>
                      <a:lnTo>
                        <a:pt x="356" y="242"/>
                      </a:lnTo>
                      <a:lnTo>
                        <a:pt x="356" y="240"/>
                      </a:lnTo>
                      <a:lnTo>
                        <a:pt x="354" y="238"/>
                      </a:lnTo>
                      <a:lnTo>
                        <a:pt x="354" y="236"/>
                      </a:lnTo>
                      <a:lnTo>
                        <a:pt x="356" y="236"/>
                      </a:lnTo>
                      <a:lnTo>
                        <a:pt x="356" y="234"/>
                      </a:lnTo>
                      <a:lnTo>
                        <a:pt x="358" y="234"/>
                      </a:lnTo>
                      <a:lnTo>
                        <a:pt x="354" y="234"/>
                      </a:lnTo>
                      <a:lnTo>
                        <a:pt x="354" y="236"/>
                      </a:lnTo>
                      <a:lnTo>
                        <a:pt x="354" y="234"/>
                      </a:lnTo>
                      <a:lnTo>
                        <a:pt x="350" y="230"/>
                      </a:lnTo>
                      <a:lnTo>
                        <a:pt x="348" y="230"/>
                      </a:lnTo>
                      <a:lnTo>
                        <a:pt x="346" y="230"/>
                      </a:lnTo>
                      <a:lnTo>
                        <a:pt x="346" y="232"/>
                      </a:lnTo>
                      <a:lnTo>
                        <a:pt x="344" y="232"/>
                      </a:lnTo>
                      <a:lnTo>
                        <a:pt x="344" y="230"/>
                      </a:lnTo>
                      <a:lnTo>
                        <a:pt x="344" y="232"/>
                      </a:lnTo>
                      <a:lnTo>
                        <a:pt x="342" y="230"/>
                      </a:lnTo>
                      <a:lnTo>
                        <a:pt x="342" y="232"/>
                      </a:lnTo>
                      <a:lnTo>
                        <a:pt x="346" y="232"/>
                      </a:lnTo>
                      <a:lnTo>
                        <a:pt x="350" y="234"/>
                      </a:lnTo>
                      <a:lnTo>
                        <a:pt x="352" y="234"/>
                      </a:lnTo>
                      <a:lnTo>
                        <a:pt x="350" y="234"/>
                      </a:lnTo>
                      <a:lnTo>
                        <a:pt x="352" y="236"/>
                      </a:lnTo>
                      <a:lnTo>
                        <a:pt x="350" y="236"/>
                      </a:lnTo>
                      <a:lnTo>
                        <a:pt x="350" y="238"/>
                      </a:lnTo>
                      <a:lnTo>
                        <a:pt x="350" y="240"/>
                      </a:lnTo>
                      <a:lnTo>
                        <a:pt x="350" y="238"/>
                      </a:lnTo>
                      <a:lnTo>
                        <a:pt x="352" y="240"/>
                      </a:lnTo>
                      <a:lnTo>
                        <a:pt x="354" y="240"/>
                      </a:lnTo>
                      <a:lnTo>
                        <a:pt x="354" y="242"/>
                      </a:lnTo>
                      <a:lnTo>
                        <a:pt x="352" y="242"/>
                      </a:lnTo>
                      <a:lnTo>
                        <a:pt x="354" y="244"/>
                      </a:lnTo>
                      <a:lnTo>
                        <a:pt x="352" y="246"/>
                      </a:lnTo>
                      <a:lnTo>
                        <a:pt x="354" y="246"/>
                      </a:lnTo>
                      <a:lnTo>
                        <a:pt x="354" y="244"/>
                      </a:lnTo>
                      <a:lnTo>
                        <a:pt x="354" y="246"/>
                      </a:lnTo>
                      <a:lnTo>
                        <a:pt x="354" y="244"/>
                      </a:lnTo>
                      <a:lnTo>
                        <a:pt x="356" y="244"/>
                      </a:lnTo>
                      <a:lnTo>
                        <a:pt x="356" y="246"/>
                      </a:lnTo>
                      <a:lnTo>
                        <a:pt x="356" y="248"/>
                      </a:lnTo>
                      <a:lnTo>
                        <a:pt x="354" y="248"/>
                      </a:lnTo>
                      <a:lnTo>
                        <a:pt x="356" y="248"/>
                      </a:lnTo>
                      <a:lnTo>
                        <a:pt x="354" y="248"/>
                      </a:lnTo>
                      <a:lnTo>
                        <a:pt x="352" y="248"/>
                      </a:lnTo>
                      <a:lnTo>
                        <a:pt x="354" y="248"/>
                      </a:lnTo>
                      <a:lnTo>
                        <a:pt x="350" y="246"/>
                      </a:lnTo>
                      <a:lnTo>
                        <a:pt x="350" y="248"/>
                      </a:lnTo>
                      <a:lnTo>
                        <a:pt x="352" y="248"/>
                      </a:lnTo>
                      <a:lnTo>
                        <a:pt x="348" y="246"/>
                      </a:lnTo>
                      <a:lnTo>
                        <a:pt x="346" y="246"/>
                      </a:lnTo>
                      <a:lnTo>
                        <a:pt x="344" y="244"/>
                      </a:lnTo>
                      <a:lnTo>
                        <a:pt x="346" y="244"/>
                      </a:lnTo>
                      <a:lnTo>
                        <a:pt x="348" y="244"/>
                      </a:lnTo>
                      <a:lnTo>
                        <a:pt x="346" y="244"/>
                      </a:lnTo>
                      <a:lnTo>
                        <a:pt x="348" y="244"/>
                      </a:lnTo>
                      <a:lnTo>
                        <a:pt x="348" y="246"/>
                      </a:lnTo>
                      <a:lnTo>
                        <a:pt x="348" y="244"/>
                      </a:lnTo>
                      <a:lnTo>
                        <a:pt x="348" y="246"/>
                      </a:lnTo>
                      <a:lnTo>
                        <a:pt x="348" y="244"/>
                      </a:lnTo>
                      <a:lnTo>
                        <a:pt x="346" y="244"/>
                      </a:lnTo>
                      <a:lnTo>
                        <a:pt x="346" y="242"/>
                      </a:lnTo>
                      <a:lnTo>
                        <a:pt x="346" y="244"/>
                      </a:lnTo>
                      <a:lnTo>
                        <a:pt x="344" y="242"/>
                      </a:lnTo>
                      <a:lnTo>
                        <a:pt x="342" y="242"/>
                      </a:lnTo>
                      <a:lnTo>
                        <a:pt x="342" y="240"/>
                      </a:lnTo>
                      <a:lnTo>
                        <a:pt x="344" y="240"/>
                      </a:lnTo>
                      <a:lnTo>
                        <a:pt x="342" y="240"/>
                      </a:lnTo>
                      <a:lnTo>
                        <a:pt x="340" y="240"/>
                      </a:lnTo>
                      <a:lnTo>
                        <a:pt x="342" y="240"/>
                      </a:lnTo>
                      <a:lnTo>
                        <a:pt x="338" y="240"/>
                      </a:lnTo>
                      <a:lnTo>
                        <a:pt x="336" y="238"/>
                      </a:lnTo>
                      <a:lnTo>
                        <a:pt x="332" y="242"/>
                      </a:lnTo>
                      <a:lnTo>
                        <a:pt x="332" y="238"/>
                      </a:lnTo>
                      <a:lnTo>
                        <a:pt x="332" y="236"/>
                      </a:lnTo>
                      <a:lnTo>
                        <a:pt x="328" y="234"/>
                      </a:lnTo>
                      <a:lnTo>
                        <a:pt x="326" y="234"/>
                      </a:lnTo>
                      <a:lnTo>
                        <a:pt x="324" y="238"/>
                      </a:lnTo>
                      <a:lnTo>
                        <a:pt x="324" y="240"/>
                      </a:lnTo>
                      <a:lnTo>
                        <a:pt x="322" y="240"/>
                      </a:lnTo>
                      <a:lnTo>
                        <a:pt x="318" y="240"/>
                      </a:lnTo>
                      <a:lnTo>
                        <a:pt x="316" y="244"/>
                      </a:lnTo>
                      <a:lnTo>
                        <a:pt x="314" y="246"/>
                      </a:lnTo>
                      <a:lnTo>
                        <a:pt x="312" y="246"/>
                      </a:lnTo>
                      <a:lnTo>
                        <a:pt x="308" y="248"/>
                      </a:lnTo>
                      <a:lnTo>
                        <a:pt x="302" y="250"/>
                      </a:lnTo>
                      <a:lnTo>
                        <a:pt x="300" y="248"/>
                      </a:lnTo>
                      <a:lnTo>
                        <a:pt x="300" y="246"/>
                      </a:lnTo>
                      <a:lnTo>
                        <a:pt x="300" y="244"/>
                      </a:lnTo>
                      <a:lnTo>
                        <a:pt x="298" y="244"/>
                      </a:lnTo>
                      <a:lnTo>
                        <a:pt x="298" y="240"/>
                      </a:lnTo>
                      <a:lnTo>
                        <a:pt x="296" y="238"/>
                      </a:lnTo>
                      <a:lnTo>
                        <a:pt x="294" y="236"/>
                      </a:lnTo>
                      <a:lnTo>
                        <a:pt x="294" y="234"/>
                      </a:lnTo>
                      <a:lnTo>
                        <a:pt x="294" y="230"/>
                      </a:lnTo>
                      <a:lnTo>
                        <a:pt x="294" y="228"/>
                      </a:lnTo>
                      <a:lnTo>
                        <a:pt x="294" y="226"/>
                      </a:lnTo>
                      <a:lnTo>
                        <a:pt x="296" y="224"/>
                      </a:lnTo>
                      <a:lnTo>
                        <a:pt x="296" y="220"/>
                      </a:lnTo>
                      <a:lnTo>
                        <a:pt x="296" y="218"/>
                      </a:lnTo>
                      <a:lnTo>
                        <a:pt x="296" y="216"/>
                      </a:lnTo>
                      <a:lnTo>
                        <a:pt x="298" y="214"/>
                      </a:lnTo>
                      <a:lnTo>
                        <a:pt x="298" y="210"/>
                      </a:lnTo>
                      <a:lnTo>
                        <a:pt x="300" y="204"/>
                      </a:lnTo>
                      <a:lnTo>
                        <a:pt x="312" y="200"/>
                      </a:lnTo>
                      <a:lnTo>
                        <a:pt x="310" y="198"/>
                      </a:lnTo>
                      <a:lnTo>
                        <a:pt x="310" y="194"/>
                      </a:lnTo>
                      <a:lnTo>
                        <a:pt x="310" y="192"/>
                      </a:lnTo>
                      <a:lnTo>
                        <a:pt x="314" y="186"/>
                      </a:lnTo>
                      <a:lnTo>
                        <a:pt x="316" y="186"/>
                      </a:lnTo>
                      <a:lnTo>
                        <a:pt x="316" y="184"/>
                      </a:lnTo>
                      <a:lnTo>
                        <a:pt x="316" y="182"/>
                      </a:lnTo>
                      <a:lnTo>
                        <a:pt x="314" y="174"/>
                      </a:lnTo>
                      <a:lnTo>
                        <a:pt x="326" y="154"/>
                      </a:lnTo>
                      <a:lnTo>
                        <a:pt x="310" y="142"/>
                      </a:lnTo>
                      <a:lnTo>
                        <a:pt x="300" y="154"/>
                      </a:lnTo>
                      <a:lnTo>
                        <a:pt x="300" y="152"/>
                      </a:lnTo>
                      <a:lnTo>
                        <a:pt x="300" y="152"/>
                      </a:lnTo>
                      <a:lnTo>
                        <a:pt x="298" y="150"/>
                      </a:lnTo>
                      <a:lnTo>
                        <a:pt x="290" y="150"/>
                      </a:lnTo>
                      <a:lnTo>
                        <a:pt x="288" y="150"/>
                      </a:lnTo>
                      <a:lnTo>
                        <a:pt x="286" y="150"/>
                      </a:lnTo>
                      <a:lnTo>
                        <a:pt x="284" y="148"/>
                      </a:lnTo>
                      <a:lnTo>
                        <a:pt x="284" y="144"/>
                      </a:lnTo>
                      <a:lnTo>
                        <a:pt x="284" y="142"/>
                      </a:lnTo>
                      <a:lnTo>
                        <a:pt x="280" y="142"/>
                      </a:lnTo>
                      <a:lnTo>
                        <a:pt x="278" y="142"/>
                      </a:lnTo>
                      <a:lnTo>
                        <a:pt x="276" y="140"/>
                      </a:lnTo>
                      <a:lnTo>
                        <a:pt x="272" y="140"/>
                      </a:lnTo>
                      <a:lnTo>
                        <a:pt x="266" y="142"/>
                      </a:lnTo>
                      <a:lnTo>
                        <a:pt x="258" y="142"/>
                      </a:lnTo>
                      <a:lnTo>
                        <a:pt x="256" y="140"/>
                      </a:lnTo>
                      <a:lnTo>
                        <a:pt x="254" y="136"/>
                      </a:lnTo>
                      <a:lnTo>
                        <a:pt x="248" y="136"/>
                      </a:lnTo>
                      <a:lnTo>
                        <a:pt x="248" y="134"/>
                      </a:lnTo>
                      <a:lnTo>
                        <a:pt x="246" y="132"/>
                      </a:lnTo>
                      <a:lnTo>
                        <a:pt x="248" y="128"/>
                      </a:lnTo>
                      <a:lnTo>
                        <a:pt x="248" y="126"/>
                      </a:lnTo>
                      <a:lnTo>
                        <a:pt x="252" y="124"/>
                      </a:lnTo>
                      <a:lnTo>
                        <a:pt x="252" y="122"/>
                      </a:lnTo>
                      <a:lnTo>
                        <a:pt x="252" y="118"/>
                      </a:lnTo>
                      <a:lnTo>
                        <a:pt x="248" y="116"/>
                      </a:lnTo>
                      <a:lnTo>
                        <a:pt x="246" y="116"/>
                      </a:lnTo>
                      <a:lnTo>
                        <a:pt x="240" y="114"/>
                      </a:lnTo>
                      <a:lnTo>
                        <a:pt x="238" y="112"/>
                      </a:lnTo>
                      <a:lnTo>
                        <a:pt x="238" y="110"/>
                      </a:lnTo>
                      <a:lnTo>
                        <a:pt x="236" y="108"/>
                      </a:lnTo>
                      <a:lnTo>
                        <a:pt x="234" y="110"/>
                      </a:lnTo>
                      <a:lnTo>
                        <a:pt x="232" y="110"/>
                      </a:lnTo>
                      <a:lnTo>
                        <a:pt x="230" y="110"/>
                      </a:lnTo>
                      <a:lnTo>
                        <a:pt x="228" y="110"/>
                      </a:lnTo>
                      <a:lnTo>
                        <a:pt x="224" y="110"/>
                      </a:lnTo>
                      <a:lnTo>
                        <a:pt x="224" y="108"/>
                      </a:lnTo>
                      <a:lnTo>
                        <a:pt x="222" y="110"/>
                      </a:lnTo>
                      <a:lnTo>
                        <a:pt x="220" y="110"/>
                      </a:lnTo>
                      <a:lnTo>
                        <a:pt x="218" y="110"/>
                      </a:lnTo>
                      <a:lnTo>
                        <a:pt x="216" y="110"/>
                      </a:lnTo>
                      <a:lnTo>
                        <a:pt x="214" y="110"/>
                      </a:lnTo>
                      <a:lnTo>
                        <a:pt x="212" y="108"/>
                      </a:lnTo>
                      <a:lnTo>
                        <a:pt x="214" y="106"/>
                      </a:lnTo>
                      <a:lnTo>
                        <a:pt x="214" y="104"/>
                      </a:lnTo>
                      <a:lnTo>
                        <a:pt x="212" y="102"/>
                      </a:lnTo>
                      <a:lnTo>
                        <a:pt x="214" y="100"/>
                      </a:lnTo>
                      <a:lnTo>
                        <a:pt x="214" y="98"/>
                      </a:lnTo>
                      <a:lnTo>
                        <a:pt x="212" y="96"/>
                      </a:lnTo>
                      <a:lnTo>
                        <a:pt x="210" y="94"/>
                      </a:lnTo>
                      <a:lnTo>
                        <a:pt x="206" y="96"/>
                      </a:lnTo>
                      <a:lnTo>
                        <a:pt x="204" y="94"/>
                      </a:lnTo>
                      <a:lnTo>
                        <a:pt x="206" y="92"/>
                      </a:lnTo>
                      <a:lnTo>
                        <a:pt x="204" y="92"/>
                      </a:lnTo>
                      <a:lnTo>
                        <a:pt x="204" y="90"/>
                      </a:lnTo>
                      <a:lnTo>
                        <a:pt x="206" y="90"/>
                      </a:lnTo>
                      <a:lnTo>
                        <a:pt x="204" y="90"/>
                      </a:lnTo>
                      <a:lnTo>
                        <a:pt x="204" y="88"/>
                      </a:lnTo>
                      <a:lnTo>
                        <a:pt x="204" y="86"/>
                      </a:lnTo>
                      <a:lnTo>
                        <a:pt x="208" y="86"/>
                      </a:lnTo>
                      <a:lnTo>
                        <a:pt x="208" y="84"/>
                      </a:lnTo>
                      <a:lnTo>
                        <a:pt x="206" y="84"/>
                      </a:lnTo>
                      <a:lnTo>
                        <a:pt x="204" y="86"/>
                      </a:lnTo>
                      <a:lnTo>
                        <a:pt x="202" y="86"/>
                      </a:lnTo>
                      <a:lnTo>
                        <a:pt x="198" y="86"/>
                      </a:lnTo>
                      <a:lnTo>
                        <a:pt x="200" y="82"/>
                      </a:lnTo>
                      <a:lnTo>
                        <a:pt x="198" y="80"/>
                      </a:lnTo>
                      <a:lnTo>
                        <a:pt x="198" y="82"/>
                      </a:lnTo>
                      <a:lnTo>
                        <a:pt x="198" y="84"/>
                      </a:lnTo>
                      <a:lnTo>
                        <a:pt x="196" y="84"/>
                      </a:lnTo>
                      <a:lnTo>
                        <a:pt x="194" y="84"/>
                      </a:lnTo>
                      <a:lnTo>
                        <a:pt x="194" y="80"/>
                      </a:lnTo>
                      <a:lnTo>
                        <a:pt x="190" y="78"/>
                      </a:lnTo>
                      <a:lnTo>
                        <a:pt x="192" y="78"/>
                      </a:lnTo>
                      <a:lnTo>
                        <a:pt x="196" y="76"/>
                      </a:lnTo>
                      <a:lnTo>
                        <a:pt x="196" y="72"/>
                      </a:lnTo>
                      <a:lnTo>
                        <a:pt x="196" y="70"/>
                      </a:lnTo>
                      <a:lnTo>
                        <a:pt x="194" y="70"/>
                      </a:lnTo>
                      <a:lnTo>
                        <a:pt x="190" y="70"/>
                      </a:lnTo>
                      <a:lnTo>
                        <a:pt x="190" y="72"/>
                      </a:lnTo>
                      <a:lnTo>
                        <a:pt x="186" y="72"/>
                      </a:lnTo>
                      <a:lnTo>
                        <a:pt x="184" y="70"/>
                      </a:lnTo>
                      <a:lnTo>
                        <a:pt x="182" y="70"/>
                      </a:lnTo>
                      <a:lnTo>
                        <a:pt x="184" y="72"/>
                      </a:lnTo>
                      <a:lnTo>
                        <a:pt x="184" y="74"/>
                      </a:lnTo>
                      <a:lnTo>
                        <a:pt x="184" y="76"/>
                      </a:lnTo>
                      <a:lnTo>
                        <a:pt x="182" y="76"/>
                      </a:lnTo>
                      <a:lnTo>
                        <a:pt x="182" y="74"/>
                      </a:lnTo>
                      <a:lnTo>
                        <a:pt x="182" y="72"/>
                      </a:lnTo>
                      <a:lnTo>
                        <a:pt x="180" y="72"/>
                      </a:lnTo>
                      <a:lnTo>
                        <a:pt x="178" y="74"/>
                      </a:lnTo>
                      <a:lnTo>
                        <a:pt x="176" y="74"/>
                      </a:lnTo>
                      <a:lnTo>
                        <a:pt x="174" y="74"/>
                      </a:lnTo>
                      <a:lnTo>
                        <a:pt x="170" y="70"/>
                      </a:lnTo>
                      <a:lnTo>
                        <a:pt x="168" y="68"/>
                      </a:lnTo>
                      <a:lnTo>
                        <a:pt x="164" y="66"/>
                      </a:lnTo>
                      <a:lnTo>
                        <a:pt x="162" y="66"/>
                      </a:lnTo>
                      <a:lnTo>
                        <a:pt x="152" y="64"/>
                      </a:lnTo>
                      <a:lnTo>
                        <a:pt x="150" y="66"/>
                      </a:lnTo>
                      <a:lnTo>
                        <a:pt x="150" y="68"/>
                      </a:lnTo>
                      <a:lnTo>
                        <a:pt x="146" y="68"/>
                      </a:lnTo>
                      <a:lnTo>
                        <a:pt x="146" y="70"/>
                      </a:lnTo>
                      <a:lnTo>
                        <a:pt x="148" y="70"/>
                      </a:lnTo>
                      <a:lnTo>
                        <a:pt x="144" y="74"/>
                      </a:lnTo>
                      <a:lnTo>
                        <a:pt x="144" y="76"/>
                      </a:lnTo>
                      <a:lnTo>
                        <a:pt x="144" y="78"/>
                      </a:lnTo>
                      <a:lnTo>
                        <a:pt x="142" y="78"/>
                      </a:lnTo>
                      <a:lnTo>
                        <a:pt x="138" y="78"/>
                      </a:lnTo>
                      <a:lnTo>
                        <a:pt x="134" y="78"/>
                      </a:lnTo>
                      <a:lnTo>
                        <a:pt x="132" y="78"/>
                      </a:lnTo>
                      <a:lnTo>
                        <a:pt x="134" y="78"/>
                      </a:lnTo>
                      <a:lnTo>
                        <a:pt x="134" y="80"/>
                      </a:lnTo>
                      <a:lnTo>
                        <a:pt x="132" y="80"/>
                      </a:lnTo>
                      <a:lnTo>
                        <a:pt x="130" y="80"/>
                      </a:lnTo>
                      <a:lnTo>
                        <a:pt x="132" y="82"/>
                      </a:lnTo>
                      <a:lnTo>
                        <a:pt x="130" y="82"/>
                      </a:lnTo>
                      <a:lnTo>
                        <a:pt x="128" y="82"/>
                      </a:lnTo>
                      <a:lnTo>
                        <a:pt x="126" y="82"/>
                      </a:lnTo>
                      <a:lnTo>
                        <a:pt x="124" y="82"/>
                      </a:lnTo>
                      <a:lnTo>
                        <a:pt x="126" y="84"/>
                      </a:lnTo>
                      <a:lnTo>
                        <a:pt x="130" y="86"/>
                      </a:lnTo>
                      <a:lnTo>
                        <a:pt x="128" y="88"/>
                      </a:lnTo>
                      <a:lnTo>
                        <a:pt x="124" y="86"/>
                      </a:lnTo>
                      <a:lnTo>
                        <a:pt x="122" y="88"/>
                      </a:lnTo>
                      <a:lnTo>
                        <a:pt x="124" y="90"/>
                      </a:lnTo>
                      <a:lnTo>
                        <a:pt x="128" y="92"/>
                      </a:lnTo>
                      <a:lnTo>
                        <a:pt x="128" y="94"/>
                      </a:lnTo>
                      <a:lnTo>
                        <a:pt x="126" y="92"/>
                      </a:lnTo>
                      <a:lnTo>
                        <a:pt x="126" y="94"/>
                      </a:lnTo>
                      <a:lnTo>
                        <a:pt x="124" y="94"/>
                      </a:lnTo>
                      <a:lnTo>
                        <a:pt x="124" y="96"/>
                      </a:lnTo>
                      <a:lnTo>
                        <a:pt x="124" y="98"/>
                      </a:lnTo>
                      <a:lnTo>
                        <a:pt x="122" y="98"/>
                      </a:lnTo>
                      <a:lnTo>
                        <a:pt x="120" y="100"/>
                      </a:lnTo>
                      <a:lnTo>
                        <a:pt x="116" y="98"/>
                      </a:lnTo>
                      <a:lnTo>
                        <a:pt x="112" y="100"/>
                      </a:lnTo>
                      <a:lnTo>
                        <a:pt x="108" y="100"/>
                      </a:lnTo>
                      <a:lnTo>
                        <a:pt x="108" y="98"/>
                      </a:lnTo>
                      <a:lnTo>
                        <a:pt x="106" y="100"/>
                      </a:lnTo>
                      <a:lnTo>
                        <a:pt x="104" y="100"/>
                      </a:lnTo>
                      <a:lnTo>
                        <a:pt x="100" y="100"/>
                      </a:lnTo>
                      <a:lnTo>
                        <a:pt x="96" y="100"/>
                      </a:lnTo>
                      <a:lnTo>
                        <a:pt x="96" y="98"/>
                      </a:lnTo>
                      <a:lnTo>
                        <a:pt x="96" y="98"/>
                      </a:lnTo>
                      <a:lnTo>
                        <a:pt x="92" y="98"/>
                      </a:lnTo>
                      <a:lnTo>
                        <a:pt x="90" y="96"/>
                      </a:lnTo>
                      <a:lnTo>
                        <a:pt x="90" y="94"/>
                      </a:lnTo>
                      <a:lnTo>
                        <a:pt x="88" y="96"/>
                      </a:lnTo>
                      <a:lnTo>
                        <a:pt x="86" y="96"/>
                      </a:lnTo>
                      <a:lnTo>
                        <a:pt x="86" y="94"/>
                      </a:lnTo>
                      <a:lnTo>
                        <a:pt x="84" y="94"/>
                      </a:lnTo>
                      <a:lnTo>
                        <a:pt x="86" y="92"/>
                      </a:lnTo>
                      <a:lnTo>
                        <a:pt x="88" y="92"/>
                      </a:lnTo>
                      <a:lnTo>
                        <a:pt x="88" y="90"/>
                      </a:lnTo>
                      <a:lnTo>
                        <a:pt x="88" y="88"/>
                      </a:lnTo>
                      <a:lnTo>
                        <a:pt x="86" y="90"/>
                      </a:lnTo>
                      <a:lnTo>
                        <a:pt x="84" y="90"/>
                      </a:lnTo>
                      <a:lnTo>
                        <a:pt x="84" y="86"/>
                      </a:lnTo>
                      <a:lnTo>
                        <a:pt x="84" y="88"/>
                      </a:lnTo>
                      <a:lnTo>
                        <a:pt x="82" y="88"/>
                      </a:lnTo>
                      <a:lnTo>
                        <a:pt x="82" y="90"/>
                      </a:lnTo>
                      <a:lnTo>
                        <a:pt x="84" y="92"/>
                      </a:lnTo>
                      <a:lnTo>
                        <a:pt x="84" y="94"/>
                      </a:lnTo>
                      <a:lnTo>
                        <a:pt x="82" y="92"/>
                      </a:lnTo>
                      <a:lnTo>
                        <a:pt x="82" y="94"/>
                      </a:lnTo>
                      <a:lnTo>
                        <a:pt x="82" y="96"/>
                      </a:lnTo>
                      <a:lnTo>
                        <a:pt x="80" y="96"/>
                      </a:lnTo>
                      <a:lnTo>
                        <a:pt x="82" y="98"/>
                      </a:lnTo>
                      <a:lnTo>
                        <a:pt x="82" y="100"/>
                      </a:lnTo>
                      <a:lnTo>
                        <a:pt x="80" y="100"/>
                      </a:lnTo>
                      <a:lnTo>
                        <a:pt x="76" y="102"/>
                      </a:lnTo>
                      <a:lnTo>
                        <a:pt x="76" y="104"/>
                      </a:lnTo>
                      <a:lnTo>
                        <a:pt x="76" y="106"/>
                      </a:lnTo>
                      <a:lnTo>
                        <a:pt x="76" y="108"/>
                      </a:lnTo>
                      <a:lnTo>
                        <a:pt x="72" y="108"/>
                      </a:lnTo>
                      <a:lnTo>
                        <a:pt x="74" y="110"/>
                      </a:lnTo>
                      <a:lnTo>
                        <a:pt x="72" y="110"/>
                      </a:lnTo>
                      <a:lnTo>
                        <a:pt x="72" y="112"/>
                      </a:lnTo>
                      <a:lnTo>
                        <a:pt x="72" y="114"/>
                      </a:lnTo>
                      <a:lnTo>
                        <a:pt x="72" y="114"/>
                      </a:lnTo>
                      <a:lnTo>
                        <a:pt x="70" y="116"/>
                      </a:lnTo>
                      <a:lnTo>
                        <a:pt x="70" y="118"/>
                      </a:lnTo>
                      <a:lnTo>
                        <a:pt x="68" y="118"/>
                      </a:lnTo>
                      <a:lnTo>
                        <a:pt x="70" y="120"/>
                      </a:lnTo>
                      <a:lnTo>
                        <a:pt x="70" y="122"/>
                      </a:lnTo>
                      <a:lnTo>
                        <a:pt x="68" y="122"/>
                      </a:lnTo>
                      <a:lnTo>
                        <a:pt x="66" y="122"/>
                      </a:lnTo>
                      <a:lnTo>
                        <a:pt x="60" y="120"/>
                      </a:lnTo>
                      <a:lnTo>
                        <a:pt x="60" y="120"/>
                      </a:lnTo>
                      <a:lnTo>
                        <a:pt x="60" y="118"/>
                      </a:lnTo>
                      <a:lnTo>
                        <a:pt x="58" y="118"/>
                      </a:lnTo>
                      <a:lnTo>
                        <a:pt x="58" y="120"/>
                      </a:lnTo>
                      <a:lnTo>
                        <a:pt x="56" y="118"/>
                      </a:lnTo>
                      <a:lnTo>
                        <a:pt x="56" y="120"/>
                      </a:lnTo>
                      <a:lnTo>
                        <a:pt x="54" y="120"/>
                      </a:lnTo>
                      <a:lnTo>
                        <a:pt x="52" y="120"/>
                      </a:lnTo>
                      <a:lnTo>
                        <a:pt x="52" y="122"/>
                      </a:lnTo>
                      <a:lnTo>
                        <a:pt x="52" y="124"/>
                      </a:lnTo>
                      <a:lnTo>
                        <a:pt x="52" y="122"/>
                      </a:lnTo>
                      <a:lnTo>
                        <a:pt x="52" y="124"/>
                      </a:lnTo>
                      <a:lnTo>
                        <a:pt x="50" y="126"/>
                      </a:lnTo>
                      <a:lnTo>
                        <a:pt x="52" y="128"/>
                      </a:lnTo>
                      <a:lnTo>
                        <a:pt x="50" y="128"/>
                      </a:lnTo>
                      <a:lnTo>
                        <a:pt x="50" y="130"/>
                      </a:lnTo>
                      <a:lnTo>
                        <a:pt x="48" y="130"/>
                      </a:lnTo>
                      <a:lnTo>
                        <a:pt x="48" y="132"/>
                      </a:lnTo>
                      <a:lnTo>
                        <a:pt x="48" y="130"/>
                      </a:lnTo>
                      <a:lnTo>
                        <a:pt x="46" y="130"/>
                      </a:lnTo>
                      <a:lnTo>
                        <a:pt x="46" y="132"/>
                      </a:lnTo>
                      <a:lnTo>
                        <a:pt x="46" y="134"/>
                      </a:lnTo>
                      <a:lnTo>
                        <a:pt x="48" y="134"/>
                      </a:lnTo>
                      <a:lnTo>
                        <a:pt x="46" y="136"/>
                      </a:lnTo>
                      <a:lnTo>
                        <a:pt x="44" y="134"/>
                      </a:lnTo>
                      <a:lnTo>
                        <a:pt x="46" y="136"/>
                      </a:lnTo>
                      <a:lnTo>
                        <a:pt x="44" y="136"/>
                      </a:lnTo>
                      <a:lnTo>
                        <a:pt x="42" y="136"/>
                      </a:lnTo>
                      <a:lnTo>
                        <a:pt x="42" y="138"/>
                      </a:lnTo>
                      <a:lnTo>
                        <a:pt x="42" y="140"/>
                      </a:lnTo>
                      <a:lnTo>
                        <a:pt x="40" y="140"/>
                      </a:lnTo>
                      <a:lnTo>
                        <a:pt x="38" y="142"/>
                      </a:lnTo>
                      <a:lnTo>
                        <a:pt x="36" y="142"/>
                      </a:lnTo>
                      <a:lnTo>
                        <a:pt x="38" y="144"/>
                      </a:lnTo>
                      <a:lnTo>
                        <a:pt x="36" y="146"/>
                      </a:lnTo>
                      <a:lnTo>
                        <a:pt x="34" y="148"/>
                      </a:lnTo>
                      <a:lnTo>
                        <a:pt x="34" y="150"/>
                      </a:lnTo>
                      <a:lnTo>
                        <a:pt x="34" y="152"/>
                      </a:lnTo>
                      <a:lnTo>
                        <a:pt x="32" y="152"/>
                      </a:lnTo>
                      <a:lnTo>
                        <a:pt x="30" y="152"/>
                      </a:lnTo>
                      <a:lnTo>
                        <a:pt x="28" y="154"/>
                      </a:lnTo>
                      <a:lnTo>
                        <a:pt x="28" y="156"/>
                      </a:lnTo>
                      <a:lnTo>
                        <a:pt x="26" y="158"/>
                      </a:lnTo>
                      <a:lnTo>
                        <a:pt x="24" y="158"/>
                      </a:lnTo>
                      <a:lnTo>
                        <a:pt x="24" y="160"/>
                      </a:lnTo>
                      <a:lnTo>
                        <a:pt x="22" y="160"/>
                      </a:lnTo>
                      <a:lnTo>
                        <a:pt x="22" y="162"/>
                      </a:lnTo>
                      <a:lnTo>
                        <a:pt x="22" y="164"/>
                      </a:lnTo>
                      <a:lnTo>
                        <a:pt x="20" y="164"/>
                      </a:lnTo>
                      <a:lnTo>
                        <a:pt x="20" y="166"/>
                      </a:lnTo>
                      <a:lnTo>
                        <a:pt x="20" y="168"/>
                      </a:lnTo>
                      <a:lnTo>
                        <a:pt x="18" y="168"/>
                      </a:lnTo>
                      <a:lnTo>
                        <a:pt x="16" y="168"/>
                      </a:lnTo>
                      <a:lnTo>
                        <a:pt x="16" y="170"/>
                      </a:lnTo>
                      <a:lnTo>
                        <a:pt x="14" y="170"/>
                      </a:lnTo>
                      <a:lnTo>
                        <a:pt x="12" y="158"/>
                      </a:lnTo>
                      <a:lnTo>
                        <a:pt x="10" y="150"/>
                      </a:lnTo>
                      <a:lnTo>
                        <a:pt x="4" y="120"/>
                      </a:lnTo>
                      <a:lnTo>
                        <a:pt x="6" y="120"/>
                      </a:lnTo>
                      <a:lnTo>
                        <a:pt x="0" y="92"/>
                      </a:lnTo>
                      <a:lnTo>
                        <a:pt x="430" y="0"/>
                      </a:lnTo>
                      <a:lnTo>
                        <a:pt x="434" y="12"/>
                      </a:lnTo>
                      <a:lnTo>
                        <a:pt x="486" y="188"/>
                      </a:lnTo>
                      <a:lnTo>
                        <a:pt x="522" y="180"/>
                      </a:lnTo>
                      <a:lnTo>
                        <a:pt x="558" y="172"/>
                      </a:lnTo>
                      <a:lnTo>
                        <a:pt x="556" y="172"/>
                      </a:lnTo>
                      <a:lnTo>
                        <a:pt x="558" y="172"/>
                      </a:lnTo>
                      <a:lnTo>
                        <a:pt x="556" y="172"/>
                      </a:lnTo>
                      <a:lnTo>
                        <a:pt x="558" y="172"/>
                      </a:lnTo>
                      <a:lnTo>
                        <a:pt x="556" y="172"/>
                      </a:lnTo>
                      <a:lnTo>
                        <a:pt x="556" y="174"/>
                      </a:lnTo>
                      <a:lnTo>
                        <a:pt x="556" y="172"/>
                      </a:lnTo>
                      <a:lnTo>
                        <a:pt x="556" y="174"/>
                      </a:lnTo>
                      <a:lnTo>
                        <a:pt x="554" y="174"/>
                      </a:lnTo>
                      <a:lnTo>
                        <a:pt x="554" y="172"/>
                      </a:lnTo>
                      <a:lnTo>
                        <a:pt x="554" y="172"/>
                      </a:lnTo>
                      <a:lnTo>
                        <a:pt x="554" y="174"/>
                      </a:lnTo>
                      <a:lnTo>
                        <a:pt x="554" y="174"/>
                      </a:lnTo>
                      <a:lnTo>
                        <a:pt x="554" y="176"/>
                      </a:lnTo>
                      <a:lnTo>
                        <a:pt x="554" y="176"/>
                      </a:lnTo>
                      <a:lnTo>
                        <a:pt x="554" y="176"/>
                      </a:lnTo>
                      <a:lnTo>
                        <a:pt x="556" y="174"/>
                      </a:lnTo>
                      <a:lnTo>
                        <a:pt x="556" y="176"/>
                      </a:lnTo>
                      <a:lnTo>
                        <a:pt x="556" y="178"/>
                      </a:lnTo>
                      <a:lnTo>
                        <a:pt x="558" y="178"/>
                      </a:lnTo>
                      <a:lnTo>
                        <a:pt x="558" y="180"/>
                      </a:lnTo>
                      <a:lnTo>
                        <a:pt x="558" y="178"/>
                      </a:lnTo>
                      <a:lnTo>
                        <a:pt x="558" y="180"/>
                      </a:lnTo>
                      <a:lnTo>
                        <a:pt x="556" y="178"/>
                      </a:lnTo>
                      <a:lnTo>
                        <a:pt x="558" y="180"/>
                      </a:lnTo>
                      <a:lnTo>
                        <a:pt x="556" y="182"/>
                      </a:lnTo>
                      <a:lnTo>
                        <a:pt x="556" y="180"/>
                      </a:lnTo>
                      <a:lnTo>
                        <a:pt x="556" y="178"/>
                      </a:lnTo>
                      <a:lnTo>
                        <a:pt x="556" y="180"/>
                      </a:lnTo>
                      <a:lnTo>
                        <a:pt x="554" y="180"/>
                      </a:lnTo>
                      <a:lnTo>
                        <a:pt x="554" y="178"/>
                      </a:lnTo>
                      <a:lnTo>
                        <a:pt x="554" y="180"/>
                      </a:lnTo>
                      <a:lnTo>
                        <a:pt x="554" y="178"/>
                      </a:lnTo>
                      <a:lnTo>
                        <a:pt x="554" y="180"/>
                      </a:lnTo>
                      <a:lnTo>
                        <a:pt x="554" y="180"/>
                      </a:lnTo>
                      <a:lnTo>
                        <a:pt x="554" y="178"/>
                      </a:lnTo>
                      <a:lnTo>
                        <a:pt x="554" y="180"/>
                      </a:lnTo>
                      <a:lnTo>
                        <a:pt x="552" y="178"/>
                      </a:lnTo>
                      <a:lnTo>
                        <a:pt x="550" y="180"/>
                      </a:lnTo>
                      <a:lnTo>
                        <a:pt x="550" y="178"/>
                      </a:lnTo>
                      <a:lnTo>
                        <a:pt x="550" y="180"/>
                      </a:lnTo>
                      <a:lnTo>
                        <a:pt x="548" y="178"/>
                      </a:lnTo>
                      <a:lnTo>
                        <a:pt x="550" y="180"/>
                      </a:lnTo>
                      <a:lnTo>
                        <a:pt x="548" y="180"/>
                      </a:lnTo>
                      <a:lnTo>
                        <a:pt x="548" y="182"/>
                      </a:lnTo>
                      <a:lnTo>
                        <a:pt x="550" y="180"/>
                      </a:lnTo>
                      <a:lnTo>
                        <a:pt x="552" y="180"/>
                      </a:lnTo>
                      <a:lnTo>
                        <a:pt x="554" y="180"/>
                      </a:lnTo>
                      <a:lnTo>
                        <a:pt x="552" y="180"/>
                      </a:lnTo>
                      <a:lnTo>
                        <a:pt x="554" y="180"/>
                      </a:lnTo>
                      <a:lnTo>
                        <a:pt x="554" y="182"/>
                      </a:lnTo>
                      <a:lnTo>
                        <a:pt x="554" y="180"/>
                      </a:lnTo>
                      <a:lnTo>
                        <a:pt x="554" y="182"/>
                      </a:lnTo>
                      <a:lnTo>
                        <a:pt x="554" y="180"/>
                      </a:lnTo>
                      <a:lnTo>
                        <a:pt x="554" y="180"/>
                      </a:lnTo>
                      <a:close/>
                    </a:path>
                  </a:pathLst>
                </a:custGeom>
                <a:solidFill>
                  <a:srgbClr val="F37761"/>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113" name="Freeform 184">
                  <a:extLst>
                    <a:ext uri="{FF2B5EF4-FFF2-40B4-BE49-F238E27FC236}">
                      <a16:creationId xmlns:a16="http://schemas.microsoft.com/office/drawing/2014/main" id="{51F9D152-9B7B-9CA3-7438-F0DCF974E10D}"/>
                    </a:ext>
                  </a:extLst>
                </p:cNvPr>
                <p:cNvSpPr>
                  <a:spLocks/>
                </p:cNvSpPr>
                <p:nvPr/>
              </p:nvSpPr>
              <p:spPr bwMode="auto">
                <a:xfrm>
                  <a:off x="8585200" y="3130550"/>
                  <a:ext cx="85725" cy="241300"/>
                </a:xfrm>
                <a:custGeom>
                  <a:avLst/>
                  <a:gdLst>
                    <a:gd name="T0" fmla="*/ 4 w 54"/>
                    <a:gd name="T1" fmla="*/ 128 h 152"/>
                    <a:gd name="T2" fmla="*/ 2 w 54"/>
                    <a:gd name="T3" fmla="*/ 124 h 152"/>
                    <a:gd name="T4" fmla="*/ 8 w 54"/>
                    <a:gd name="T5" fmla="*/ 122 h 152"/>
                    <a:gd name="T6" fmla="*/ 2 w 54"/>
                    <a:gd name="T7" fmla="*/ 120 h 152"/>
                    <a:gd name="T8" fmla="*/ 4 w 54"/>
                    <a:gd name="T9" fmla="*/ 114 h 152"/>
                    <a:gd name="T10" fmla="*/ 8 w 54"/>
                    <a:gd name="T11" fmla="*/ 108 h 152"/>
                    <a:gd name="T12" fmla="*/ 4 w 54"/>
                    <a:gd name="T13" fmla="*/ 106 h 152"/>
                    <a:gd name="T14" fmla="*/ 6 w 54"/>
                    <a:gd name="T15" fmla="*/ 104 h 152"/>
                    <a:gd name="T16" fmla="*/ 4 w 54"/>
                    <a:gd name="T17" fmla="*/ 102 h 152"/>
                    <a:gd name="T18" fmla="*/ 2 w 54"/>
                    <a:gd name="T19" fmla="*/ 104 h 152"/>
                    <a:gd name="T20" fmla="*/ 2 w 54"/>
                    <a:gd name="T21" fmla="*/ 102 h 152"/>
                    <a:gd name="T22" fmla="*/ 4 w 54"/>
                    <a:gd name="T23" fmla="*/ 96 h 152"/>
                    <a:gd name="T24" fmla="*/ 6 w 54"/>
                    <a:gd name="T25" fmla="*/ 98 h 152"/>
                    <a:gd name="T26" fmla="*/ 8 w 54"/>
                    <a:gd name="T27" fmla="*/ 94 h 152"/>
                    <a:gd name="T28" fmla="*/ 10 w 54"/>
                    <a:gd name="T29" fmla="*/ 92 h 152"/>
                    <a:gd name="T30" fmla="*/ 8 w 54"/>
                    <a:gd name="T31" fmla="*/ 90 h 152"/>
                    <a:gd name="T32" fmla="*/ 2 w 54"/>
                    <a:gd name="T33" fmla="*/ 94 h 152"/>
                    <a:gd name="T34" fmla="*/ 4 w 54"/>
                    <a:gd name="T35" fmla="*/ 84 h 152"/>
                    <a:gd name="T36" fmla="*/ 10 w 54"/>
                    <a:gd name="T37" fmla="*/ 82 h 152"/>
                    <a:gd name="T38" fmla="*/ 14 w 54"/>
                    <a:gd name="T39" fmla="*/ 80 h 152"/>
                    <a:gd name="T40" fmla="*/ 4 w 54"/>
                    <a:gd name="T41" fmla="*/ 82 h 152"/>
                    <a:gd name="T42" fmla="*/ 2 w 54"/>
                    <a:gd name="T43" fmla="*/ 80 h 152"/>
                    <a:gd name="T44" fmla="*/ 6 w 54"/>
                    <a:gd name="T45" fmla="*/ 80 h 152"/>
                    <a:gd name="T46" fmla="*/ 2 w 54"/>
                    <a:gd name="T47" fmla="*/ 80 h 152"/>
                    <a:gd name="T48" fmla="*/ 10 w 54"/>
                    <a:gd name="T49" fmla="*/ 76 h 152"/>
                    <a:gd name="T50" fmla="*/ 4 w 54"/>
                    <a:gd name="T51" fmla="*/ 70 h 152"/>
                    <a:gd name="T52" fmla="*/ 6 w 54"/>
                    <a:gd name="T53" fmla="*/ 68 h 152"/>
                    <a:gd name="T54" fmla="*/ 8 w 54"/>
                    <a:gd name="T55" fmla="*/ 60 h 152"/>
                    <a:gd name="T56" fmla="*/ 10 w 54"/>
                    <a:gd name="T57" fmla="*/ 56 h 152"/>
                    <a:gd name="T58" fmla="*/ 12 w 54"/>
                    <a:gd name="T59" fmla="*/ 44 h 152"/>
                    <a:gd name="T60" fmla="*/ 10 w 54"/>
                    <a:gd name="T61" fmla="*/ 44 h 152"/>
                    <a:gd name="T62" fmla="*/ 18 w 54"/>
                    <a:gd name="T63" fmla="*/ 44 h 152"/>
                    <a:gd name="T64" fmla="*/ 20 w 54"/>
                    <a:gd name="T65" fmla="*/ 36 h 152"/>
                    <a:gd name="T66" fmla="*/ 22 w 54"/>
                    <a:gd name="T67" fmla="*/ 32 h 152"/>
                    <a:gd name="T68" fmla="*/ 20 w 54"/>
                    <a:gd name="T69" fmla="*/ 26 h 152"/>
                    <a:gd name="T70" fmla="*/ 20 w 54"/>
                    <a:gd name="T71" fmla="*/ 24 h 152"/>
                    <a:gd name="T72" fmla="*/ 14 w 54"/>
                    <a:gd name="T73" fmla="*/ 22 h 152"/>
                    <a:gd name="T74" fmla="*/ 24 w 54"/>
                    <a:gd name="T75" fmla="*/ 16 h 152"/>
                    <a:gd name="T76" fmla="*/ 52 w 54"/>
                    <a:gd name="T77" fmla="*/ 2 h 152"/>
                    <a:gd name="T78" fmla="*/ 48 w 54"/>
                    <a:gd name="T79" fmla="*/ 8 h 152"/>
                    <a:gd name="T80" fmla="*/ 46 w 54"/>
                    <a:gd name="T81" fmla="*/ 18 h 152"/>
                    <a:gd name="T82" fmla="*/ 44 w 54"/>
                    <a:gd name="T83" fmla="*/ 28 h 152"/>
                    <a:gd name="T84" fmla="*/ 42 w 54"/>
                    <a:gd name="T85" fmla="*/ 32 h 152"/>
                    <a:gd name="T86" fmla="*/ 40 w 54"/>
                    <a:gd name="T87" fmla="*/ 48 h 152"/>
                    <a:gd name="T88" fmla="*/ 38 w 54"/>
                    <a:gd name="T89" fmla="*/ 56 h 152"/>
                    <a:gd name="T90" fmla="*/ 30 w 54"/>
                    <a:gd name="T91" fmla="*/ 72 h 152"/>
                    <a:gd name="T92" fmla="*/ 34 w 54"/>
                    <a:gd name="T93" fmla="*/ 80 h 152"/>
                    <a:gd name="T94" fmla="*/ 28 w 54"/>
                    <a:gd name="T95" fmla="*/ 80 h 152"/>
                    <a:gd name="T96" fmla="*/ 26 w 54"/>
                    <a:gd name="T97" fmla="*/ 86 h 152"/>
                    <a:gd name="T98" fmla="*/ 22 w 54"/>
                    <a:gd name="T99" fmla="*/ 88 h 152"/>
                    <a:gd name="T100" fmla="*/ 24 w 54"/>
                    <a:gd name="T101" fmla="*/ 76 h 152"/>
                    <a:gd name="T102" fmla="*/ 20 w 54"/>
                    <a:gd name="T103" fmla="*/ 86 h 152"/>
                    <a:gd name="T104" fmla="*/ 20 w 54"/>
                    <a:gd name="T105" fmla="*/ 88 h 152"/>
                    <a:gd name="T106" fmla="*/ 20 w 54"/>
                    <a:gd name="T107" fmla="*/ 96 h 152"/>
                    <a:gd name="T108" fmla="*/ 16 w 54"/>
                    <a:gd name="T109" fmla="*/ 106 h 152"/>
                    <a:gd name="T110" fmla="*/ 14 w 54"/>
                    <a:gd name="T111" fmla="*/ 114 h 152"/>
                    <a:gd name="T112" fmla="*/ 16 w 54"/>
                    <a:gd name="T113" fmla="*/ 132 h 152"/>
                    <a:gd name="T114" fmla="*/ 16 w 54"/>
                    <a:gd name="T115" fmla="*/ 138 h 152"/>
                    <a:gd name="T116" fmla="*/ 14 w 54"/>
                    <a:gd name="T117" fmla="*/ 150 h 152"/>
                    <a:gd name="T118" fmla="*/ 4 w 54"/>
                    <a:gd name="T119" fmla="*/ 136 h 152"/>
                    <a:gd name="T120" fmla="*/ 6 w 54"/>
                    <a:gd name="T121" fmla="*/ 134 h 152"/>
                    <a:gd name="T122" fmla="*/ 6 w 54"/>
                    <a:gd name="T123" fmla="*/ 13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 h="152">
                      <a:moveTo>
                        <a:pt x="2" y="132"/>
                      </a:moveTo>
                      <a:lnTo>
                        <a:pt x="2" y="128"/>
                      </a:lnTo>
                      <a:lnTo>
                        <a:pt x="4" y="128"/>
                      </a:lnTo>
                      <a:lnTo>
                        <a:pt x="6" y="128"/>
                      </a:lnTo>
                      <a:lnTo>
                        <a:pt x="6" y="126"/>
                      </a:lnTo>
                      <a:lnTo>
                        <a:pt x="4" y="128"/>
                      </a:lnTo>
                      <a:lnTo>
                        <a:pt x="4" y="126"/>
                      </a:lnTo>
                      <a:lnTo>
                        <a:pt x="4" y="128"/>
                      </a:lnTo>
                      <a:lnTo>
                        <a:pt x="4" y="126"/>
                      </a:lnTo>
                      <a:lnTo>
                        <a:pt x="2" y="128"/>
                      </a:lnTo>
                      <a:lnTo>
                        <a:pt x="2" y="126"/>
                      </a:lnTo>
                      <a:lnTo>
                        <a:pt x="2" y="124"/>
                      </a:lnTo>
                      <a:lnTo>
                        <a:pt x="4" y="124"/>
                      </a:lnTo>
                      <a:lnTo>
                        <a:pt x="4" y="126"/>
                      </a:lnTo>
                      <a:lnTo>
                        <a:pt x="4" y="124"/>
                      </a:lnTo>
                      <a:lnTo>
                        <a:pt x="2" y="124"/>
                      </a:lnTo>
                      <a:lnTo>
                        <a:pt x="4" y="122"/>
                      </a:lnTo>
                      <a:lnTo>
                        <a:pt x="4" y="124"/>
                      </a:lnTo>
                      <a:lnTo>
                        <a:pt x="4" y="122"/>
                      </a:lnTo>
                      <a:lnTo>
                        <a:pt x="6" y="122"/>
                      </a:lnTo>
                      <a:lnTo>
                        <a:pt x="4" y="122"/>
                      </a:lnTo>
                      <a:lnTo>
                        <a:pt x="6" y="122"/>
                      </a:lnTo>
                      <a:lnTo>
                        <a:pt x="6" y="120"/>
                      </a:lnTo>
                      <a:lnTo>
                        <a:pt x="8" y="122"/>
                      </a:lnTo>
                      <a:lnTo>
                        <a:pt x="6" y="120"/>
                      </a:lnTo>
                      <a:lnTo>
                        <a:pt x="4" y="120"/>
                      </a:lnTo>
                      <a:lnTo>
                        <a:pt x="6" y="120"/>
                      </a:lnTo>
                      <a:lnTo>
                        <a:pt x="6" y="118"/>
                      </a:lnTo>
                      <a:lnTo>
                        <a:pt x="4" y="120"/>
                      </a:lnTo>
                      <a:lnTo>
                        <a:pt x="4" y="118"/>
                      </a:lnTo>
                      <a:lnTo>
                        <a:pt x="4" y="120"/>
                      </a:lnTo>
                      <a:lnTo>
                        <a:pt x="2" y="120"/>
                      </a:lnTo>
                      <a:lnTo>
                        <a:pt x="4" y="122"/>
                      </a:lnTo>
                      <a:lnTo>
                        <a:pt x="2" y="122"/>
                      </a:lnTo>
                      <a:lnTo>
                        <a:pt x="0" y="122"/>
                      </a:lnTo>
                      <a:lnTo>
                        <a:pt x="2" y="122"/>
                      </a:lnTo>
                      <a:lnTo>
                        <a:pt x="0" y="124"/>
                      </a:lnTo>
                      <a:lnTo>
                        <a:pt x="0" y="120"/>
                      </a:lnTo>
                      <a:lnTo>
                        <a:pt x="2" y="114"/>
                      </a:lnTo>
                      <a:lnTo>
                        <a:pt x="4" y="114"/>
                      </a:lnTo>
                      <a:lnTo>
                        <a:pt x="4" y="112"/>
                      </a:lnTo>
                      <a:lnTo>
                        <a:pt x="4" y="114"/>
                      </a:lnTo>
                      <a:lnTo>
                        <a:pt x="2" y="112"/>
                      </a:lnTo>
                      <a:lnTo>
                        <a:pt x="2" y="110"/>
                      </a:lnTo>
                      <a:lnTo>
                        <a:pt x="4" y="110"/>
                      </a:lnTo>
                      <a:lnTo>
                        <a:pt x="6" y="110"/>
                      </a:lnTo>
                      <a:lnTo>
                        <a:pt x="8" y="110"/>
                      </a:lnTo>
                      <a:lnTo>
                        <a:pt x="8" y="108"/>
                      </a:lnTo>
                      <a:lnTo>
                        <a:pt x="8" y="110"/>
                      </a:lnTo>
                      <a:lnTo>
                        <a:pt x="6" y="108"/>
                      </a:lnTo>
                      <a:lnTo>
                        <a:pt x="8" y="108"/>
                      </a:lnTo>
                      <a:lnTo>
                        <a:pt x="6" y="110"/>
                      </a:lnTo>
                      <a:lnTo>
                        <a:pt x="6" y="108"/>
                      </a:lnTo>
                      <a:lnTo>
                        <a:pt x="4" y="108"/>
                      </a:lnTo>
                      <a:lnTo>
                        <a:pt x="2" y="108"/>
                      </a:lnTo>
                      <a:lnTo>
                        <a:pt x="4" y="106"/>
                      </a:lnTo>
                      <a:lnTo>
                        <a:pt x="4" y="108"/>
                      </a:lnTo>
                      <a:lnTo>
                        <a:pt x="4" y="106"/>
                      </a:lnTo>
                      <a:lnTo>
                        <a:pt x="6" y="106"/>
                      </a:lnTo>
                      <a:lnTo>
                        <a:pt x="4" y="106"/>
                      </a:lnTo>
                      <a:lnTo>
                        <a:pt x="4" y="104"/>
                      </a:lnTo>
                      <a:lnTo>
                        <a:pt x="6" y="104"/>
                      </a:lnTo>
                      <a:lnTo>
                        <a:pt x="6" y="106"/>
                      </a:lnTo>
                      <a:lnTo>
                        <a:pt x="6" y="104"/>
                      </a:lnTo>
                      <a:lnTo>
                        <a:pt x="8" y="104"/>
                      </a:lnTo>
                      <a:lnTo>
                        <a:pt x="6" y="104"/>
                      </a:lnTo>
                      <a:lnTo>
                        <a:pt x="8" y="104"/>
                      </a:lnTo>
                      <a:lnTo>
                        <a:pt x="6" y="104"/>
                      </a:lnTo>
                      <a:lnTo>
                        <a:pt x="4" y="104"/>
                      </a:lnTo>
                      <a:lnTo>
                        <a:pt x="6" y="100"/>
                      </a:lnTo>
                      <a:lnTo>
                        <a:pt x="6" y="102"/>
                      </a:lnTo>
                      <a:lnTo>
                        <a:pt x="4" y="102"/>
                      </a:lnTo>
                      <a:lnTo>
                        <a:pt x="4" y="104"/>
                      </a:lnTo>
                      <a:lnTo>
                        <a:pt x="4" y="102"/>
                      </a:lnTo>
                      <a:lnTo>
                        <a:pt x="4" y="104"/>
                      </a:lnTo>
                      <a:lnTo>
                        <a:pt x="4" y="106"/>
                      </a:lnTo>
                      <a:lnTo>
                        <a:pt x="2" y="106"/>
                      </a:lnTo>
                      <a:lnTo>
                        <a:pt x="2" y="104"/>
                      </a:lnTo>
                      <a:lnTo>
                        <a:pt x="2" y="106"/>
                      </a:lnTo>
                      <a:lnTo>
                        <a:pt x="2" y="104"/>
                      </a:lnTo>
                      <a:lnTo>
                        <a:pt x="2" y="106"/>
                      </a:lnTo>
                      <a:lnTo>
                        <a:pt x="2" y="108"/>
                      </a:lnTo>
                      <a:lnTo>
                        <a:pt x="2" y="106"/>
                      </a:lnTo>
                      <a:lnTo>
                        <a:pt x="2" y="102"/>
                      </a:lnTo>
                      <a:lnTo>
                        <a:pt x="0" y="104"/>
                      </a:lnTo>
                      <a:lnTo>
                        <a:pt x="2" y="102"/>
                      </a:lnTo>
                      <a:lnTo>
                        <a:pt x="2" y="100"/>
                      </a:lnTo>
                      <a:lnTo>
                        <a:pt x="2" y="102"/>
                      </a:lnTo>
                      <a:lnTo>
                        <a:pt x="4" y="102"/>
                      </a:lnTo>
                      <a:lnTo>
                        <a:pt x="2" y="102"/>
                      </a:lnTo>
                      <a:lnTo>
                        <a:pt x="2" y="100"/>
                      </a:lnTo>
                      <a:lnTo>
                        <a:pt x="4" y="100"/>
                      </a:lnTo>
                      <a:lnTo>
                        <a:pt x="2" y="100"/>
                      </a:lnTo>
                      <a:lnTo>
                        <a:pt x="2" y="98"/>
                      </a:lnTo>
                      <a:lnTo>
                        <a:pt x="4" y="98"/>
                      </a:lnTo>
                      <a:lnTo>
                        <a:pt x="4" y="96"/>
                      </a:lnTo>
                      <a:lnTo>
                        <a:pt x="4" y="98"/>
                      </a:lnTo>
                      <a:lnTo>
                        <a:pt x="6" y="98"/>
                      </a:lnTo>
                      <a:lnTo>
                        <a:pt x="8" y="98"/>
                      </a:lnTo>
                      <a:lnTo>
                        <a:pt x="10" y="98"/>
                      </a:lnTo>
                      <a:lnTo>
                        <a:pt x="8" y="98"/>
                      </a:lnTo>
                      <a:lnTo>
                        <a:pt x="6" y="98"/>
                      </a:lnTo>
                      <a:lnTo>
                        <a:pt x="6" y="96"/>
                      </a:lnTo>
                      <a:lnTo>
                        <a:pt x="6" y="98"/>
                      </a:lnTo>
                      <a:lnTo>
                        <a:pt x="6" y="96"/>
                      </a:lnTo>
                      <a:lnTo>
                        <a:pt x="6" y="98"/>
                      </a:lnTo>
                      <a:lnTo>
                        <a:pt x="6" y="96"/>
                      </a:lnTo>
                      <a:lnTo>
                        <a:pt x="6" y="98"/>
                      </a:lnTo>
                      <a:lnTo>
                        <a:pt x="6" y="96"/>
                      </a:lnTo>
                      <a:lnTo>
                        <a:pt x="4" y="96"/>
                      </a:lnTo>
                      <a:lnTo>
                        <a:pt x="6" y="94"/>
                      </a:lnTo>
                      <a:lnTo>
                        <a:pt x="8" y="94"/>
                      </a:lnTo>
                      <a:lnTo>
                        <a:pt x="10" y="94"/>
                      </a:lnTo>
                      <a:lnTo>
                        <a:pt x="10" y="92"/>
                      </a:lnTo>
                      <a:lnTo>
                        <a:pt x="10" y="94"/>
                      </a:lnTo>
                      <a:lnTo>
                        <a:pt x="8" y="92"/>
                      </a:lnTo>
                      <a:lnTo>
                        <a:pt x="8" y="94"/>
                      </a:lnTo>
                      <a:lnTo>
                        <a:pt x="6" y="94"/>
                      </a:lnTo>
                      <a:lnTo>
                        <a:pt x="8" y="92"/>
                      </a:lnTo>
                      <a:lnTo>
                        <a:pt x="10" y="92"/>
                      </a:lnTo>
                      <a:lnTo>
                        <a:pt x="10" y="90"/>
                      </a:lnTo>
                      <a:lnTo>
                        <a:pt x="10" y="92"/>
                      </a:lnTo>
                      <a:lnTo>
                        <a:pt x="8" y="90"/>
                      </a:lnTo>
                      <a:lnTo>
                        <a:pt x="10" y="90"/>
                      </a:lnTo>
                      <a:lnTo>
                        <a:pt x="8" y="90"/>
                      </a:lnTo>
                      <a:lnTo>
                        <a:pt x="8" y="86"/>
                      </a:lnTo>
                      <a:lnTo>
                        <a:pt x="6" y="90"/>
                      </a:lnTo>
                      <a:lnTo>
                        <a:pt x="8" y="90"/>
                      </a:lnTo>
                      <a:lnTo>
                        <a:pt x="6" y="92"/>
                      </a:lnTo>
                      <a:lnTo>
                        <a:pt x="6" y="94"/>
                      </a:lnTo>
                      <a:lnTo>
                        <a:pt x="4" y="94"/>
                      </a:lnTo>
                      <a:lnTo>
                        <a:pt x="4" y="92"/>
                      </a:lnTo>
                      <a:lnTo>
                        <a:pt x="4" y="94"/>
                      </a:lnTo>
                      <a:lnTo>
                        <a:pt x="4" y="96"/>
                      </a:lnTo>
                      <a:lnTo>
                        <a:pt x="2" y="96"/>
                      </a:lnTo>
                      <a:lnTo>
                        <a:pt x="2" y="94"/>
                      </a:lnTo>
                      <a:lnTo>
                        <a:pt x="2" y="96"/>
                      </a:lnTo>
                      <a:lnTo>
                        <a:pt x="2" y="92"/>
                      </a:lnTo>
                      <a:lnTo>
                        <a:pt x="2" y="88"/>
                      </a:lnTo>
                      <a:lnTo>
                        <a:pt x="2" y="86"/>
                      </a:lnTo>
                      <a:lnTo>
                        <a:pt x="4" y="86"/>
                      </a:lnTo>
                      <a:lnTo>
                        <a:pt x="4" y="84"/>
                      </a:lnTo>
                      <a:lnTo>
                        <a:pt x="2" y="84"/>
                      </a:lnTo>
                      <a:lnTo>
                        <a:pt x="4" y="84"/>
                      </a:lnTo>
                      <a:lnTo>
                        <a:pt x="2" y="84"/>
                      </a:lnTo>
                      <a:lnTo>
                        <a:pt x="4" y="84"/>
                      </a:lnTo>
                      <a:lnTo>
                        <a:pt x="4" y="86"/>
                      </a:lnTo>
                      <a:lnTo>
                        <a:pt x="4" y="84"/>
                      </a:lnTo>
                      <a:lnTo>
                        <a:pt x="6" y="84"/>
                      </a:lnTo>
                      <a:lnTo>
                        <a:pt x="6" y="82"/>
                      </a:lnTo>
                      <a:lnTo>
                        <a:pt x="8" y="84"/>
                      </a:lnTo>
                      <a:lnTo>
                        <a:pt x="10" y="82"/>
                      </a:lnTo>
                      <a:lnTo>
                        <a:pt x="10" y="84"/>
                      </a:lnTo>
                      <a:lnTo>
                        <a:pt x="10" y="82"/>
                      </a:lnTo>
                      <a:lnTo>
                        <a:pt x="12" y="82"/>
                      </a:lnTo>
                      <a:lnTo>
                        <a:pt x="14" y="82"/>
                      </a:lnTo>
                      <a:lnTo>
                        <a:pt x="12" y="82"/>
                      </a:lnTo>
                      <a:lnTo>
                        <a:pt x="14" y="80"/>
                      </a:lnTo>
                      <a:lnTo>
                        <a:pt x="14" y="80"/>
                      </a:lnTo>
                      <a:lnTo>
                        <a:pt x="14" y="80"/>
                      </a:lnTo>
                      <a:lnTo>
                        <a:pt x="12" y="80"/>
                      </a:lnTo>
                      <a:lnTo>
                        <a:pt x="12" y="82"/>
                      </a:lnTo>
                      <a:lnTo>
                        <a:pt x="10" y="82"/>
                      </a:lnTo>
                      <a:lnTo>
                        <a:pt x="10" y="80"/>
                      </a:lnTo>
                      <a:lnTo>
                        <a:pt x="10" y="82"/>
                      </a:lnTo>
                      <a:lnTo>
                        <a:pt x="8" y="82"/>
                      </a:lnTo>
                      <a:lnTo>
                        <a:pt x="6" y="82"/>
                      </a:lnTo>
                      <a:lnTo>
                        <a:pt x="4" y="82"/>
                      </a:lnTo>
                      <a:lnTo>
                        <a:pt x="2" y="82"/>
                      </a:lnTo>
                      <a:lnTo>
                        <a:pt x="4" y="82"/>
                      </a:lnTo>
                      <a:lnTo>
                        <a:pt x="2" y="82"/>
                      </a:lnTo>
                      <a:lnTo>
                        <a:pt x="2" y="84"/>
                      </a:lnTo>
                      <a:lnTo>
                        <a:pt x="2" y="82"/>
                      </a:lnTo>
                      <a:lnTo>
                        <a:pt x="2" y="80"/>
                      </a:lnTo>
                      <a:lnTo>
                        <a:pt x="2" y="80"/>
                      </a:lnTo>
                      <a:lnTo>
                        <a:pt x="2" y="80"/>
                      </a:lnTo>
                      <a:lnTo>
                        <a:pt x="2" y="80"/>
                      </a:lnTo>
                      <a:lnTo>
                        <a:pt x="4" y="80"/>
                      </a:lnTo>
                      <a:lnTo>
                        <a:pt x="6" y="80"/>
                      </a:lnTo>
                      <a:lnTo>
                        <a:pt x="8" y="80"/>
                      </a:lnTo>
                      <a:lnTo>
                        <a:pt x="8" y="80"/>
                      </a:lnTo>
                      <a:lnTo>
                        <a:pt x="6" y="80"/>
                      </a:lnTo>
                      <a:lnTo>
                        <a:pt x="6" y="80"/>
                      </a:lnTo>
                      <a:lnTo>
                        <a:pt x="6" y="80"/>
                      </a:lnTo>
                      <a:lnTo>
                        <a:pt x="4" y="80"/>
                      </a:lnTo>
                      <a:lnTo>
                        <a:pt x="4" y="76"/>
                      </a:lnTo>
                      <a:lnTo>
                        <a:pt x="6" y="76"/>
                      </a:lnTo>
                      <a:lnTo>
                        <a:pt x="4" y="76"/>
                      </a:lnTo>
                      <a:lnTo>
                        <a:pt x="2" y="80"/>
                      </a:lnTo>
                      <a:lnTo>
                        <a:pt x="4" y="76"/>
                      </a:lnTo>
                      <a:lnTo>
                        <a:pt x="2" y="76"/>
                      </a:lnTo>
                      <a:lnTo>
                        <a:pt x="2" y="80"/>
                      </a:lnTo>
                      <a:lnTo>
                        <a:pt x="4" y="72"/>
                      </a:lnTo>
                      <a:lnTo>
                        <a:pt x="4" y="74"/>
                      </a:lnTo>
                      <a:lnTo>
                        <a:pt x="6" y="74"/>
                      </a:lnTo>
                      <a:lnTo>
                        <a:pt x="8" y="74"/>
                      </a:lnTo>
                      <a:lnTo>
                        <a:pt x="8" y="76"/>
                      </a:lnTo>
                      <a:lnTo>
                        <a:pt x="10" y="76"/>
                      </a:lnTo>
                      <a:lnTo>
                        <a:pt x="8" y="76"/>
                      </a:lnTo>
                      <a:lnTo>
                        <a:pt x="10" y="76"/>
                      </a:lnTo>
                      <a:lnTo>
                        <a:pt x="8" y="76"/>
                      </a:lnTo>
                      <a:lnTo>
                        <a:pt x="10" y="74"/>
                      </a:lnTo>
                      <a:lnTo>
                        <a:pt x="8" y="74"/>
                      </a:lnTo>
                      <a:lnTo>
                        <a:pt x="8" y="72"/>
                      </a:lnTo>
                      <a:lnTo>
                        <a:pt x="6" y="74"/>
                      </a:lnTo>
                      <a:lnTo>
                        <a:pt x="6" y="72"/>
                      </a:lnTo>
                      <a:lnTo>
                        <a:pt x="6" y="70"/>
                      </a:lnTo>
                      <a:lnTo>
                        <a:pt x="4" y="70"/>
                      </a:lnTo>
                      <a:lnTo>
                        <a:pt x="4" y="68"/>
                      </a:lnTo>
                      <a:lnTo>
                        <a:pt x="6" y="68"/>
                      </a:lnTo>
                      <a:lnTo>
                        <a:pt x="8" y="68"/>
                      </a:lnTo>
                      <a:lnTo>
                        <a:pt x="6" y="68"/>
                      </a:lnTo>
                      <a:lnTo>
                        <a:pt x="8" y="68"/>
                      </a:lnTo>
                      <a:lnTo>
                        <a:pt x="6" y="68"/>
                      </a:lnTo>
                      <a:lnTo>
                        <a:pt x="8" y="68"/>
                      </a:lnTo>
                      <a:lnTo>
                        <a:pt x="6" y="68"/>
                      </a:lnTo>
                      <a:lnTo>
                        <a:pt x="6" y="66"/>
                      </a:lnTo>
                      <a:lnTo>
                        <a:pt x="8" y="66"/>
                      </a:lnTo>
                      <a:lnTo>
                        <a:pt x="10" y="66"/>
                      </a:lnTo>
                      <a:lnTo>
                        <a:pt x="10" y="64"/>
                      </a:lnTo>
                      <a:lnTo>
                        <a:pt x="8" y="64"/>
                      </a:lnTo>
                      <a:lnTo>
                        <a:pt x="8" y="60"/>
                      </a:lnTo>
                      <a:lnTo>
                        <a:pt x="8" y="64"/>
                      </a:lnTo>
                      <a:lnTo>
                        <a:pt x="8" y="60"/>
                      </a:lnTo>
                      <a:lnTo>
                        <a:pt x="10" y="60"/>
                      </a:lnTo>
                      <a:lnTo>
                        <a:pt x="8" y="60"/>
                      </a:lnTo>
                      <a:lnTo>
                        <a:pt x="8" y="58"/>
                      </a:lnTo>
                      <a:lnTo>
                        <a:pt x="8" y="56"/>
                      </a:lnTo>
                      <a:lnTo>
                        <a:pt x="10" y="56"/>
                      </a:lnTo>
                      <a:lnTo>
                        <a:pt x="12" y="56"/>
                      </a:lnTo>
                      <a:lnTo>
                        <a:pt x="12" y="54"/>
                      </a:lnTo>
                      <a:lnTo>
                        <a:pt x="10" y="56"/>
                      </a:lnTo>
                      <a:lnTo>
                        <a:pt x="8" y="56"/>
                      </a:lnTo>
                      <a:lnTo>
                        <a:pt x="8" y="54"/>
                      </a:lnTo>
                      <a:lnTo>
                        <a:pt x="10" y="52"/>
                      </a:lnTo>
                      <a:lnTo>
                        <a:pt x="12" y="52"/>
                      </a:lnTo>
                      <a:lnTo>
                        <a:pt x="12" y="50"/>
                      </a:lnTo>
                      <a:lnTo>
                        <a:pt x="14" y="50"/>
                      </a:lnTo>
                      <a:lnTo>
                        <a:pt x="14" y="48"/>
                      </a:lnTo>
                      <a:lnTo>
                        <a:pt x="12" y="44"/>
                      </a:lnTo>
                      <a:lnTo>
                        <a:pt x="10" y="44"/>
                      </a:lnTo>
                      <a:lnTo>
                        <a:pt x="12" y="44"/>
                      </a:lnTo>
                      <a:lnTo>
                        <a:pt x="10" y="48"/>
                      </a:lnTo>
                      <a:lnTo>
                        <a:pt x="8" y="44"/>
                      </a:lnTo>
                      <a:lnTo>
                        <a:pt x="10" y="44"/>
                      </a:lnTo>
                      <a:lnTo>
                        <a:pt x="8" y="44"/>
                      </a:lnTo>
                      <a:lnTo>
                        <a:pt x="10" y="44"/>
                      </a:lnTo>
                      <a:lnTo>
                        <a:pt x="10" y="44"/>
                      </a:lnTo>
                      <a:lnTo>
                        <a:pt x="12" y="42"/>
                      </a:lnTo>
                      <a:lnTo>
                        <a:pt x="12" y="44"/>
                      </a:lnTo>
                      <a:lnTo>
                        <a:pt x="12" y="42"/>
                      </a:lnTo>
                      <a:lnTo>
                        <a:pt x="12" y="44"/>
                      </a:lnTo>
                      <a:lnTo>
                        <a:pt x="14" y="42"/>
                      </a:lnTo>
                      <a:lnTo>
                        <a:pt x="16" y="44"/>
                      </a:lnTo>
                      <a:lnTo>
                        <a:pt x="16" y="44"/>
                      </a:lnTo>
                      <a:lnTo>
                        <a:pt x="18" y="44"/>
                      </a:lnTo>
                      <a:lnTo>
                        <a:pt x="20" y="44"/>
                      </a:lnTo>
                      <a:lnTo>
                        <a:pt x="18" y="42"/>
                      </a:lnTo>
                      <a:lnTo>
                        <a:pt x="20" y="44"/>
                      </a:lnTo>
                      <a:lnTo>
                        <a:pt x="20" y="42"/>
                      </a:lnTo>
                      <a:lnTo>
                        <a:pt x="18" y="42"/>
                      </a:lnTo>
                      <a:lnTo>
                        <a:pt x="20" y="40"/>
                      </a:lnTo>
                      <a:lnTo>
                        <a:pt x="18" y="40"/>
                      </a:lnTo>
                      <a:lnTo>
                        <a:pt x="20" y="36"/>
                      </a:lnTo>
                      <a:lnTo>
                        <a:pt x="18" y="36"/>
                      </a:lnTo>
                      <a:lnTo>
                        <a:pt x="20" y="36"/>
                      </a:lnTo>
                      <a:lnTo>
                        <a:pt x="18" y="36"/>
                      </a:lnTo>
                      <a:lnTo>
                        <a:pt x="20" y="34"/>
                      </a:lnTo>
                      <a:lnTo>
                        <a:pt x="20" y="36"/>
                      </a:lnTo>
                      <a:lnTo>
                        <a:pt x="20" y="34"/>
                      </a:lnTo>
                      <a:lnTo>
                        <a:pt x="22" y="34"/>
                      </a:lnTo>
                      <a:lnTo>
                        <a:pt x="22" y="32"/>
                      </a:lnTo>
                      <a:lnTo>
                        <a:pt x="20" y="32"/>
                      </a:lnTo>
                      <a:lnTo>
                        <a:pt x="20" y="30"/>
                      </a:lnTo>
                      <a:lnTo>
                        <a:pt x="22" y="30"/>
                      </a:lnTo>
                      <a:lnTo>
                        <a:pt x="20" y="30"/>
                      </a:lnTo>
                      <a:lnTo>
                        <a:pt x="22" y="30"/>
                      </a:lnTo>
                      <a:lnTo>
                        <a:pt x="22" y="28"/>
                      </a:lnTo>
                      <a:lnTo>
                        <a:pt x="20" y="28"/>
                      </a:lnTo>
                      <a:lnTo>
                        <a:pt x="20" y="26"/>
                      </a:lnTo>
                      <a:lnTo>
                        <a:pt x="22" y="26"/>
                      </a:lnTo>
                      <a:lnTo>
                        <a:pt x="22" y="24"/>
                      </a:lnTo>
                      <a:lnTo>
                        <a:pt x="22" y="26"/>
                      </a:lnTo>
                      <a:lnTo>
                        <a:pt x="24" y="24"/>
                      </a:lnTo>
                      <a:lnTo>
                        <a:pt x="24" y="26"/>
                      </a:lnTo>
                      <a:lnTo>
                        <a:pt x="24" y="24"/>
                      </a:lnTo>
                      <a:lnTo>
                        <a:pt x="22" y="24"/>
                      </a:lnTo>
                      <a:lnTo>
                        <a:pt x="20" y="24"/>
                      </a:lnTo>
                      <a:lnTo>
                        <a:pt x="20" y="26"/>
                      </a:lnTo>
                      <a:lnTo>
                        <a:pt x="18" y="26"/>
                      </a:lnTo>
                      <a:lnTo>
                        <a:pt x="16" y="26"/>
                      </a:lnTo>
                      <a:lnTo>
                        <a:pt x="18" y="26"/>
                      </a:lnTo>
                      <a:lnTo>
                        <a:pt x="16" y="26"/>
                      </a:lnTo>
                      <a:lnTo>
                        <a:pt x="14" y="26"/>
                      </a:lnTo>
                      <a:lnTo>
                        <a:pt x="14" y="24"/>
                      </a:lnTo>
                      <a:lnTo>
                        <a:pt x="14" y="22"/>
                      </a:lnTo>
                      <a:lnTo>
                        <a:pt x="16" y="20"/>
                      </a:lnTo>
                      <a:lnTo>
                        <a:pt x="16" y="22"/>
                      </a:lnTo>
                      <a:lnTo>
                        <a:pt x="18" y="22"/>
                      </a:lnTo>
                      <a:lnTo>
                        <a:pt x="20" y="20"/>
                      </a:lnTo>
                      <a:lnTo>
                        <a:pt x="22" y="20"/>
                      </a:lnTo>
                      <a:lnTo>
                        <a:pt x="24" y="20"/>
                      </a:lnTo>
                      <a:lnTo>
                        <a:pt x="24" y="18"/>
                      </a:lnTo>
                      <a:lnTo>
                        <a:pt x="24" y="16"/>
                      </a:lnTo>
                      <a:lnTo>
                        <a:pt x="22" y="14"/>
                      </a:lnTo>
                      <a:lnTo>
                        <a:pt x="22" y="12"/>
                      </a:lnTo>
                      <a:lnTo>
                        <a:pt x="24" y="14"/>
                      </a:lnTo>
                      <a:lnTo>
                        <a:pt x="24" y="12"/>
                      </a:lnTo>
                      <a:lnTo>
                        <a:pt x="24" y="10"/>
                      </a:lnTo>
                      <a:lnTo>
                        <a:pt x="52" y="0"/>
                      </a:lnTo>
                      <a:lnTo>
                        <a:pt x="54" y="0"/>
                      </a:lnTo>
                      <a:lnTo>
                        <a:pt x="52" y="2"/>
                      </a:lnTo>
                      <a:lnTo>
                        <a:pt x="50" y="2"/>
                      </a:lnTo>
                      <a:lnTo>
                        <a:pt x="50" y="4"/>
                      </a:lnTo>
                      <a:lnTo>
                        <a:pt x="50" y="6"/>
                      </a:lnTo>
                      <a:lnTo>
                        <a:pt x="50" y="4"/>
                      </a:lnTo>
                      <a:lnTo>
                        <a:pt x="48" y="6"/>
                      </a:lnTo>
                      <a:lnTo>
                        <a:pt x="48" y="4"/>
                      </a:lnTo>
                      <a:lnTo>
                        <a:pt x="48" y="6"/>
                      </a:lnTo>
                      <a:lnTo>
                        <a:pt x="48" y="8"/>
                      </a:lnTo>
                      <a:lnTo>
                        <a:pt x="48" y="10"/>
                      </a:lnTo>
                      <a:lnTo>
                        <a:pt x="48" y="12"/>
                      </a:lnTo>
                      <a:lnTo>
                        <a:pt x="48" y="14"/>
                      </a:lnTo>
                      <a:lnTo>
                        <a:pt x="48" y="12"/>
                      </a:lnTo>
                      <a:lnTo>
                        <a:pt x="48" y="14"/>
                      </a:lnTo>
                      <a:lnTo>
                        <a:pt x="48" y="16"/>
                      </a:lnTo>
                      <a:lnTo>
                        <a:pt x="48" y="18"/>
                      </a:lnTo>
                      <a:lnTo>
                        <a:pt x="46" y="18"/>
                      </a:lnTo>
                      <a:lnTo>
                        <a:pt x="44" y="20"/>
                      </a:lnTo>
                      <a:lnTo>
                        <a:pt x="44" y="26"/>
                      </a:lnTo>
                      <a:lnTo>
                        <a:pt x="46" y="26"/>
                      </a:lnTo>
                      <a:lnTo>
                        <a:pt x="46" y="28"/>
                      </a:lnTo>
                      <a:lnTo>
                        <a:pt x="44" y="28"/>
                      </a:lnTo>
                      <a:lnTo>
                        <a:pt x="46" y="28"/>
                      </a:lnTo>
                      <a:lnTo>
                        <a:pt x="44" y="30"/>
                      </a:lnTo>
                      <a:lnTo>
                        <a:pt x="44" y="28"/>
                      </a:lnTo>
                      <a:lnTo>
                        <a:pt x="44" y="30"/>
                      </a:lnTo>
                      <a:lnTo>
                        <a:pt x="44" y="28"/>
                      </a:lnTo>
                      <a:lnTo>
                        <a:pt x="42" y="28"/>
                      </a:lnTo>
                      <a:lnTo>
                        <a:pt x="42" y="30"/>
                      </a:lnTo>
                      <a:lnTo>
                        <a:pt x="44" y="30"/>
                      </a:lnTo>
                      <a:lnTo>
                        <a:pt x="42" y="32"/>
                      </a:lnTo>
                      <a:lnTo>
                        <a:pt x="44" y="32"/>
                      </a:lnTo>
                      <a:lnTo>
                        <a:pt x="42" y="32"/>
                      </a:lnTo>
                      <a:lnTo>
                        <a:pt x="42" y="34"/>
                      </a:lnTo>
                      <a:lnTo>
                        <a:pt x="42" y="36"/>
                      </a:lnTo>
                      <a:lnTo>
                        <a:pt x="42" y="38"/>
                      </a:lnTo>
                      <a:lnTo>
                        <a:pt x="42" y="40"/>
                      </a:lnTo>
                      <a:lnTo>
                        <a:pt x="42" y="42"/>
                      </a:lnTo>
                      <a:lnTo>
                        <a:pt x="40" y="44"/>
                      </a:lnTo>
                      <a:lnTo>
                        <a:pt x="40" y="44"/>
                      </a:lnTo>
                      <a:lnTo>
                        <a:pt x="40" y="48"/>
                      </a:lnTo>
                      <a:lnTo>
                        <a:pt x="40" y="44"/>
                      </a:lnTo>
                      <a:lnTo>
                        <a:pt x="38" y="44"/>
                      </a:lnTo>
                      <a:lnTo>
                        <a:pt x="36" y="50"/>
                      </a:lnTo>
                      <a:lnTo>
                        <a:pt x="36" y="52"/>
                      </a:lnTo>
                      <a:lnTo>
                        <a:pt x="36" y="54"/>
                      </a:lnTo>
                      <a:lnTo>
                        <a:pt x="36" y="56"/>
                      </a:lnTo>
                      <a:lnTo>
                        <a:pt x="38" y="56"/>
                      </a:lnTo>
                      <a:lnTo>
                        <a:pt x="38" y="56"/>
                      </a:lnTo>
                      <a:lnTo>
                        <a:pt x="36" y="56"/>
                      </a:lnTo>
                      <a:lnTo>
                        <a:pt x="36" y="58"/>
                      </a:lnTo>
                      <a:lnTo>
                        <a:pt x="36" y="60"/>
                      </a:lnTo>
                      <a:lnTo>
                        <a:pt x="34" y="60"/>
                      </a:lnTo>
                      <a:lnTo>
                        <a:pt x="32" y="68"/>
                      </a:lnTo>
                      <a:lnTo>
                        <a:pt x="30" y="68"/>
                      </a:lnTo>
                      <a:lnTo>
                        <a:pt x="30" y="70"/>
                      </a:lnTo>
                      <a:lnTo>
                        <a:pt x="30" y="72"/>
                      </a:lnTo>
                      <a:lnTo>
                        <a:pt x="30" y="74"/>
                      </a:lnTo>
                      <a:lnTo>
                        <a:pt x="32" y="74"/>
                      </a:lnTo>
                      <a:lnTo>
                        <a:pt x="34" y="74"/>
                      </a:lnTo>
                      <a:lnTo>
                        <a:pt x="34" y="72"/>
                      </a:lnTo>
                      <a:lnTo>
                        <a:pt x="34" y="74"/>
                      </a:lnTo>
                      <a:lnTo>
                        <a:pt x="32" y="76"/>
                      </a:lnTo>
                      <a:lnTo>
                        <a:pt x="32" y="80"/>
                      </a:lnTo>
                      <a:lnTo>
                        <a:pt x="34" y="80"/>
                      </a:lnTo>
                      <a:lnTo>
                        <a:pt x="34" y="80"/>
                      </a:lnTo>
                      <a:lnTo>
                        <a:pt x="32" y="82"/>
                      </a:lnTo>
                      <a:lnTo>
                        <a:pt x="32" y="80"/>
                      </a:lnTo>
                      <a:lnTo>
                        <a:pt x="30" y="80"/>
                      </a:lnTo>
                      <a:lnTo>
                        <a:pt x="30" y="80"/>
                      </a:lnTo>
                      <a:lnTo>
                        <a:pt x="30" y="76"/>
                      </a:lnTo>
                      <a:lnTo>
                        <a:pt x="28" y="76"/>
                      </a:lnTo>
                      <a:lnTo>
                        <a:pt x="28" y="80"/>
                      </a:lnTo>
                      <a:lnTo>
                        <a:pt x="26" y="82"/>
                      </a:lnTo>
                      <a:lnTo>
                        <a:pt x="26" y="84"/>
                      </a:lnTo>
                      <a:lnTo>
                        <a:pt x="26" y="86"/>
                      </a:lnTo>
                      <a:lnTo>
                        <a:pt x="28" y="86"/>
                      </a:lnTo>
                      <a:lnTo>
                        <a:pt x="28" y="88"/>
                      </a:lnTo>
                      <a:lnTo>
                        <a:pt x="30" y="86"/>
                      </a:lnTo>
                      <a:lnTo>
                        <a:pt x="28" y="88"/>
                      </a:lnTo>
                      <a:lnTo>
                        <a:pt x="26" y="86"/>
                      </a:lnTo>
                      <a:lnTo>
                        <a:pt x="26" y="88"/>
                      </a:lnTo>
                      <a:lnTo>
                        <a:pt x="26" y="86"/>
                      </a:lnTo>
                      <a:lnTo>
                        <a:pt x="26" y="88"/>
                      </a:lnTo>
                      <a:lnTo>
                        <a:pt x="24" y="88"/>
                      </a:lnTo>
                      <a:lnTo>
                        <a:pt x="22" y="92"/>
                      </a:lnTo>
                      <a:lnTo>
                        <a:pt x="20" y="92"/>
                      </a:lnTo>
                      <a:lnTo>
                        <a:pt x="22" y="90"/>
                      </a:lnTo>
                      <a:lnTo>
                        <a:pt x="22" y="88"/>
                      </a:lnTo>
                      <a:lnTo>
                        <a:pt x="22" y="86"/>
                      </a:lnTo>
                      <a:lnTo>
                        <a:pt x="24" y="84"/>
                      </a:lnTo>
                      <a:lnTo>
                        <a:pt x="24" y="82"/>
                      </a:lnTo>
                      <a:lnTo>
                        <a:pt x="24" y="80"/>
                      </a:lnTo>
                      <a:lnTo>
                        <a:pt x="26" y="80"/>
                      </a:lnTo>
                      <a:lnTo>
                        <a:pt x="26" y="80"/>
                      </a:lnTo>
                      <a:lnTo>
                        <a:pt x="26" y="74"/>
                      </a:lnTo>
                      <a:lnTo>
                        <a:pt x="24" y="76"/>
                      </a:lnTo>
                      <a:lnTo>
                        <a:pt x="22" y="80"/>
                      </a:lnTo>
                      <a:lnTo>
                        <a:pt x="24" y="80"/>
                      </a:lnTo>
                      <a:lnTo>
                        <a:pt x="24" y="82"/>
                      </a:lnTo>
                      <a:lnTo>
                        <a:pt x="24" y="80"/>
                      </a:lnTo>
                      <a:lnTo>
                        <a:pt x="24" y="82"/>
                      </a:lnTo>
                      <a:lnTo>
                        <a:pt x="22" y="86"/>
                      </a:lnTo>
                      <a:lnTo>
                        <a:pt x="22" y="88"/>
                      </a:lnTo>
                      <a:lnTo>
                        <a:pt x="20" y="86"/>
                      </a:lnTo>
                      <a:lnTo>
                        <a:pt x="20" y="84"/>
                      </a:lnTo>
                      <a:lnTo>
                        <a:pt x="22" y="82"/>
                      </a:lnTo>
                      <a:lnTo>
                        <a:pt x="20" y="84"/>
                      </a:lnTo>
                      <a:lnTo>
                        <a:pt x="20" y="86"/>
                      </a:lnTo>
                      <a:lnTo>
                        <a:pt x="18" y="86"/>
                      </a:lnTo>
                      <a:lnTo>
                        <a:pt x="18" y="88"/>
                      </a:lnTo>
                      <a:lnTo>
                        <a:pt x="20" y="86"/>
                      </a:lnTo>
                      <a:lnTo>
                        <a:pt x="20" y="88"/>
                      </a:lnTo>
                      <a:lnTo>
                        <a:pt x="22" y="88"/>
                      </a:lnTo>
                      <a:lnTo>
                        <a:pt x="22" y="90"/>
                      </a:lnTo>
                      <a:lnTo>
                        <a:pt x="20" y="92"/>
                      </a:lnTo>
                      <a:lnTo>
                        <a:pt x="20" y="94"/>
                      </a:lnTo>
                      <a:lnTo>
                        <a:pt x="20" y="96"/>
                      </a:lnTo>
                      <a:lnTo>
                        <a:pt x="20" y="98"/>
                      </a:lnTo>
                      <a:lnTo>
                        <a:pt x="18" y="98"/>
                      </a:lnTo>
                      <a:lnTo>
                        <a:pt x="20" y="96"/>
                      </a:lnTo>
                      <a:lnTo>
                        <a:pt x="22" y="96"/>
                      </a:lnTo>
                      <a:lnTo>
                        <a:pt x="20" y="100"/>
                      </a:lnTo>
                      <a:lnTo>
                        <a:pt x="22" y="102"/>
                      </a:lnTo>
                      <a:lnTo>
                        <a:pt x="22" y="104"/>
                      </a:lnTo>
                      <a:lnTo>
                        <a:pt x="22" y="102"/>
                      </a:lnTo>
                      <a:lnTo>
                        <a:pt x="20" y="102"/>
                      </a:lnTo>
                      <a:lnTo>
                        <a:pt x="18" y="104"/>
                      </a:lnTo>
                      <a:lnTo>
                        <a:pt x="16" y="106"/>
                      </a:lnTo>
                      <a:lnTo>
                        <a:pt x="18" y="106"/>
                      </a:lnTo>
                      <a:lnTo>
                        <a:pt x="16" y="106"/>
                      </a:lnTo>
                      <a:lnTo>
                        <a:pt x="16" y="108"/>
                      </a:lnTo>
                      <a:lnTo>
                        <a:pt x="16" y="110"/>
                      </a:lnTo>
                      <a:lnTo>
                        <a:pt x="14" y="112"/>
                      </a:lnTo>
                      <a:lnTo>
                        <a:pt x="14" y="114"/>
                      </a:lnTo>
                      <a:lnTo>
                        <a:pt x="14" y="112"/>
                      </a:lnTo>
                      <a:lnTo>
                        <a:pt x="14" y="114"/>
                      </a:lnTo>
                      <a:lnTo>
                        <a:pt x="14" y="116"/>
                      </a:lnTo>
                      <a:lnTo>
                        <a:pt x="14" y="120"/>
                      </a:lnTo>
                      <a:lnTo>
                        <a:pt x="14" y="124"/>
                      </a:lnTo>
                      <a:lnTo>
                        <a:pt x="14" y="126"/>
                      </a:lnTo>
                      <a:lnTo>
                        <a:pt x="14" y="128"/>
                      </a:lnTo>
                      <a:lnTo>
                        <a:pt x="14" y="130"/>
                      </a:lnTo>
                      <a:lnTo>
                        <a:pt x="14" y="132"/>
                      </a:lnTo>
                      <a:lnTo>
                        <a:pt x="16" y="132"/>
                      </a:lnTo>
                      <a:lnTo>
                        <a:pt x="16" y="134"/>
                      </a:lnTo>
                      <a:lnTo>
                        <a:pt x="16" y="132"/>
                      </a:lnTo>
                      <a:lnTo>
                        <a:pt x="16" y="134"/>
                      </a:lnTo>
                      <a:lnTo>
                        <a:pt x="14" y="134"/>
                      </a:lnTo>
                      <a:lnTo>
                        <a:pt x="16" y="134"/>
                      </a:lnTo>
                      <a:lnTo>
                        <a:pt x="14" y="136"/>
                      </a:lnTo>
                      <a:lnTo>
                        <a:pt x="14" y="138"/>
                      </a:lnTo>
                      <a:lnTo>
                        <a:pt x="16" y="138"/>
                      </a:lnTo>
                      <a:lnTo>
                        <a:pt x="14" y="138"/>
                      </a:lnTo>
                      <a:lnTo>
                        <a:pt x="14" y="140"/>
                      </a:lnTo>
                      <a:lnTo>
                        <a:pt x="14" y="142"/>
                      </a:lnTo>
                      <a:lnTo>
                        <a:pt x="16" y="142"/>
                      </a:lnTo>
                      <a:lnTo>
                        <a:pt x="16" y="144"/>
                      </a:lnTo>
                      <a:lnTo>
                        <a:pt x="16" y="146"/>
                      </a:lnTo>
                      <a:lnTo>
                        <a:pt x="16" y="148"/>
                      </a:lnTo>
                      <a:lnTo>
                        <a:pt x="14" y="150"/>
                      </a:lnTo>
                      <a:lnTo>
                        <a:pt x="14" y="152"/>
                      </a:lnTo>
                      <a:lnTo>
                        <a:pt x="14" y="150"/>
                      </a:lnTo>
                      <a:lnTo>
                        <a:pt x="12" y="146"/>
                      </a:lnTo>
                      <a:lnTo>
                        <a:pt x="10" y="144"/>
                      </a:lnTo>
                      <a:lnTo>
                        <a:pt x="6" y="138"/>
                      </a:lnTo>
                      <a:lnTo>
                        <a:pt x="4" y="136"/>
                      </a:lnTo>
                      <a:lnTo>
                        <a:pt x="4" y="134"/>
                      </a:lnTo>
                      <a:lnTo>
                        <a:pt x="4" y="136"/>
                      </a:lnTo>
                      <a:lnTo>
                        <a:pt x="6" y="134"/>
                      </a:lnTo>
                      <a:lnTo>
                        <a:pt x="6" y="136"/>
                      </a:lnTo>
                      <a:lnTo>
                        <a:pt x="8" y="136"/>
                      </a:lnTo>
                      <a:lnTo>
                        <a:pt x="6" y="136"/>
                      </a:lnTo>
                      <a:lnTo>
                        <a:pt x="8" y="134"/>
                      </a:lnTo>
                      <a:lnTo>
                        <a:pt x="6" y="134"/>
                      </a:lnTo>
                      <a:lnTo>
                        <a:pt x="8" y="134"/>
                      </a:lnTo>
                      <a:lnTo>
                        <a:pt x="6" y="134"/>
                      </a:lnTo>
                      <a:lnTo>
                        <a:pt x="6" y="132"/>
                      </a:lnTo>
                      <a:lnTo>
                        <a:pt x="8" y="132"/>
                      </a:lnTo>
                      <a:lnTo>
                        <a:pt x="6" y="132"/>
                      </a:lnTo>
                      <a:lnTo>
                        <a:pt x="6" y="130"/>
                      </a:lnTo>
                      <a:lnTo>
                        <a:pt x="6" y="132"/>
                      </a:lnTo>
                      <a:lnTo>
                        <a:pt x="4" y="132"/>
                      </a:lnTo>
                      <a:lnTo>
                        <a:pt x="6" y="132"/>
                      </a:lnTo>
                      <a:lnTo>
                        <a:pt x="6" y="134"/>
                      </a:lnTo>
                      <a:lnTo>
                        <a:pt x="4" y="134"/>
                      </a:lnTo>
                      <a:lnTo>
                        <a:pt x="2" y="132"/>
                      </a:lnTo>
                      <a:close/>
                    </a:path>
                  </a:pathLst>
                </a:custGeom>
                <a:solidFill>
                  <a:srgbClr val="E0E0E0"/>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sp>
              <p:nvSpPr>
                <p:cNvPr id="114" name="Freeform 185">
                  <a:extLst>
                    <a:ext uri="{FF2B5EF4-FFF2-40B4-BE49-F238E27FC236}">
                      <a16:creationId xmlns:a16="http://schemas.microsoft.com/office/drawing/2014/main" id="{A80E164F-DD71-5321-0715-D7F198F0E50A}"/>
                    </a:ext>
                  </a:extLst>
                </p:cNvPr>
                <p:cNvSpPr>
                  <a:spLocks/>
                </p:cNvSpPr>
                <p:nvPr/>
              </p:nvSpPr>
              <p:spPr bwMode="auto">
                <a:xfrm>
                  <a:off x="8493125" y="2701925"/>
                  <a:ext cx="212725" cy="336550"/>
                </a:xfrm>
                <a:custGeom>
                  <a:avLst/>
                  <a:gdLst>
                    <a:gd name="T0" fmla="*/ 8 w 134"/>
                    <a:gd name="T1" fmla="*/ 8 h 212"/>
                    <a:gd name="T2" fmla="*/ 40 w 134"/>
                    <a:gd name="T3" fmla="*/ 0 h 212"/>
                    <a:gd name="T4" fmla="*/ 36 w 134"/>
                    <a:gd name="T5" fmla="*/ 14 h 212"/>
                    <a:gd name="T6" fmla="*/ 34 w 134"/>
                    <a:gd name="T7" fmla="*/ 22 h 212"/>
                    <a:gd name="T8" fmla="*/ 32 w 134"/>
                    <a:gd name="T9" fmla="*/ 34 h 212"/>
                    <a:gd name="T10" fmla="*/ 38 w 134"/>
                    <a:gd name="T11" fmla="*/ 40 h 212"/>
                    <a:gd name="T12" fmla="*/ 32 w 134"/>
                    <a:gd name="T13" fmla="*/ 52 h 212"/>
                    <a:gd name="T14" fmla="*/ 36 w 134"/>
                    <a:gd name="T15" fmla="*/ 60 h 212"/>
                    <a:gd name="T16" fmla="*/ 46 w 134"/>
                    <a:gd name="T17" fmla="*/ 72 h 212"/>
                    <a:gd name="T18" fmla="*/ 54 w 134"/>
                    <a:gd name="T19" fmla="*/ 72 h 212"/>
                    <a:gd name="T20" fmla="*/ 62 w 134"/>
                    <a:gd name="T21" fmla="*/ 84 h 212"/>
                    <a:gd name="T22" fmla="*/ 66 w 134"/>
                    <a:gd name="T23" fmla="*/ 90 h 212"/>
                    <a:gd name="T24" fmla="*/ 70 w 134"/>
                    <a:gd name="T25" fmla="*/ 110 h 212"/>
                    <a:gd name="T26" fmla="*/ 84 w 134"/>
                    <a:gd name="T27" fmla="*/ 124 h 212"/>
                    <a:gd name="T28" fmla="*/ 88 w 134"/>
                    <a:gd name="T29" fmla="*/ 132 h 212"/>
                    <a:gd name="T30" fmla="*/ 108 w 134"/>
                    <a:gd name="T31" fmla="*/ 146 h 212"/>
                    <a:gd name="T32" fmla="*/ 118 w 134"/>
                    <a:gd name="T33" fmla="*/ 148 h 212"/>
                    <a:gd name="T34" fmla="*/ 124 w 134"/>
                    <a:gd name="T35" fmla="*/ 168 h 212"/>
                    <a:gd name="T36" fmla="*/ 120 w 134"/>
                    <a:gd name="T37" fmla="*/ 158 h 212"/>
                    <a:gd name="T38" fmla="*/ 114 w 134"/>
                    <a:gd name="T39" fmla="*/ 158 h 212"/>
                    <a:gd name="T40" fmla="*/ 112 w 134"/>
                    <a:gd name="T41" fmla="*/ 158 h 212"/>
                    <a:gd name="T42" fmla="*/ 114 w 134"/>
                    <a:gd name="T43" fmla="*/ 166 h 212"/>
                    <a:gd name="T44" fmla="*/ 114 w 134"/>
                    <a:gd name="T45" fmla="*/ 168 h 212"/>
                    <a:gd name="T46" fmla="*/ 110 w 134"/>
                    <a:gd name="T47" fmla="*/ 166 h 212"/>
                    <a:gd name="T48" fmla="*/ 114 w 134"/>
                    <a:gd name="T49" fmla="*/ 166 h 212"/>
                    <a:gd name="T50" fmla="*/ 112 w 134"/>
                    <a:gd name="T51" fmla="*/ 170 h 212"/>
                    <a:gd name="T52" fmla="*/ 118 w 134"/>
                    <a:gd name="T53" fmla="*/ 168 h 212"/>
                    <a:gd name="T54" fmla="*/ 120 w 134"/>
                    <a:gd name="T55" fmla="*/ 168 h 212"/>
                    <a:gd name="T56" fmla="*/ 120 w 134"/>
                    <a:gd name="T57" fmla="*/ 170 h 212"/>
                    <a:gd name="T58" fmla="*/ 118 w 134"/>
                    <a:gd name="T59" fmla="*/ 170 h 212"/>
                    <a:gd name="T60" fmla="*/ 112 w 134"/>
                    <a:gd name="T61" fmla="*/ 176 h 212"/>
                    <a:gd name="T62" fmla="*/ 106 w 134"/>
                    <a:gd name="T63" fmla="*/ 178 h 212"/>
                    <a:gd name="T64" fmla="*/ 102 w 134"/>
                    <a:gd name="T65" fmla="*/ 178 h 212"/>
                    <a:gd name="T66" fmla="*/ 102 w 134"/>
                    <a:gd name="T67" fmla="*/ 180 h 212"/>
                    <a:gd name="T68" fmla="*/ 112 w 134"/>
                    <a:gd name="T69" fmla="*/ 178 h 212"/>
                    <a:gd name="T70" fmla="*/ 112 w 134"/>
                    <a:gd name="T71" fmla="*/ 178 h 212"/>
                    <a:gd name="T72" fmla="*/ 112 w 134"/>
                    <a:gd name="T73" fmla="*/ 180 h 212"/>
                    <a:gd name="T74" fmla="*/ 114 w 134"/>
                    <a:gd name="T75" fmla="*/ 178 h 212"/>
                    <a:gd name="T76" fmla="*/ 122 w 134"/>
                    <a:gd name="T77" fmla="*/ 174 h 212"/>
                    <a:gd name="T78" fmla="*/ 124 w 134"/>
                    <a:gd name="T79" fmla="*/ 178 h 212"/>
                    <a:gd name="T80" fmla="*/ 124 w 134"/>
                    <a:gd name="T81" fmla="*/ 178 h 212"/>
                    <a:gd name="T82" fmla="*/ 124 w 134"/>
                    <a:gd name="T83" fmla="*/ 176 h 212"/>
                    <a:gd name="T84" fmla="*/ 126 w 134"/>
                    <a:gd name="T85" fmla="*/ 170 h 212"/>
                    <a:gd name="T86" fmla="*/ 134 w 134"/>
                    <a:gd name="T87" fmla="*/ 194 h 212"/>
                    <a:gd name="T88" fmla="*/ 134 w 134"/>
                    <a:gd name="T89" fmla="*/ 192 h 212"/>
                    <a:gd name="T90" fmla="*/ 130 w 134"/>
                    <a:gd name="T91" fmla="*/ 186 h 212"/>
                    <a:gd name="T92" fmla="*/ 128 w 134"/>
                    <a:gd name="T93" fmla="*/ 186 h 212"/>
                    <a:gd name="T94" fmla="*/ 126 w 134"/>
                    <a:gd name="T95" fmla="*/ 188 h 212"/>
                    <a:gd name="T96" fmla="*/ 130 w 134"/>
                    <a:gd name="T97" fmla="*/ 188 h 212"/>
                    <a:gd name="T98" fmla="*/ 126 w 134"/>
                    <a:gd name="T99" fmla="*/ 190 h 212"/>
                    <a:gd name="T100" fmla="*/ 128 w 134"/>
                    <a:gd name="T101" fmla="*/ 190 h 212"/>
                    <a:gd name="T102" fmla="*/ 130 w 134"/>
                    <a:gd name="T103" fmla="*/ 194 h 212"/>
                    <a:gd name="T104" fmla="*/ 128 w 134"/>
                    <a:gd name="T105" fmla="*/ 194 h 212"/>
                    <a:gd name="T106" fmla="*/ 92 w 134"/>
                    <a:gd name="T107" fmla="*/ 20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4" h="212">
                      <a:moveTo>
                        <a:pt x="0" y="24"/>
                      </a:moveTo>
                      <a:lnTo>
                        <a:pt x="2" y="24"/>
                      </a:lnTo>
                      <a:lnTo>
                        <a:pt x="4" y="16"/>
                      </a:lnTo>
                      <a:lnTo>
                        <a:pt x="6" y="14"/>
                      </a:lnTo>
                      <a:lnTo>
                        <a:pt x="8" y="8"/>
                      </a:lnTo>
                      <a:lnTo>
                        <a:pt x="14" y="4"/>
                      </a:lnTo>
                      <a:lnTo>
                        <a:pt x="18" y="2"/>
                      </a:lnTo>
                      <a:lnTo>
                        <a:pt x="30" y="0"/>
                      </a:lnTo>
                      <a:lnTo>
                        <a:pt x="32" y="0"/>
                      </a:lnTo>
                      <a:lnTo>
                        <a:pt x="40" y="0"/>
                      </a:lnTo>
                      <a:lnTo>
                        <a:pt x="42" y="2"/>
                      </a:lnTo>
                      <a:lnTo>
                        <a:pt x="40" y="4"/>
                      </a:lnTo>
                      <a:lnTo>
                        <a:pt x="38" y="10"/>
                      </a:lnTo>
                      <a:lnTo>
                        <a:pt x="38" y="12"/>
                      </a:lnTo>
                      <a:lnTo>
                        <a:pt x="36" y="14"/>
                      </a:lnTo>
                      <a:lnTo>
                        <a:pt x="38" y="16"/>
                      </a:lnTo>
                      <a:lnTo>
                        <a:pt x="36" y="16"/>
                      </a:lnTo>
                      <a:lnTo>
                        <a:pt x="36" y="20"/>
                      </a:lnTo>
                      <a:lnTo>
                        <a:pt x="34" y="20"/>
                      </a:lnTo>
                      <a:lnTo>
                        <a:pt x="34" y="22"/>
                      </a:lnTo>
                      <a:lnTo>
                        <a:pt x="34" y="24"/>
                      </a:lnTo>
                      <a:lnTo>
                        <a:pt x="32" y="28"/>
                      </a:lnTo>
                      <a:lnTo>
                        <a:pt x="32" y="30"/>
                      </a:lnTo>
                      <a:lnTo>
                        <a:pt x="30" y="32"/>
                      </a:lnTo>
                      <a:lnTo>
                        <a:pt x="32" y="34"/>
                      </a:lnTo>
                      <a:lnTo>
                        <a:pt x="32" y="36"/>
                      </a:lnTo>
                      <a:lnTo>
                        <a:pt x="34" y="36"/>
                      </a:lnTo>
                      <a:lnTo>
                        <a:pt x="36" y="38"/>
                      </a:lnTo>
                      <a:lnTo>
                        <a:pt x="38" y="38"/>
                      </a:lnTo>
                      <a:lnTo>
                        <a:pt x="38" y="40"/>
                      </a:lnTo>
                      <a:lnTo>
                        <a:pt x="32" y="42"/>
                      </a:lnTo>
                      <a:lnTo>
                        <a:pt x="32" y="44"/>
                      </a:lnTo>
                      <a:lnTo>
                        <a:pt x="34" y="48"/>
                      </a:lnTo>
                      <a:lnTo>
                        <a:pt x="32" y="50"/>
                      </a:lnTo>
                      <a:lnTo>
                        <a:pt x="32" y="52"/>
                      </a:lnTo>
                      <a:lnTo>
                        <a:pt x="32" y="56"/>
                      </a:lnTo>
                      <a:lnTo>
                        <a:pt x="34" y="58"/>
                      </a:lnTo>
                      <a:lnTo>
                        <a:pt x="34" y="60"/>
                      </a:lnTo>
                      <a:lnTo>
                        <a:pt x="36" y="60"/>
                      </a:lnTo>
                      <a:lnTo>
                        <a:pt x="36" y="60"/>
                      </a:lnTo>
                      <a:lnTo>
                        <a:pt x="38" y="60"/>
                      </a:lnTo>
                      <a:lnTo>
                        <a:pt x="40" y="62"/>
                      </a:lnTo>
                      <a:lnTo>
                        <a:pt x="44" y="68"/>
                      </a:lnTo>
                      <a:lnTo>
                        <a:pt x="46" y="70"/>
                      </a:lnTo>
                      <a:lnTo>
                        <a:pt x="46" y="72"/>
                      </a:lnTo>
                      <a:lnTo>
                        <a:pt x="48" y="72"/>
                      </a:lnTo>
                      <a:lnTo>
                        <a:pt x="48" y="72"/>
                      </a:lnTo>
                      <a:lnTo>
                        <a:pt x="50" y="72"/>
                      </a:lnTo>
                      <a:lnTo>
                        <a:pt x="52" y="72"/>
                      </a:lnTo>
                      <a:lnTo>
                        <a:pt x="54" y="72"/>
                      </a:lnTo>
                      <a:lnTo>
                        <a:pt x="54" y="74"/>
                      </a:lnTo>
                      <a:lnTo>
                        <a:pt x="56" y="74"/>
                      </a:lnTo>
                      <a:lnTo>
                        <a:pt x="56" y="76"/>
                      </a:lnTo>
                      <a:lnTo>
                        <a:pt x="58" y="78"/>
                      </a:lnTo>
                      <a:lnTo>
                        <a:pt x="62" y="84"/>
                      </a:lnTo>
                      <a:lnTo>
                        <a:pt x="62" y="84"/>
                      </a:lnTo>
                      <a:lnTo>
                        <a:pt x="64" y="84"/>
                      </a:lnTo>
                      <a:lnTo>
                        <a:pt x="64" y="86"/>
                      </a:lnTo>
                      <a:lnTo>
                        <a:pt x="64" y="88"/>
                      </a:lnTo>
                      <a:lnTo>
                        <a:pt x="66" y="90"/>
                      </a:lnTo>
                      <a:lnTo>
                        <a:pt x="66" y="92"/>
                      </a:lnTo>
                      <a:lnTo>
                        <a:pt x="64" y="94"/>
                      </a:lnTo>
                      <a:lnTo>
                        <a:pt x="66" y="98"/>
                      </a:lnTo>
                      <a:lnTo>
                        <a:pt x="68" y="106"/>
                      </a:lnTo>
                      <a:lnTo>
                        <a:pt x="70" y="110"/>
                      </a:lnTo>
                      <a:lnTo>
                        <a:pt x="72" y="112"/>
                      </a:lnTo>
                      <a:lnTo>
                        <a:pt x="74" y="114"/>
                      </a:lnTo>
                      <a:lnTo>
                        <a:pt x="78" y="116"/>
                      </a:lnTo>
                      <a:lnTo>
                        <a:pt x="82" y="120"/>
                      </a:lnTo>
                      <a:lnTo>
                        <a:pt x="84" y="124"/>
                      </a:lnTo>
                      <a:lnTo>
                        <a:pt x="84" y="126"/>
                      </a:lnTo>
                      <a:lnTo>
                        <a:pt x="86" y="128"/>
                      </a:lnTo>
                      <a:lnTo>
                        <a:pt x="84" y="126"/>
                      </a:lnTo>
                      <a:lnTo>
                        <a:pt x="84" y="128"/>
                      </a:lnTo>
                      <a:lnTo>
                        <a:pt x="88" y="132"/>
                      </a:lnTo>
                      <a:lnTo>
                        <a:pt x="94" y="136"/>
                      </a:lnTo>
                      <a:lnTo>
                        <a:pt x="98" y="140"/>
                      </a:lnTo>
                      <a:lnTo>
                        <a:pt x="100" y="140"/>
                      </a:lnTo>
                      <a:lnTo>
                        <a:pt x="104" y="144"/>
                      </a:lnTo>
                      <a:lnTo>
                        <a:pt x="108" y="146"/>
                      </a:lnTo>
                      <a:lnTo>
                        <a:pt x="112" y="146"/>
                      </a:lnTo>
                      <a:lnTo>
                        <a:pt x="112" y="144"/>
                      </a:lnTo>
                      <a:lnTo>
                        <a:pt x="114" y="144"/>
                      </a:lnTo>
                      <a:lnTo>
                        <a:pt x="114" y="142"/>
                      </a:lnTo>
                      <a:lnTo>
                        <a:pt x="118" y="148"/>
                      </a:lnTo>
                      <a:lnTo>
                        <a:pt x="120" y="150"/>
                      </a:lnTo>
                      <a:lnTo>
                        <a:pt x="124" y="162"/>
                      </a:lnTo>
                      <a:lnTo>
                        <a:pt x="124" y="170"/>
                      </a:lnTo>
                      <a:lnTo>
                        <a:pt x="124" y="168"/>
                      </a:lnTo>
                      <a:lnTo>
                        <a:pt x="124" y="168"/>
                      </a:lnTo>
                      <a:lnTo>
                        <a:pt x="124" y="166"/>
                      </a:lnTo>
                      <a:lnTo>
                        <a:pt x="124" y="164"/>
                      </a:lnTo>
                      <a:lnTo>
                        <a:pt x="124" y="162"/>
                      </a:lnTo>
                      <a:lnTo>
                        <a:pt x="122" y="158"/>
                      </a:lnTo>
                      <a:lnTo>
                        <a:pt x="120" y="158"/>
                      </a:lnTo>
                      <a:lnTo>
                        <a:pt x="120" y="160"/>
                      </a:lnTo>
                      <a:lnTo>
                        <a:pt x="118" y="160"/>
                      </a:lnTo>
                      <a:lnTo>
                        <a:pt x="118" y="158"/>
                      </a:lnTo>
                      <a:lnTo>
                        <a:pt x="118" y="160"/>
                      </a:lnTo>
                      <a:lnTo>
                        <a:pt x="114" y="158"/>
                      </a:lnTo>
                      <a:lnTo>
                        <a:pt x="118" y="160"/>
                      </a:lnTo>
                      <a:lnTo>
                        <a:pt x="114" y="160"/>
                      </a:lnTo>
                      <a:lnTo>
                        <a:pt x="118" y="160"/>
                      </a:lnTo>
                      <a:lnTo>
                        <a:pt x="114" y="160"/>
                      </a:lnTo>
                      <a:lnTo>
                        <a:pt x="112" y="158"/>
                      </a:lnTo>
                      <a:lnTo>
                        <a:pt x="112" y="160"/>
                      </a:lnTo>
                      <a:lnTo>
                        <a:pt x="112" y="158"/>
                      </a:lnTo>
                      <a:lnTo>
                        <a:pt x="114" y="162"/>
                      </a:lnTo>
                      <a:lnTo>
                        <a:pt x="114" y="164"/>
                      </a:lnTo>
                      <a:lnTo>
                        <a:pt x="114" y="166"/>
                      </a:lnTo>
                      <a:lnTo>
                        <a:pt x="118" y="166"/>
                      </a:lnTo>
                      <a:lnTo>
                        <a:pt x="114" y="166"/>
                      </a:lnTo>
                      <a:lnTo>
                        <a:pt x="118" y="166"/>
                      </a:lnTo>
                      <a:lnTo>
                        <a:pt x="118" y="168"/>
                      </a:lnTo>
                      <a:lnTo>
                        <a:pt x="114" y="168"/>
                      </a:lnTo>
                      <a:lnTo>
                        <a:pt x="114" y="166"/>
                      </a:lnTo>
                      <a:lnTo>
                        <a:pt x="112" y="166"/>
                      </a:lnTo>
                      <a:lnTo>
                        <a:pt x="112" y="166"/>
                      </a:lnTo>
                      <a:lnTo>
                        <a:pt x="110" y="164"/>
                      </a:lnTo>
                      <a:lnTo>
                        <a:pt x="110" y="166"/>
                      </a:lnTo>
                      <a:lnTo>
                        <a:pt x="112" y="166"/>
                      </a:lnTo>
                      <a:lnTo>
                        <a:pt x="110" y="166"/>
                      </a:lnTo>
                      <a:lnTo>
                        <a:pt x="112" y="166"/>
                      </a:lnTo>
                      <a:lnTo>
                        <a:pt x="112" y="166"/>
                      </a:lnTo>
                      <a:lnTo>
                        <a:pt x="114" y="166"/>
                      </a:lnTo>
                      <a:lnTo>
                        <a:pt x="114" y="168"/>
                      </a:lnTo>
                      <a:lnTo>
                        <a:pt x="112" y="168"/>
                      </a:lnTo>
                      <a:lnTo>
                        <a:pt x="112" y="170"/>
                      </a:lnTo>
                      <a:lnTo>
                        <a:pt x="112" y="168"/>
                      </a:lnTo>
                      <a:lnTo>
                        <a:pt x="112" y="170"/>
                      </a:lnTo>
                      <a:lnTo>
                        <a:pt x="114" y="168"/>
                      </a:lnTo>
                      <a:lnTo>
                        <a:pt x="118" y="168"/>
                      </a:lnTo>
                      <a:lnTo>
                        <a:pt x="118" y="170"/>
                      </a:lnTo>
                      <a:lnTo>
                        <a:pt x="120" y="168"/>
                      </a:lnTo>
                      <a:lnTo>
                        <a:pt x="118" y="168"/>
                      </a:lnTo>
                      <a:lnTo>
                        <a:pt x="120" y="168"/>
                      </a:lnTo>
                      <a:lnTo>
                        <a:pt x="120" y="170"/>
                      </a:lnTo>
                      <a:lnTo>
                        <a:pt x="120" y="168"/>
                      </a:lnTo>
                      <a:lnTo>
                        <a:pt x="120" y="170"/>
                      </a:lnTo>
                      <a:lnTo>
                        <a:pt x="120" y="168"/>
                      </a:lnTo>
                      <a:lnTo>
                        <a:pt x="122" y="168"/>
                      </a:lnTo>
                      <a:lnTo>
                        <a:pt x="120" y="168"/>
                      </a:lnTo>
                      <a:lnTo>
                        <a:pt x="122" y="168"/>
                      </a:lnTo>
                      <a:lnTo>
                        <a:pt x="122" y="170"/>
                      </a:lnTo>
                      <a:lnTo>
                        <a:pt x="120" y="170"/>
                      </a:lnTo>
                      <a:lnTo>
                        <a:pt x="122" y="170"/>
                      </a:lnTo>
                      <a:lnTo>
                        <a:pt x="120" y="170"/>
                      </a:lnTo>
                      <a:lnTo>
                        <a:pt x="120" y="172"/>
                      </a:lnTo>
                      <a:lnTo>
                        <a:pt x="120" y="170"/>
                      </a:lnTo>
                      <a:lnTo>
                        <a:pt x="118" y="170"/>
                      </a:lnTo>
                      <a:lnTo>
                        <a:pt x="120" y="172"/>
                      </a:lnTo>
                      <a:lnTo>
                        <a:pt x="114" y="172"/>
                      </a:lnTo>
                      <a:lnTo>
                        <a:pt x="114" y="174"/>
                      </a:lnTo>
                      <a:lnTo>
                        <a:pt x="112" y="174"/>
                      </a:lnTo>
                      <a:lnTo>
                        <a:pt x="112" y="176"/>
                      </a:lnTo>
                      <a:lnTo>
                        <a:pt x="112" y="176"/>
                      </a:lnTo>
                      <a:lnTo>
                        <a:pt x="110" y="176"/>
                      </a:lnTo>
                      <a:lnTo>
                        <a:pt x="110" y="178"/>
                      </a:lnTo>
                      <a:lnTo>
                        <a:pt x="108" y="178"/>
                      </a:lnTo>
                      <a:lnTo>
                        <a:pt x="106" y="178"/>
                      </a:lnTo>
                      <a:lnTo>
                        <a:pt x="104" y="180"/>
                      </a:lnTo>
                      <a:lnTo>
                        <a:pt x="104" y="178"/>
                      </a:lnTo>
                      <a:lnTo>
                        <a:pt x="104" y="180"/>
                      </a:lnTo>
                      <a:lnTo>
                        <a:pt x="102" y="180"/>
                      </a:lnTo>
                      <a:lnTo>
                        <a:pt x="102" y="178"/>
                      </a:lnTo>
                      <a:lnTo>
                        <a:pt x="102" y="180"/>
                      </a:lnTo>
                      <a:lnTo>
                        <a:pt x="102" y="178"/>
                      </a:lnTo>
                      <a:lnTo>
                        <a:pt x="102" y="180"/>
                      </a:lnTo>
                      <a:lnTo>
                        <a:pt x="100" y="178"/>
                      </a:lnTo>
                      <a:lnTo>
                        <a:pt x="102" y="180"/>
                      </a:lnTo>
                      <a:lnTo>
                        <a:pt x="104" y="180"/>
                      </a:lnTo>
                      <a:lnTo>
                        <a:pt x="106" y="178"/>
                      </a:lnTo>
                      <a:lnTo>
                        <a:pt x="108" y="178"/>
                      </a:lnTo>
                      <a:lnTo>
                        <a:pt x="110" y="178"/>
                      </a:lnTo>
                      <a:lnTo>
                        <a:pt x="112" y="178"/>
                      </a:lnTo>
                      <a:lnTo>
                        <a:pt x="112" y="178"/>
                      </a:lnTo>
                      <a:lnTo>
                        <a:pt x="112" y="178"/>
                      </a:lnTo>
                      <a:lnTo>
                        <a:pt x="112" y="178"/>
                      </a:lnTo>
                      <a:lnTo>
                        <a:pt x="112" y="180"/>
                      </a:lnTo>
                      <a:lnTo>
                        <a:pt x="112" y="178"/>
                      </a:lnTo>
                      <a:lnTo>
                        <a:pt x="112" y="180"/>
                      </a:lnTo>
                      <a:lnTo>
                        <a:pt x="110" y="182"/>
                      </a:lnTo>
                      <a:lnTo>
                        <a:pt x="112" y="180"/>
                      </a:lnTo>
                      <a:lnTo>
                        <a:pt x="112" y="182"/>
                      </a:lnTo>
                      <a:lnTo>
                        <a:pt x="112" y="180"/>
                      </a:lnTo>
                      <a:lnTo>
                        <a:pt x="112" y="180"/>
                      </a:lnTo>
                      <a:lnTo>
                        <a:pt x="112" y="178"/>
                      </a:lnTo>
                      <a:lnTo>
                        <a:pt x="114" y="178"/>
                      </a:lnTo>
                      <a:lnTo>
                        <a:pt x="114" y="180"/>
                      </a:lnTo>
                      <a:lnTo>
                        <a:pt x="114" y="178"/>
                      </a:lnTo>
                      <a:lnTo>
                        <a:pt x="118" y="178"/>
                      </a:lnTo>
                      <a:lnTo>
                        <a:pt x="114" y="176"/>
                      </a:lnTo>
                      <a:lnTo>
                        <a:pt x="118" y="176"/>
                      </a:lnTo>
                      <a:lnTo>
                        <a:pt x="118" y="174"/>
                      </a:lnTo>
                      <a:lnTo>
                        <a:pt x="122" y="174"/>
                      </a:lnTo>
                      <a:lnTo>
                        <a:pt x="122" y="176"/>
                      </a:lnTo>
                      <a:lnTo>
                        <a:pt x="122" y="178"/>
                      </a:lnTo>
                      <a:lnTo>
                        <a:pt x="122" y="176"/>
                      </a:lnTo>
                      <a:lnTo>
                        <a:pt x="124" y="176"/>
                      </a:lnTo>
                      <a:lnTo>
                        <a:pt x="124" y="178"/>
                      </a:lnTo>
                      <a:lnTo>
                        <a:pt x="124" y="178"/>
                      </a:lnTo>
                      <a:lnTo>
                        <a:pt x="124" y="178"/>
                      </a:lnTo>
                      <a:lnTo>
                        <a:pt x="124" y="178"/>
                      </a:lnTo>
                      <a:lnTo>
                        <a:pt x="124" y="180"/>
                      </a:lnTo>
                      <a:lnTo>
                        <a:pt x="124" y="178"/>
                      </a:lnTo>
                      <a:lnTo>
                        <a:pt x="124" y="178"/>
                      </a:lnTo>
                      <a:lnTo>
                        <a:pt x="124" y="176"/>
                      </a:lnTo>
                      <a:lnTo>
                        <a:pt x="124" y="176"/>
                      </a:lnTo>
                      <a:lnTo>
                        <a:pt x="124" y="174"/>
                      </a:lnTo>
                      <a:lnTo>
                        <a:pt x="124" y="176"/>
                      </a:lnTo>
                      <a:lnTo>
                        <a:pt x="126" y="176"/>
                      </a:lnTo>
                      <a:lnTo>
                        <a:pt x="126" y="174"/>
                      </a:lnTo>
                      <a:lnTo>
                        <a:pt x="124" y="174"/>
                      </a:lnTo>
                      <a:lnTo>
                        <a:pt x="124" y="172"/>
                      </a:lnTo>
                      <a:lnTo>
                        <a:pt x="126" y="170"/>
                      </a:lnTo>
                      <a:lnTo>
                        <a:pt x="134" y="194"/>
                      </a:lnTo>
                      <a:lnTo>
                        <a:pt x="130" y="194"/>
                      </a:lnTo>
                      <a:lnTo>
                        <a:pt x="134" y="194"/>
                      </a:lnTo>
                      <a:lnTo>
                        <a:pt x="130" y="194"/>
                      </a:lnTo>
                      <a:lnTo>
                        <a:pt x="134" y="194"/>
                      </a:lnTo>
                      <a:lnTo>
                        <a:pt x="134" y="192"/>
                      </a:lnTo>
                      <a:lnTo>
                        <a:pt x="130" y="192"/>
                      </a:lnTo>
                      <a:lnTo>
                        <a:pt x="130" y="194"/>
                      </a:lnTo>
                      <a:lnTo>
                        <a:pt x="130" y="192"/>
                      </a:lnTo>
                      <a:lnTo>
                        <a:pt x="134" y="192"/>
                      </a:lnTo>
                      <a:lnTo>
                        <a:pt x="130" y="192"/>
                      </a:lnTo>
                      <a:lnTo>
                        <a:pt x="134" y="192"/>
                      </a:lnTo>
                      <a:lnTo>
                        <a:pt x="130" y="190"/>
                      </a:lnTo>
                      <a:lnTo>
                        <a:pt x="130" y="188"/>
                      </a:lnTo>
                      <a:lnTo>
                        <a:pt x="130" y="186"/>
                      </a:lnTo>
                      <a:lnTo>
                        <a:pt x="128" y="186"/>
                      </a:lnTo>
                      <a:lnTo>
                        <a:pt x="126" y="186"/>
                      </a:lnTo>
                      <a:lnTo>
                        <a:pt x="128" y="186"/>
                      </a:lnTo>
                      <a:lnTo>
                        <a:pt x="126" y="186"/>
                      </a:lnTo>
                      <a:lnTo>
                        <a:pt x="128" y="186"/>
                      </a:lnTo>
                      <a:lnTo>
                        <a:pt x="126" y="186"/>
                      </a:lnTo>
                      <a:lnTo>
                        <a:pt x="126" y="188"/>
                      </a:lnTo>
                      <a:lnTo>
                        <a:pt x="124" y="186"/>
                      </a:lnTo>
                      <a:lnTo>
                        <a:pt x="124" y="188"/>
                      </a:lnTo>
                      <a:lnTo>
                        <a:pt x="126" y="188"/>
                      </a:lnTo>
                      <a:lnTo>
                        <a:pt x="128" y="186"/>
                      </a:lnTo>
                      <a:lnTo>
                        <a:pt x="128" y="188"/>
                      </a:lnTo>
                      <a:lnTo>
                        <a:pt x="128" y="186"/>
                      </a:lnTo>
                      <a:lnTo>
                        <a:pt x="128" y="188"/>
                      </a:lnTo>
                      <a:lnTo>
                        <a:pt x="130" y="188"/>
                      </a:lnTo>
                      <a:lnTo>
                        <a:pt x="128" y="188"/>
                      </a:lnTo>
                      <a:lnTo>
                        <a:pt x="128" y="190"/>
                      </a:lnTo>
                      <a:lnTo>
                        <a:pt x="128" y="188"/>
                      </a:lnTo>
                      <a:lnTo>
                        <a:pt x="128" y="190"/>
                      </a:lnTo>
                      <a:lnTo>
                        <a:pt x="126" y="190"/>
                      </a:lnTo>
                      <a:lnTo>
                        <a:pt x="126" y="188"/>
                      </a:lnTo>
                      <a:lnTo>
                        <a:pt x="126" y="190"/>
                      </a:lnTo>
                      <a:lnTo>
                        <a:pt x="124" y="190"/>
                      </a:lnTo>
                      <a:lnTo>
                        <a:pt x="126" y="190"/>
                      </a:lnTo>
                      <a:lnTo>
                        <a:pt x="128" y="190"/>
                      </a:lnTo>
                      <a:lnTo>
                        <a:pt x="128" y="192"/>
                      </a:lnTo>
                      <a:lnTo>
                        <a:pt x="130" y="192"/>
                      </a:lnTo>
                      <a:lnTo>
                        <a:pt x="128" y="192"/>
                      </a:lnTo>
                      <a:lnTo>
                        <a:pt x="130" y="192"/>
                      </a:lnTo>
                      <a:lnTo>
                        <a:pt x="130" y="194"/>
                      </a:lnTo>
                      <a:lnTo>
                        <a:pt x="128" y="194"/>
                      </a:lnTo>
                      <a:lnTo>
                        <a:pt x="130" y="194"/>
                      </a:lnTo>
                      <a:lnTo>
                        <a:pt x="128" y="194"/>
                      </a:lnTo>
                      <a:lnTo>
                        <a:pt x="130" y="194"/>
                      </a:lnTo>
                      <a:lnTo>
                        <a:pt x="128" y="194"/>
                      </a:lnTo>
                      <a:lnTo>
                        <a:pt x="126" y="194"/>
                      </a:lnTo>
                      <a:lnTo>
                        <a:pt x="124" y="194"/>
                      </a:lnTo>
                      <a:lnTo>
                        <a:pt x="126" y="194"/>
                      </a:lnTo>
                      <a:lnTo>
                        <a:pt x="128" y="194"/>
                      </a:lnTo>
                      <a:lnTo>
                        <a:pt x="92" y="204"/>
                      </a:lnTo>
                      <a:lnTo>
                        <a:pt x="56" y="212"/>
                      </a:lnTo>
                      <a:lnTo>
                        <a:pt x="4" y="36"/>
                      </a:lnTo>
                      <a:lnTo>
                        <a:pt x="0" y="24"/>
                      </a:lnTo>
                      <a:close/>
                    </a:path>
                  </a:pathLst>
                </a:custGeom>
                <a:solidFill>
                  <a:srgbClr val="F37761"/>
                </a:solidFill>
                <a:ln w="9525">
                  <a:solidFill>
                    <a:schemeClr val="bg2"/>
                  </a:solid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31486" algn="l" rtl="0" fontAlgn="base">
                    <a:spcBef>
                      <a:spcPct val="0"/>
                    </a:spcBef>
                    <a:spcAft>
                      <a:spcPct val="0"/>
                    </a:spcAft>
                    <a:defRPr kern="1200">
                      <a:solidFill>
                        <a:schemeClr val="tx1"/>
                      </a:solidFill>
                      <a:latin typeface="Arial" charset="0"/>
                      <a:ea typeface="+mn-ea"/>
                      <a:cs typeface="Arial" charset="0"/>
                    </a:defRPr>
                  </a:lvl2pPr>
                  <a:lvl3pPr marL="1462971" algn="l" rtl="0" fontAlgn="base">
                    <a:spcBef>
                      <a:spcPct val="0"/>
                    </a:spcBef>
                    <a:spcAft>
                      <a:spcPct val="0"/>
                    </a:spcAft>
                    <a:defRPr kern="1200">
                      <a:solidFill>
                        <a:schemeClr val="tx1"/>
                      </a:solidFill>
                      <a:latin typeface="Arial" charset="0"/>
                      <a:ea typeface="+mn-ea"/>
                      <a:cs typeface="Arial" charset="0"/>
                    </a:defRPr>
                  </a:lvl3pPr>
                  <a:lvl4pPr marL="2194457" algn="l" rtl="0" fontAlgn="base">
                    <a:spcBef>
                      <a:spcPct val="0"/>
                    </a:spcBef>
                    <a:spcAft>
                      <a:spcPct val="0"/>
                    </a:spcAft>
                    <a:defRPr kern="1200">
                      <a:solidFill>
                        <a:schemeClr val="tx1"/>
                      </a:solidFill>
                      <a:latin typeface="Arial" charset="0"/>
                      <a:ea typeface="+mn-ea"/>
                      <a:cs typeface="Arial" charset="0"/>
                    </a:defRPr>
                  </a:lvl4pPr>
                  <a:lvl5pPr marL="2925943" algn="l" rtl="0" fontAlgn="base">
                    <a:spcBef>
                      <a:spcPct val="0"/>
                    </a:spcBef>
                    <a:spcAft>
                      <a:spcPct val="0"/>
                    </a:spcAft>
                    <a:defRPr kern="1200">
                      <a:solidFill>
                        <a:schemeClr val="tx1"/>
                      </a:solidFill>
                      <a:latin typeface="Arial" charset="0"/>
                      <a:ea typeface="+mn-ea"/>
                      <a:cs typeface="Arial" charset="0"/>
                    </a:defRPr>
                  </a:lvl5pPr>
                  <a:lvl6pPr marL="3657428" algn="l" defTabSz="1462971" rtl="0" eaLnBrk="1" latinLnBrk="0" hangingPunct="1">
                    <a:defRPr kern="1200">
                      <a:solidFill>
                        <a:schemeClr val="tx1"/>
                      </a:solidFill>
                      <a:latin typeface="Arial" charset="0"/>
                      <a:ea typeface="+mn-ea"/>
                      <a:cs typeface="Arial" charset="0"/>
                    </a:defRPr>
                  </a:lvl6pPr>
                  <a:lvl7pPr marL="4388914" algn="l" defTabSz="1462971" rtl="0" eaLnBrk="1" latinLnBrk="0" hangingPunct="1">
                    <a:defRPr kern="1200">
                      <a:solidFill>
                        <a:schemeClr val="tx1"/>
                      </a:solidFill>
                      <a:latin typeface="Arial" charset="0"/>
                      <a:ea typeface="+mn-ea"/>
                      <a:cs typeface="Arial" charset="0"/>
                    </a:defRPr>
                  </a:lvl7pPr>
                  <a:lvl8pPr marL="5120400" algn="l" defTabSz="1462971" rtl="0" eaLnBrk="1" latinLnBrk="0" hangingPunct="1">
                    <a:defRPr kern="1200">
                      <a:solidFill>
                        <a:schemeClr val="tx1"/>
                      </a:solidFill>
                      <a:latin typeface="Arial" charset="0"/>
                      <a:ea typeface="+mn-ea"/>
                      <a:cs typeface="Arial" charset="0"/>
                    </a:defRPr>
                  </a:lvl8pPr>
                  <a:lvl9pPr marL="5851886" algn="l" defTabSz="1462971" rtl="0" eaLnBrk="1" latinLnBrk="0" hangingPunct="1">
                    <a:defRPr kern="1200">
                      <a:solidFill>
                        <a:schemeClr val="tx1"/>
                      </a:solidFill>
                      <a:latin typeface="Arial" charset="0"/>
                      <a:ea typeface="+mn-ea"/>
                      <a:cs typeface="Arial" charset="0"/>
                    </a:defRPr>
                  </a:lvl9pPr>
                </a:lstStyle>
                <a:p>
                  <a:endParaRPr lang="en-US" dirty="0"/>
                </a:p>
              </p:txBody>
            </p:sp>
          </p:grpSp>
          <p:sp>
            <p:nvSpPr>
              <p:cNvPr id="23" name="TextBox 22">
                <a:extLst>
                  <a:ext uri="{FF2B5EF4-FFF2-40B4-BE49-F238E27FC236}">
                    <a16:creationId xmlns:a16="http://schemas.microsoft.com/office/drawing/2014/main" id="{FE115949-46A0-06F8-75A0-DC954C1410D6}"/>
                  </a:ext>
                </a:extLst>
              </p:cNvPr>
              <p:cNvSpPr txBox="1"/>
              <p:nvPr/>
            </p:nvSpPr>
            <p:spPr>
              <a:xfrm>
                <a:off x="5951722" y="1949699"/>
                <a:ext cx="225228" cy="160297"/>
              </a:xfrm>
              <a:prstGeom prst="rect">
                <a:avLst/>
              </a:prstGeom>
              <a:noFill/>
            </p:spPr>
            <p:txBody>
              <a:bodyPr wrap="square" rtlCol="0">
                <a:spAutoFit/>
              </a:bodyPr>
              <a:lstStyle/>
              <a:p>
                <a:r>
                  <a:rPr lang="en-US" sz="900" b="1" dirty="0">
                    <a:solidFill>
                      <a:schemeClr val="bg1"/>
                    </a:solidFill>
                  </a:rPr>
                  <a:t>2</a:t>
                </a:r>
              </a:p>
            </p:txBody>
          </p:sp>
          <p:sp>
            <p:nvSpPr>
              <p:cNvPr id="24" name="TextBox 23">
                <a:extLst>
                  <a:ext uri="{FF2B5EF4-FFF2-40B4-BE49-F238E27FC236}">
                    <a16:creationId xmlns:a16="http://schemas.microsoft.com/office/drawing/2014/main" id="{436BF80D-A3FD-EF96-0083-A2F73BB4DE65}"/>
                  </a:ext>
                </a:extLst>
              </p:cNvPr>
              <p:cNvSpPr txBox="1"/>
              <p:nvPr/>
            </p:nvSpPr>
            <p:spPr>
              <a:xfrm>
                <a:off x="5889132" y="2257134"/>
                <a:ext cx="360412" cy="160297"/>
              </a:xfrm>
              <a:prstGeom prst="rect">
                <a:avLst/>
              </a:prstGeom>
              <a:noFill/>
            </p:spPr>
            <p:txBody>
              <a:bodyPr wrap="square" lIns="0" tIns="45720" rIns="0" bIns="45720" rtlCol="0">
                <a:spAutoFit/>
              </a:bodyPr>
              <a:lstStyle/>
              <a:p>
                <a:pPr algn="ctr"/>
                <a:r>
                  <a:rPr lang="en-US" sz="900" b="1" dirty="0">
                    <a:solidFill>
                      <a:schemeClr val="bg1"/>
                    </a:solidFill>
                  </a:rPr>
                  <a:t>14</a:t>
                </a:r>
              </a:p>
            </p:txBody>
          </p:sp>
          <p:sp>
            <p:nvSpPr>
              <p:cNvPr id="25" name="TextBox 24">
                <a:extLst>
                  <a:ext uri="{FF2B5EF4-FFF2-40B4-BE49-F238E27FC236}">
                    <a16:creationId xmlns:a16="http://schemas.microsoft.com/office/drawing/2014/main" id="{25DD842C-E578-6934-865B-63FE11DC7993}"/>
                  </a:ext>
                </a:extLst>
              </p:cNvPr>
              <p:cNvSpPr txBox="1"/>
              <p:nvPr/>
            </p:nvSpPr>
            <p:spPr>
              <a:xfrm>
                <a:off x="6049624" y="2549125"/>
                <a:ext cx="332897" cy="160297"/>
              </a:xfrm>
              <a:prstGeom prst="rect">
                <a:avLst/>
              </a:prstGeom>
              <a:noFill/>
            </p:spPr>
            <p:txBody>
              <a:bodyPr wrap="square" rtlCol="0">
                <a:spAutoFit/>
              </a:bodyPr>
              <a:lstStyle/>
              <a:p>
                <a:r>
                  <a:rPr lang="en-US" sz="900" b="1" dirty="0">
                    <a:solidFill>
                      <a:schemeClr val="bg1"/>
                    </a:solidFill>
                  </a:rPr>
                  <a:t>10</a:t>
                </a:r>
              </a:p>
            </p:txBody>
          </p:sp>
          <p:sp>
            <p:nvSpPr>
              <p:cNvPr id="44" name="TextBox 43">
                <a:extLst>
                  <a:ext uri="{FF2B5EF4-FFF2-40B4-BE49-F238E27FC236}">
                    <a16:creationId xmlns:a16="http://schemas.microsoft.com/office/drawing/2014/main" id="{495C032A-9B65-DB18-4B0B-E3597BA2AF83}"/>
                  </a:ext>
                </a:extLst>
              </p:cNvPr>
              <p:cNvSpPr txBox="1"/>
              <p:nvPr/>
            </p:nvSpPr>
            <p:spPr>
              <a:xfrm>
                <a:off x="6415183" y="2215331"/>
                <a:ext cx="370382" cy="160297"/>
              </a:xfrm>
              <a:prstGeom prst="rect">
                <a:avLst/>
              </a:prstGeom>
              <a:noFill/>
            </p:spPr>
            <p:txBody>
              <a:bodyPr wrap="square" lIns="0" tIns="45720" rIns="0" bIns="45720" rtlCol="0">
                <a:spAutoFit/>
              </a:bodyPr>
              <a:lstStyle/>
              <a:p>
                <a:pPr algn="ctr"/>
                <a:r>
                  <a:rPr lang="en-US" sz="900" b="1" dirty="0">
                    <a:solidFill>
                      <a:schemeClr val="bg1"/>
                    </a:solidFill>
                  </a:rPr>
                  <a:t>42</a:t>
                </a:r>
              </a:p>
            </p:txBody>
          </p:sp>
          <p:sp>
            <p:nvSpPr>
              <p:cNvPr id="45" name="TextBox 44">
                <a:extLst>
                  <a:ext uri="{FF2B5EF4-FFF2-40B4-BE49-F238E27FC236}">
                    <a16:creationId xmlns:a16="http://schemas.microsoft.com/office/drawing/2014/main" id="{12539BFD-C805-3415-CB27-CC253661C026}"/>
                  </a:ext>
                </a:extLst>
              </p:cNvPr>
              <p:cNvSpPr txBox="1"/>
              <p:nvPr/>
            </p:nvSpPr>
            <p:spPr>
              <a:xfrm>
                <a:off x="6559266" y="2576258"/>
                <a:ext cx="405503" cy="160297"/>
              </a:xfrm>
              <a:prstGeom prst="rect">
                <a:avLst/>
              </a:prstGeom>
              <a:noFill/>
            </p:spPr>
            <p:txBody>
              <a:bodyPr wrap="square" rtlCol="0">
                <a:spAutoFit/>
              </a:bodyPr>
              <a:lstStyle/>
              <a:p>
                <a:r>
                  <a:rPr lang="en-US" sz="900" b="1" dirty="0">
                    <a:solidFill>
                      <a:schemeClr val="bg1"/>
                    </a:solidFill>
                  </a:rPr>
                  <a:t>47</a:t>
                </a:r>
              </a:p>
            </p:txBody>
          </p:sp>
          <p:sp>
            <p:nvSpPr>
              <p:cNvPr id="46" name="TextBox 45">
                <a:extLst>
                  <a:ext uri="{FF2B5EF4-FFF2-40B4-BE49-F238E27FC236}">
                    <a16:creationId xmlns:a16="http://schemas.microsoft.com/office/drawing/2014/main" id="{729652DD-6CD5-1800-91CB-37560A4E1DFA}"/>
                  </a:ext>
                </a:extLst>
              </p:cNvPr>
              <p:cNvSpPr txBox="1"/>
              <p:nvPr/>
            </p:nvSpPr>
            <p:spPr>
              <a:xfrm>
                <a:off x="5908790" y="3332837"/>
                <a:ext cx="426903" cy="160297"/>
              </a:xfrm>
              <a:prstGeom prst="rect">
                <a:avLst/>
              </a:prstGeom>
              <a:noFill/>
            </p:spPr>
            <p:txBody>
              <a:bodyPr wrap="square" rtlCol="0">
                <a:spAutoFit/>
              </a:bodyPr>
              <a:lstStyle/>
              <a:p>
                <a:r>
                  <a:rPr lang="en-US" sz="900" b="1" dirty="0">
                    <a:solidFill>
                      <a:schemeClr val="bg1"/>
                    </a:solidFill>
                  </a:rPr>
                  <a:t>40</a:t>
                </a:r>
              </a:p>
            </p:txBody>
          </p:sp>
          <p:sp>
            <p:nvSpPr>
              <p:cNvPr id="47" name="TextBox 46">
                <a:extLst>
                  <a:ext uri="{FF2B5EF4-FFF2-40B4-BE49-F238E27FC236}">
                    <a16:creationId xmlns:a16="http://schemas.microsoft.com/office/drawing/2014/main" id="{7482AFBB-2CAB-01C6-5736-323666303A47}"/>
                  </a:ext>
                </a:extLst>
              </p:cNvPr>
              <p:cNvSpPr txBox="1"/>
              <p:nvPr/>
            </p:nvSpPr>
            <p:spPr>
              <a:xfrm>
                <a:off x="4769476" y="2914636"/>
                <a:ext cx="339762" cy="160297"/>
              </a:xfrm>
              <a:prstGeom prst="rect">
                <a:avLst/>
              </a:prstGeom>
              <a:noFill/>
            </p:spPr>
            <p:txBody>
              <a:bodyPr wrap="square" lIns="0" tIns="45720" rIns="0" bIns="45720" rtlCol="0">
                <a:spAutoFit/>
              </a:bodyPr>
              <a:lstStyle/>
              <a:p>
                <a:pPr algn="ctr"/>
                <a:r>
                  <a:rPr lang="en-US" sz="900" b="1" dirty="0">
                    <a:solidFill>
                      <a:schemeClr val="bg1"/>
                    </a:solidFill>
                  </a:rPr>
                  <a:t>30</a:t>
                </a:r>
              </a:p>
            </p:txBody>
          </p:sp>
          <p:sp>
            <p:nvSpPr>
              <p:cNvPr id="48" name="TextBox 47">
                <a:extLst>
                  <a:ext uri="{FF2B5EF4-FFF2-40B4-BE49-F238E27FC236}">
                    <a16:creationId xmlns:a16="http://schemas.microsoft.com/office/drawing/2014/main" id="{C6CFA6D3-4972-5CD6-1B01-0B511995FF8D}"/>
                  </a:ext>
                </a:extLst>
              </p:cNvPr>
              <p:cNvSpPr txBox="1"/>
              <p:nvPr/>
            </p:nvSpPr>
            <p:spPr>
              <a:xfrm>
                <a:off x="6731256" y="2371292"/>
                <a:ext cx="424662" cy="160297"/>
              </a:xfrm>
              <a:prstGeom prst="rect">
                <a:avLst/>
              </a:prstGeom>
              <a:noFill/>
            </p:spPr>
            <p:txBody>
              <a:bodyPr wrap="square" lIns="0" tIns="45720" rIns="0" bIns="45720" rtlCol="0">
                <a:spAutoFit/>
              </a:bodyPr>
              <a:lstStyle/>
              <a:p>
                <a:pPr algn="ctr"/>
                <a:r>
                  <a:rPr lang="en-US" sz="900" b="1" dirty="0">
                    <a:solidFill>
                      <a:schemeClr val="bg1"/>
                    </a:solidFill>
                  </a:rPr>
                  <a:t>250</a:t>
                </a:r>
              </a:p>
            </p:txBody>
          </p:sp>
          <p:sp>
            <p:nvSpPr>
              <p:cNvPr id="49" name="TextBox 48">
                <a:extLst>
                  <a:ext uri="{FF2B5EF4-FFF2-40B4-BE49-F238E27FC236}">
                    <a16:creationId xmlns:a16="http://schemas.microsoft.com/office/drawing/2014/main" id="{E7CF93EF-FEE6-B640-5700-C2BCBEA1EA2D}"/>
                  </a:ext>
                </a:extLst>
              </p:cNvPr>
              <p:cNvSpPr txBox="1"/>
              <p:nvPr/>
            </p:nvSpPr>
            <p:spPr>
              <a:xfrm>
                <a:off x="6692997" y="1945340"/>
                <a:ext cx="342690" cy="160297"/>
              </a:xfrm>
              <a:prstGeom prst="rect">
                <a:avLst/>
              </a:prstGeom>
              <a:noFill/>
            </p:spPr>
            <p:txBody>
              <a:bodyPr wrap="square" lIns="0" tIns="45720" rIns="0" bIns="45720" rtlCol="0">
                <a:spAutoFit/>
              </a:bodyPr>
              <a:lstStyle/>
              <a:p>
                <a:pPr algn="ctr"/>
                <a:r>
                  <a:rPr lang="en-US" sz="900" b="1" dirty="0">
                    <a:solidFill>
                      <a:schemeClr val="bg1"/>
                    </a:solidFill>
                  </a:rPr>
                  <a:t>28</a:t>
                </a:r>
              </a:p>
            </p:txBody>
          </p:sp>
          <p:sp>
            <p:nvSpPr>
              <p:cNvPr id="50" name="TextBox 49">
                <a:extLst>
                  <a:ext uri="{FF2B5EF4-FFF2-40B4-BE49-F238E27FC236}">
                    <a16:creationId xmlns:a16="http://schemas.microsoft.com/office/drawing/2014/main" id="{796F3001-1145-E8A7-7DC8-20083C219643}"/>
                  </a:ext>
                </a:extLst>
              </p:cNvPr>
              <p:cNvSpPr txBox="1"/>
              <p:nvPr/>
            </p:nvSpPr>
            <p:spPr>
              <a:xfrm>
                <a:off x="7035391" y="2359787"/>
                <a:ext cx="349839" cy="160297"/>
              </a:xfrm>
              <a:prstGeom prst="rect">
                <a:avLst/>
              </a:prstGeom>
              <a:noFill/>
            </p:spPr>
            <p:txBody>
              <a:bodyPr wrap="square" lIns="0" tIns="45720" rIns="0" bIns="45720" rtlCol="0">
                <a:spAutoFit/>
              </a:bodyPr>
              <a:lstStyle/>
              <a:p>
                <a:pPr algn="ctr"/>
                <a:r>
                  <a:rPr lang="en-US" sz="900" b="1" dirty="0">
                    <a:solidFill>
                      <a:schemeClr val="bg1"/>
                    </a:solidFill>
                  </a:rPr>
                  <a:t>61</a:t>
                </a:r>
              </a:p>
            </p:txBody>
          </p:sp>
          <p:sp>
            <p:nvSpPr>
              <p:cNvPr id="51" name="TextBox 50">
                <a:extLst>
                  <a:ext uri="{FF2B5EF4-FFF2-40B4-BE49-F238E27FC236}">
                    <a16:creationId xmlns:a16="http://schemas.microsoft.com/office/drawing/2014/main" id="{B90C3D2C-DA90-6DD2-6C2D-7E91BDA5D70C}"/>
                  </a:ext>
                </a:extLst>
              </p:cNvPr>
              <p:cNvSpPr txBox="1"/>
              <p:nvPr/>
            </p:nvSpPr>
            <p:spPr>
              <a:xfrm>
                <a:off x="7104653" y="2064770"/>
                <a:ext cx="359020" cy="160297"/>
              </a:xfrm>
              <a:prstGeom prst="rect">
                <a:avLst/>
              </a:prstGeom>
              <a:noFill/>
            </p:spPr>
            <p:txBody>
              <a:bodyPr wrap="square" lIns="0" tIns="45720" rIns="0" bIns="45720" rtlCol="0">
                <a:spAutoFit/>
              </a:bodyPr>
              <a:lstStyle/>
              <a:p>
                <a:pPr algn="ctr"/>
                <a:r>
                  <a:rPr lang="en-US" sz="900" b="1" dirty="0">
                    <a:solidFill>
                      <a:schemeClr val="bg1"/>
                    </a:solidFill>
                  </a:rPr>
                  <a:t>68</a:t>
                </a:r>
              </a:p>
            </p:txBody>
          </p:sp>
          <p:sp>
            <p:nvSpPr>
              <p:cNvPr id="52" name="TextBox 51">
                <a:extLst>
                  <a:ext uri="{FF2B5EF4-FFF2-40B4-BE49-F238E27FC236}">
                    <a16:creationId xmlns:a16="http://schemas.microsoft.com/office/drawing/2014/main" id="{711F1195-5656-2947-30F3-C57CF8D3F85E}"/>
                  </a:ext>
                </a:extLst>
              </p:cNvPr>
              <p:cNvSpPr txBox="1"/>
              <p:nvPr/>
            </p:nvSpPr>
            <p:spPr>
              <a:xfrm>
                <a:off x="7353830" y="2314784"/>
                <a:ext cx="407191" cy="160297"/>
              </a:xfrm>
              <a:prstGeom prst="rect">
                <a:avLst/>
              </a:prstGeom>
              <a:noFill/>
            </p:spPr>
            <p:txBody>
              <a:bodyPr wrap="square" rtlCol="0">
                <a:spAutoFit/>
              </a:bodyPr>
              <a:lstStyle/>
              <a:p>
                <a:r>
                  <a:rPr lang="en-US" sz="900" b="1" dirty="0">
                    <a:solidFill>
                      <a:schemeClr val="bg1"/>
                    </a:solidFill>
                  </a:rPr>
                  <a:t>42</a:t>
                </a:r>
              </a:p>
            </p:txBody>
          </p:sp>
          <p:sp>
            <p:nvSpPr>
              <p:cNvPr id="53" name="TextBox 52">
                <a:extLst>
                  <a:ext uri="{FF2B5EF4-FFF2-40B4-BE49-F238E27FC236}">
                    <a16:creationId xmlns:a16="http://schemas.microsoft.com/office/drawing/2014/main" id="{84A31E82-660D-6302-41B8-2A5F16C489DC}"/>
                  </a:ext>
                </a:extLst>
              </p:cNvPr>
              <p:cNvSpPr txBox="1"/>
              <p:nvPr/>
            </p:nvSpPr>
            <p:spPr>
              <a:xfrm>
                <a:off x="7761015" y="2743782"/>
                <a:ext cx="405503" cy="160297"/>
              </a:xfrm>
              <a:prstGeom prst="rect">
                <a:avLst/>
              </a:prstGeom>
              <a:noFill/>
            </p:spPr>
            <p:txBody>
              <a:bodyPr wrap="square" rtlCol="0">
                <a:spAutoFit/>
              </a:bodyPr>
              <a:lstStyle/>
              <a:p>
                <a:r>
                  <a:rPr lang="en-US" sz="900" b="1" dirty="0">
                    <a:solidFill>
                      <a:schemeClr val="bg1"/>
                    </a:solidFill>
                  </a:rPr>
                  <a:t>37</a:t>
                </a:r>
              </a:p>
            </p:txBody>
          </p:sp>
          <p:sp>
            <p:nvSpPr>
              <p:cNvPr id="54" name="TextBox 53">
                <a:extLst>
                  <a:ext uri="{FF2B5EF4-FFF2-40B4-BE49-F238E27FC236}">
                    <a16:creationId xmlns:a16="http://schemas.microsoft.com/office/drawing/2014/main" id="{E8EA677D-0B71-858F-5378-080B5862FEA0}"/>
                  </a:ext>
                </a:extLst>
              </p:cNvPr>
              <p:cNvSpPr txBox="1"/>
              <p:nvPr/>
            </p:nvSpPr>
            <p:spPr>
              <a:xfrm>
                <a:off x="7784578" y="2526004"/>
                <a:ext cx="405503" cy="160297"/>
              </a:xfrm>
              <a:prstGeom prst="rect">
                <a:avLst/>
              </a:prstGeom>
              <a:noFill/>
            </p:spPr>
            <p:txBody>
              <a:bodyPr wrap="square" rtlCol="0">
                <a:spAutoFit/>
              </a:bodyPr>
              <a:lstStyle/>
              <a:p>
                <a:r>
                  <a:rPr lang="en-US" sz="900" b="1" dirty="0">
                    <a:solidFill>
                      <a:schemeClr val="bg1"/>
                    </a:solidFill>
                  </a:rPr>
                  <a:t>71</a:t>
                </a:r>
              </a:p>
            </p:txBody>
          </p:sp>
          <p:sp>
            <p:nvSpPr>
              <p:cNvPr id="55" name="TextBox 54">
                <a:extLst>
                  <a:ext uri="{FF2B5EF4-FFF2-40B4-BE49-F238E27FC236}">
                    <a16:creationId xmlns:a16="http://schemas.microsoft.com/office/drawing/2014/main" id="{DB4FB4D2-3C75-546E-535B-892C190C426F}"/>
                  </a:ext>
                </a:extLst>
              </p:cNvPr>
              <p:cNvSpPr txBox="1"/>
              <p:nvPr/>
            </p:nvSpPr>
            <p:spPr>
              <a:xfrm>
                <a:off x="7748257" y="2179865"/>
                <a:ext cx="407191" cy="160297"/>
              </a:xfrm>
              <a:prstGeom prst="rect">
                <a:avLst/>
              </a:prstGeom>
              <a:noFill/>
            </p:spPr>
            <p:txBody>
              <a:bodyPr wrap="square" rtlCol="0">
                <a:spAutoFit/>
              </a:bodyPr>
              <a:lstStyle/>
              <a:p>
                <a:r>
                  <a:rPr lang="en-US" sz="900" b="1" dirty="0">
                    <a:solidFill>
                      <a:schemeClr val="bg1"/>
                    </a:solidFill>
                  </a:rPr>
                  <a:t>38</a:t>
                </a:r>
              </a:p>
            </p:txBody>
          </p:sp>
          <p:sp>
            <p:nvSpPr>
              <p:cNvPr id="56" name="TextBox 55">
                <a:extLst>
                  <a:ext uri="{FF2B5EF4-FFF2-40B4-BE49-F238E27FC236}">
                    <a16:creationId xmlns:a16="http://schemas.microsoft.com/office/drawing/2014/main" id="{69932656-52B2-93B6-F935-91F2113D486E}"/>
                  </a:ext>
                </a:extLst>
              </p:cNvPr>
              <p:cNvSpPr txBox="1"/>
              <p:nvPr/>
            </p:nvSpPr>
            <p:spPr>
              <a:xfrm>
                <a:off x="7581694" y="2469504"/>
                <a:ext cx="213505" cy="160297"/>
              </a:xfrm>
              <a:prstGeom prst="rect">
                <a:avLst/>
              </a:prstGeom>
              <a:noFill/>
            </p:spPr>
            <p:txBody>
              <a:bodyPr wrap="square" rtlCol="0">
                <a:spAutoFit/>
              </a:bodyPr>
              <a:lstStyle/>
              <a:p>
                <a:r>
                  <a:rPr lang="en-US" sz="900" b="1" dirty="0">
                    <a:solidFill>
                      <a:schemeClr val="bg1"/>
                    </a:solidFill>
                  </a:rPr>
                  <a:t>4</a:t>
                </a:r>
              </a:p>
            </p:txBody>
          </p:sp>
          <p:sp>
            <p:nvSpPr>
              <p:cNvPr id="57" name="TextBox 56">
                <a:extLst>
                  <a:ext uri="{FF2B5EF4-FFF2-40B4-BE49-F238E27FC236}">
                    <a16:creationId xmlns:a16="http://schemas.microsoft.com/office/drawing/2014/main" id="{0652D771-EFF2-501E-2573-8404E9201A7C}"/>
                  </a:ext>
                </a:extLst>
              </p:cNvPr>
              <p:cNvSpPr txBox="1"/>
              <p:nvPr/>
            </p:nvSpPr>
            <p:spPr>
              <a:xfrm>
                <a:off x="6887168" y="3135393"/>
                <a:ext cx="426903" cy="160297"/>
              </a:xfrm>
              <a:prstGeom prst="rect">
                <a:avLst/>
              </a:prstGeom>
              <a:noFill/>
            </p:spPr>
            <p:txBody>
              <a:bodyPr wrap="square" rtlCol="0">
                <a:spAutoFit/>
              </a:bodyPr>
              <a:lstStyle/>
              <a:p>
                <a:r>
                  <a:rPr lang="en-US" sz="900" b="1" dirty="0">
                    <a:solidFill>
                      <a:schemeClr val="bg1"/>
                    </a:solidFill>
                  </a:rPr>
                  <a:t>20</a:t>
                </a:r>
              </a:p>
            </p:txBody>
          </p:sp>
          <p:sp>
            <p:nvSpPr>
              <p:cNvPr id="58" name="TextBox 57">
                <a:extLst>
                  <a:ext uri="{FF2B5EF4-FFF2-40B4-BE49-F238E27FC236}">
                    <a16:creationId xmlns:a16="http://schemas.microsoft.com/office/drawing/2014/main" id="{E71D2936-E0FE-61C1-FA66-D759611570EA}"/>
                  </a:ext>
                </a:extLst>
              </p:cNvPr>
              <p:cNvSpPr txBox="1"/>
              <p:nvPr/>
            </p:nvSpPr>
            <p:spPr>
              <a:xfrm>
                <a:off x="6150785" y="2909946"/>
                <a:ext cx="426903" cy="160297"/>
              </a:xfrm>
              <a:prstGeom prst="rect">
                <a:avLst/>
              </a:prstGeom>
              <a:noFill/>
            </p:spPr>
            <p:txBody>
              <a:bodyPr wrap="square" rtlCol="0">
                <a:spAutoFit/>
              </a:bodyPr>
              <a:lstStyle/>
              <a:p>
                <a:r>
                  <a:rPr lang="en-US" sz="900" b="1" dirty="0">
                    <a:solidFill>
                      <a:schemeClr val="bg1"/>
                    </a:solidFill>
                  </a:rPr>
                  <a:t>9</a:t>
                </a:r>
              </a:p>
            </p:txBody>
          </p:sp>
          <p:sp>
            <p:nvSpPr>
              <p:cNvPr id="59" name="TextBox 58">
                <a:extLst>
                  <a:ext uri="{FF2B5EF4-FFF2-40B4-BE49-F238E27FC236}">
                    <a16:creationId xmlns:a16="http://schemas.microsoft.com/office/drawing/2014/main" id="{B9852A43-3D0C-CD89-AF01-652B109F6C02}"/>
                  </a:ext>
                </a:extLst>
              </p:cNvPr>
              <p:cNvSpPr txBox="1"/>
              <p:nvPr/>
            </p:nvSpPr>
            <p:spPr>
              <a:xfrm>
                <a:off x="6602731" y="2978425"/>
                <a:ext cx="426903" cy="160297"/>
              </a:xfrm>
              <a:prstGeom prst="rect">
                <a:avLst/>
              </a:prstGeom>
              <a:noFill/>
            </p:spPr>
            <p:txBody>
              <a:bodyPr wrap="square" rtlCol="0">
                <a:spAutoFit/>
              </a:bodyPr>
              <a:lstStyle/>
              <a:p>
                <a:r>
                  <a:rPr lang="en-US" sz="900" b="1" dirty="0">
                    <a:solidFill>
                      <a:schemeClr val="bg1"/>
                    </a:solidFill>
                  </a:rPr>
                  <a:t>3</a:t>
                </a:r>
              </a:p>
            </p:txBody>
          </p:sp>
          <p:sp>
            <p:nvSpPr>
              <p:cNvPr id="60" name="TextBox 59">
                <a:extLst>
                  <a:ext uri="{FF2B5EF4-FFF2-40B4-BE49-F238E27FC236}">
                    <a16:creationId xmlns:a16="http://schemas.microsoft.com/office/drawing/2014/main" id="{EBB46634-1E5B-E3F5-9197-C09A285239B0}"/>
                  </a:ext>
                </a:extLst>
              </p:cNvPr>
              <p:cNvSpPr txBox="1"/>
              <p:nvPr/>
            </p:nvSpPr>
            <p:spPr>
              <a:xfrm>
                <a:off x="7473088" y="3135232"/>
                <a:ext cx="426903" cy="160297"/>
              </a:xfrm>
              <a:prstGeom prst="rect">
                <a:avLst/>
              </a:prstGeom>
              <a:noFill/>
            </p:spPr>
            <p:txBody>
              <a:bodyPr wrap="square" rtlCol="0">
                <a:spAutoFit/>
              </a:bodyPr>
              <a:lstStyle/>
              <a:p>
                <a:endParaRPr lang="en-US" sz="900" b="1" dirty="0">
                  <a:solidFill>
                    <a:schemeClr val="bg1"/>
                  </a:solidFill>
                </a:endParaRPr>
              </a:p>
            </p:txBody>
          </p:sp>
          <p:sp>
            <p:nvSpPr>
              <p:cNvPr id="61" name="TextBox 60">
                <a:extLst>
                  <a:ext uri="{FF2B5EF4-FFF2-40B4-BE49-F238E27FC236}">
                    <a16:creationId xmlns:a16="http://schemas.microsoft.com/office/drawing/2014/main" id="{909A95D6-E047-2D74-8CE9-B7EE60145AFF}"/>
                  </a:ext>
                </a:extLst>
              </p:cNvPr>
              <p:cNvSpPr txBox="1"/>
              <p:nvPr/>
            </p:nvSpPr>
            <p:spPr>
              <a:xfrm>
                <a:off x="7700615" y="2967194"/>
                <a:ext cx="426903" cy="160297"/>
              </a:xfrm>
              <a:prstGeom prst="rect">
                <a:avLst/>
              </a:prstGeom>
              <a:noFill/>
            </p:spPr>
            <p:txBody>
              <a:bodyPr wrap="square" rtlCol="0">
                <a:spAutoFit/>
              </a:bodyPr>
              <a:lstStyle/>
              <a:p>
                <a:r>
                  <a:rPr lang="en-US" sz="900" b="1" dirty="0">
                    <a:solidFill>
                      <a:schemeClr val="bg1"/>
                    </a:solidFill>
                  </a:rPr>
                  <a:t>5</a:t>
                </a:r>
              </a:p>
            </p:txBody>
          </p:sp>
          <p:sp>
            <p:nvSpPr>
              <p:cNvPr id="62" name="TextBox 61">
                <a:extLst>
                  <a:ext uri="{FF2B5EF4-FFF2-40B4-BE49-F238E27FC236}">
                    <a16:creationId xmlns:a16="http://schemas.microsoft.com/office/drawing/2014/main" id="{33A8BB3A-6366-62E8-9565-3D392B16136A}"/>
                  </a:ext>
                </a:extLst>
              </p:cNvPr>
              <p:cNvSpPr txBox="1"/>
              <p:nvPr/>
            </p:nvSpPr>
            <p:spPr>
              <a:xfrm>
                <a:off x="7453744" y="3110331"/>
                <a:ext cx="426903" cy="160297"/>
              </a:xfrm>
              <a:prstGeom prst="rect">
                <a:avLst/>
              </a:prstGeom>
              <a:noFill/>
            </p:spPr>
            <p:txBody>
              <a:bodyPr wrap="square" rtlCol="0">
                <a:spAutoFit/>
              </a:bodyPr>
              <a:lstStyle/>
              <a:p>
                <a:r>
                  <a:rPr lang="en-US" sz="900" b="1" dirty="0">
                    <a:solidFill>
                      <a:schemeClr val="bg1"/>
                    </a:solidFill>
                  </a:rPr>
                  <a:t>15</a:t>
                </a:r>
              </a:p>
            </p:txBody>
          </p:sp>
        </p:grpSp>
        <p:sp>
          <p:nvSpPr>
            <p:cNvPr id="12" name="TextBox 11">
              <a:extLst>
                <a:ext uri="{FF2B5EF4-FFF2-40B4-BE49-F238E27FC236}">
                  <a16:creationId xmlns:a16="http://schemas.microsoft.com/office/drawing/2014/main" id="{1B2AF24C-9765-38FD-E319-3A317566ED9F}"/>
                </a:ext>
              </a:extLst>
            </p:cNvPr>
            <p:cNvSpPr txBox="1"/>
            <p:nvPr/>
          </p:nvSpPr>
          <p:spPr>
            <a:xfrm>
              <a:off x="7779484" y="2847260"/>
              <a:ext cx="953485" cy="246715"/>
            </a:xfrm>
            <a:prstGeom prst="rect">
              <a:avLst/>
            </a:prstGeom>
            <a:noFill/>
            <a:ln>
              <a:solidFill>
                <a:schemeClr val="accent1"/>
              </a:solidFill>
            </a:ln>
          </p:spPr>
          <p:txBody>
            <a:bodyPr wrap="square" lIns="0" rIns="0" rtlCol="0">
              <a:noAutofit/>
            </a:bodyPr>
            <a:lstStyle/>
            <a:p>
              <a:pPr algn="ctr"/>
              <a:r>
                <a:rPr lang="en-US" sz="900" b="1" dirty="0">
                  <a:solidFill>
                    <a:srgbClr val="000000"/>
                  </a:solidFill>
                </a:rPr>
                <a:t>DE: 26</a:t>
              </a:r>
            </a:p>
          </p:txBody>
        </p:sp>
        <p:cxnSp>
          <p:nvCxnSpPr>
            <p:cNvPr id="13" name="Straight Connector 12">
              <a:extLst>
                <a:ext uri="{FF2B5EF4-FFF2-40B4-BE49-F238E27FC236}">
                  <a16:creationId xmlns:a16="http://schemas.microsoft.com/office/drawing/2014/main" id="{3F8136A4-891A-2153-E311-50CB2F83D679}"/>
                </a:ext>
              </a:extLst>
            </p:cNvPr>
            <p:cNvCxnSpPr>
              <a:cxnSpLocks/>
              <a:endCxn id="12" idx="1"/>
            </p:cNvCxnSpPr>
            <p:nvPr/>
          </p:nvCxnSpPr>
          <p:spPr>
            <a:xfrm flipV="1">
              <a:off x="7123545" y="2970618"/>
              <a:ext cx="655939" cy="34220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F2D8219-F58D-04FF-8E16-B49DB7AB90A2}"/>
                </a:ext>
              </a:extLst>
            </p:cNvPr>
            <p:cNvSpPr txBox="1"/>
            <p:nvPr/>
          </p:nvSpPr>
          <p:spPr>
            <a:xfrm>
              <a:off x="7878278" y="2281305"/>
              <a:ext cx="898314" cy="273603"/>
            </a:xfrm>
            <a:prstGeom prst="rect">
              <a:avLst/>
            </a:prstGeom>
            <a:noFill/>
            <a:ln>
              <a:solidFill>
                <a:schemeClr val="accent1"/>
              </a:solidFill>
            </a:ln>
          </p:spPr>
          <p:txBody>
            <a:bodyPr wrap="square" lIns="0" rIns="0" rtlCol="0">
              <a:noAutofit/>
            </a:bodyPr>
            <a:lstStyle/>
            <a:p>
              <a:pPr algn="ctr"/>
              <a:r>
                <a:rPr lang="en-US" sz="900" b="1" dirty="0">
                  <a:solidFill>
                    <a:srgbClr val="000000"/>
                  </a:solidFill>
                </a:rPr>
                <a:t>MD: 60</a:t>
              </a:r>
            </a:p>
          </p:txBody>
        </p:sp>
        <p:cxnSp>
          <p:nvCxnSpPr>
            <p:cNvPr id="15" name="Straight Connector 14">
              <a:extLst>
                <a:ext uri="{FF2B5EF4-FFF2-40B4-BE49-F238E27FC236}">
                  <a16:creationId xmlns:a16="http://schemas.microsoft.com/office/drawing/2014/main" id="{C784E6CB-BCCD-74CD-84D7-E754FED616DA}"/>
                </a:ext>
              </a:extLst>
            </p:cNvPr>
            <p:cNvCxnSpPr>
              <a:cxnSpLocks/>
              <a:endCxn id="14" idx="1"/>
            </p:cNvCxnSpPr>
            <p:nvPr/>
          </p:nvCxnSpPr>
          <p:spPr>
            <a:xfrm flipV="1">
              <a:off x="6889318" y="2418107"/>
              <a:ext cx="988960" cy="91105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E7B6B18-5ED5-2041-211C-6CBB90C2311F}"/>
                </a:ext>
              </a:extLst>
            </p:cNvPr>
            <p:cNvSpPr txBox="1"/>
            <p:nvPr/>
          </p:nvSpPr>
          <p:spPr>
            <a:xfrm>
              <a:off x="7654823" y="3355863"/>
              <a:ext cx="714013" cy="230832"/>
            </a:xfrm>
            <a:prstGeom prst="rect">
              <a:avLst/>
            </a:prstGeom>
            <a:noFill/>
            <a:ln>
              <a:solidFill>
                <a:schemeClr val="accent1"/>
              </a:solidFill>
            </a:ln>
          </p:spPr>
          <p:txBody>
            <a:bodyPr wrap="square" lIns="0" rIns="0" rtlCol="0">
              <a:noAutofit/>
            </a:bodyPr>
            <a:lstStyle/>
            <a:p>
              <a:pPr algn="ctr"/>
              <a:r>
                <a:rPr lang="en-US" sz="900" b="1" dirty="0">
                  <a:solidFill>
                    <a:srgbClr val="000000"/>
                  </a:solidFill>
                </a:rPr>
                <a:t>DC: 4</a:t>
              </a:r>
            </a:p>
          </p:txBody>
        </p:sp>
        <p:cxnSp>
          <p:nvCxnSpPr>
            <p:cNvPr id="17" name="Straight Connector 16">
              <a:extLst>
                <a:ext uri="{FF2B5EF4-FFF2-40B4-BE49-F238E27FC236}">
                  <a16:creationId xmlns:a16="http://schemas.microsoft.com/office/drawing/2014/main" id="{804F1A34-FA80-C9EF-135D-F008D7F24A92}"/>
                </a:ext>
              </a:extLst>
            </p:cNvPr>
            <p:cNvCxnSpPr>
              <a:cxnSpLocks/>
              <a:endCxn id="16" idx="1"/>
            </p:cNvCxnSpPr>
            <p:nvPr/>
          </p:nvCxnSpPr>
          <p:spPr>
            <a:xfrm>
              <a:off x="6985170" y="3455756"/>
              <a:ext cx="669653" cy="1552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C4CA44C-CA9A-2E35-8C71-46B719B64EC4}"/>
                </a:ext>
              </a:extLst>
            </p:cNvPr>
            <p:cNvSpPr/>
            <p:nvPr/>
          </p:nvSpPr>
          <p:spPr>
            <a:xfrm>
              <a:off x="832129" y="5110577"/>
              <a:ext cx="137850" cy="138275"/>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EE8E3B20-FA2E-E699-4DB0-04D9E387FF24}"/>
                </a:ext>
              </a:extLst>
            </p:cNvPr>
            <p:cNvSpPr txBox="1"/>
            <p:nvPr/>
          </p:nvSpPr>
          <p:spPr>
            <a:xfrm>
              <a:off x="951321" y="5071739"/>
              <a:ext cx="2502633" cy="436328"/>
            </a:xfrm>
            <a:prstGeom prst="rect">
              <a:avLst/>
            </a:prstGeom>
            <a:noFill/>
          </p:spPr>
          <p:txBody>
            <a:bodyPr wrap="square" rtlCol="0">
              <a:spAutoFit/>
            </a:bodyPr>
            <a:lstStyle/>
            <a:p>
              <a:r>
                <a:rPr lang="en-US" sz="900" i="1" dirty="0">
                  <a:solidFill>
                    <a:schemeClr val="bg1">
                      <a:lumMod val="50000"/>
                    </a:schemeClr>
                  </a:solidFill>
                </a:rPr>
                <a:t>– Pivot</a:t>
              </a:r>
            </a:p>
          </p:txBody>
        </p:sp>
        <p:sp>
          <p:nvSpPr>
            <p:cNvPr id="20" name="Rectangle 19">
              <a:extLst>
                <a:ext uri="{FF2B5EF4-FFF2-40B4-BE49-F238E27FC236}">
                  <a16:creationId xmlns:a16="http://schemas.microsoft.com/office/drawing/2014/main" id="{BB1EDB8C-CD5B-F542-55E2-AC989A172B5D}"/>
                </a:ext>
              </a:extLst>
            </p:cNvPr>
            <p:cNvSpPr/>
            <p:nvPr/>
          </p:nvSpPr>
          <p:spPr>
            <a:xfrm>
              <a:off x="832129" y="4867204"/>
              <a:ext cx="137850" cy="138275"/>
            </a:xfrm>
            <a:prstGeom prst="rect">
              <a:avLst/>
            </a:prstGeom>
            <a:solidFill>
              <a:srgbClr val="1F497D"/>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252372FD-FF1B-AB1D-AF9A-85194391A9E0}"/>
                </a:ext>
              </a:extLst>
            </p:cNvPr>
            <p:cNvSpPr txBox="1"/>
            <p:nvPr/>
          </p:nvSpPr>
          <p:spPr>
            <a:xfrm>
              <a:off x="948347" y="4811547"/>
              <a:ext cx="2570071" cy="240011"/>
            </a:xfrm>
            <a:prstGeom prst="rect">
              <a:avLst/>
            </a:prstGeom>
            <a:noFill/>
          </p:spPr>
          <p:txBody>
            <a:bodyPr wrap="square" rtlCol="0">
              <a:spAutoFit/>
            </a:bodyPr>
            <a:lstStyle/>
            <a:p>
              <a:r>
                <a:rPr lang="en-US" sz="900" i="1" dirty="0">
                  <a:solidFill>
                    <a:schemeClr val="bg1">
                      <a:lumMod val="50000"/>
                    </a:schemeClr>
                  </a:solidFill>
                </a:rPr>
                <a:t>– Athletico</a:t>
              </a:r>
            </a:p>
          </p:txBody>
        </p:sp>
      </p:grpSp>
      <p:sp>
        <p:nvSpPr>
          <p:cNvPr id="115" name="TextBox 114">
            <a:extLst>
              <a:ext uri="{FF2B5EF4-FFF2-40B4-BE49-F238E27FC236}">
                <a16:creationId xmlns:a16="http://schemas.microsoft.com/office/drawing/2014/main" id="{C1BC2B50-ADA1-1BC3-7BD1-142661859954}"/>
              </a:ext>
            </a:extLst>
          </p:cNvPr>
          <p:cNvSpPr txBox="1"/>
          <p:nvPr userDrawn="1"/>
        </p:nvSpPr>
        <p:spPr>
          <a:xfrm>
            <a:off x="6994349" y="3872942"/>
            <a:ext cx="585143" cy="230832"/>
          </a:xfrm>
          <a:prstGeom prst="rect">
            <a:avLst/>
          </a:prstGeom>
          <a:noFill/>
        </p:spPr>
        <p:txBody>
          <a:bodyPr wrap="square" rtlCol="0">
            <a:spAutoFit/>
          </a:bodyPr>
          <a:lstStyle/>
          <a:p>
            <a:r>
              <a:rPr lang="en-US" sz="900" b="1" dirty="0">
                <a:solidFill>
                  <a:schemeClr val="bg1"/>
                </a:solidFill>
              </a:rPr>
              <a:t>6</a:t>
            </a:r>
          </a:p>
        </p:txBody>
      </p:sp>
      <p:sp>
        <p:nvSpPr>
          <p:cNvPr id="117" name="Content Placeholder 2">
            <a:extLst>
              <a:ext uri="{FF2B5EF4-FFF2-40B4-BE49-F238E27FC236}">
                <a16:creationId xmlns:a16="http://schemas.microsoft.com/office/drawing/2014/main" id="{C1F211DE-A41D-085F-33CC-57F0708DA54B}"/>
              </a:ext>
            </a:extLst>
          </p:cNvPr>
          <p:cNvSpPr txBox="1">
            <a:spLocks/>
          </p:cNvSpPr>
          <p:nvPr userDrawn="1"/>
        </p:nvSpPr>
        <p:spPr>
          <a:xfrm>
            <a:off x="2739323" y="6110722"/>
            <a:ext cx="6713354" cy="297742"/>
          </a:xfrm>
          <a:prstGeom prst="rect">
            <a:avLst/>
          </a:prstGeom>
        </p:spPr>
        <p:txBody>
          <a:bodyPr/>
          <a:lstStyle>
            <a:lvl1pPr marL="168275" indent="-168275" algn="l" rtl="0" fontAlgn="base">
              <a:lnSpc>
                <a:spcPct val="110000"/>
              </a:lnSpc>
              <a:spcBef>
                <a:spcPts val="600"/>
              </a:spcBef>
              <a:spcAft>
                <a:spcPct val="0"/>
              </a:spcAft>
              <a:buClr>
                <a:srgbClr val="7196B2"/>
              </a:buClr>
              <a:buChar char="•"/>
              <a:defRPr sz="1200">
                <a:solidFill>
                  <a:srgbClr val="303135"/>
                </a:solidFill>
                <a:latin typeface="+mn-lt"/>
                <a:ea typeface="+mn-ea"/>
                <a:cs typeface="+mn-cs"/>
              </a:defRPr>
            </a:lvl1pPr>
            <a:lvl2pPr marL="401638" indent="-168275" algn="l" rtl="0" fontAlgn="base">
              <a:lnSpc>
                <a:spcPct val="110000"/>
              </a:lnSpc>
              <a:spcBef>
                <a:spcPts val="600"/>
              </a:spcBef>
              <a:spcAft>
                <a:spcPct val="0"/>
              </a:spcAft>
              <a:buClr>
                <a:srgbClr val="7196B2"/>
              </a:buClr>
              <a:buFont typeface="Calibri" pitchFamily="34" charset="0"/>
              <a:buChar char="–"/>
              <a:defRPr sz="1200">
                <a:solidFill>
                  <a:srgbClr val="303135"/>
                </a:solidFill>
                <a:latin typeface="+mn-lt"/>
              </a:defRPr>
            </a:lvl2pPr>
            <a:lvl3pPr marL="625475" indent="-168275" algn="l" rtl="0" fontAlgn="base">
              <a:lnSpc>
                <a:spcPct val="110000"/>
              </a:lnSpc>
              <a:spcBef>
                <a:spcPts val="600"/>
              </a:spcBef>
              <a:spcAft>
                <a:spcPct val="0"/>
              </a:spcAft>
              <a:buClr>
                <a:srgbClr val="7196B2"/>
              </a:buClr>
              <a:buFont typeface="Wingdings" panose="05000000000000000000" pitchFamily="2" charset="2"/>
              <a:buChar char="§"/>
              <a:defRPr sz="1200">
                <a:solidFill>
                  <a:srgbClr val="303135"/>
                </a:solidFill>
                <a:latin typeface="+mn-lt"/>
              </a:defRPr>
            </a:lvl3pPr>
            <a:lvl4pPr marL="858838" indent="-168275" algn="l" rtl="0" fontAlgn="base">
              <a:lnSpc>
                <a:spcPct val="110000"/>
              </a:lnSpc>
              <a:spcBef>
                <a:spcPts val="600"/>
              </a:spcBef>
              <a:spcAft>
                <a:spcPct val="0"/>
              </a:spcAft>
              <a:buClr>
                <a:srgbClr val="7196B2"/>
              </a:buClr>
              <a:buFont typeface="Calibri" pitchFamily="34" charset="0"/>
              <a:buChar char="•"/>
              <a:defRPr sz="1200">
                <a:solidFill>
                  <a:srgbClr val="303135"/>
                </a:solidFill>
                <a:latin typeface="+mn-lt"/>
              </a:defRPr>
            </a:lvl4pPr>
            <a:lvl5pPr marL="1082675" indent="-168275" algn="l" rtl="0" fontAlgn="base">
              <a:lnSpc>
                <a:spcPct val="110000"/>
              </a:lnSpc>
              <a:spcBef>
                <a:spcPts val="600"/>
              </a:spcBef>
              <a:spcAft>
                <a:spcPct val="0"/>
              </a:spcAft>
              <a:buClr>
                <a:srgbClr val="7196B2"/>
              </a:buClr>
              <a:buFont typeface="Calibri" pitchFamily="34" charset="0"/>
              <a:buChar char="–"/>
              <a:defRPr sz="1200">
                <a:solidFill>
                  <a:srgbClr val="303135"/>
                </a:solidFill>
                <a:latin typeface="+mn-lt"/>
              </a:defRPr>
            </a:lvl5pPr>
            <a:lvl6pPr marL="2057400" indent="-228600" algn="l" rtl="0" fontAlgn="base">
              <a:lnSpc>
                <a:spcPct val="90000"/>
              </a:lnSpc>
              <a:spcBef>
                <a:spcPct val="15000"/>
              </a:spcBef>
              <a:spcAft>
                <a:spcPct val="0"/>
              </a:spcAft>
              <a:buClr>
                <a:schemeClr val="accent1"/>
              </a:buClr>
              <a:buFont typeface="Calibri" pitchFamily="34" charset="0"/>
              <a:buChar char="–"/>
              <a:defRPr sz="1400">
                <a:solidFill>
                  <a:schemeClr val="tx1"/>
                </a:solidFill>
                <a:latin typeface="+mn-lt"/>
              </a:defRPr>
            </a:lvl6pPr>
            <a:lvl7pPr marL="2514600" indent="-228600" algn="l" rtl="0" fontAlgn="base">
              <a:lnSpc>
                <a:spcPct val="90000"/>
              </a:lnSpc>
              <a:spcBef>
                <a:spcPct val="15000"/>
              </a:spcBef>
              <a:spcAft>
                <a:spcPct val="0"/>
              </a:spcAft>
              <a:buClr>
                <a:schemeClr val="accent1"/>
              </a:buClr>
              <a:buFont typeface="Calibri" pitchFamily="34" charset="0"/>
              <a:buChar char="–"/>
              <a:defRPr sz="1400">
                <a:solidFill>
                  <a:schemeClr val="tx1"/>
                </a:solidFill>
                <a:latin typeface="+mn-lt"/>
              </a:defRPr>
            </a:lvl7pPr>
            <a:lvl8pPr marL="2971800" indent="-228600" algn="l" rtl="0" fontAlgn="base">
              <a:lnSpc>
                <a:spcPct val="90000"/>
              </a:lnSpc>
              <a:spcBef>
                <a:spcPct val="15000"/>
              </a:spcBef>
              <a:spcAft>
                <a:spcPct val="0"/>
              </a:spcAft>
              <a:buClr>
                <a:schemeClr val="accent1"/>
              </a:buClr>
              <a:buFont typeface="Calibri" pitchFamily="34" charset="0"/>
              <a:buChar char="–"/>
              <a:defRPr sz="1400">
                <a:solidFill>
                  <a:schemeClr val="tx1"/>
                </a:solidFill>
                <a:latin typeface="+mn-lt"/>
              </a:defRPr>
            </a:lvl8pPr>
            <a:lvl9pPr marL="3429000" indent="-228600" algn="l" rtl="0" fontAlgn="base">
              <a:lnSpc>
                <a:spcPct val="90000"/>
              </a:lnSpc>
              <a:spcBef>
                <a:spcPct val="15000"/>
              </a:spcBef>
              <a:spcAft>
                <a:spcPct val="0"/>
              </a:spcAft>
              <a:buClr>
                <a:schemeClr val="accent1"/>
              </a:buClr>
              <a:buFont typeface="Calibri" pitchFamily="34" charset="0"/>
              <a:buChar char="–"/>
              <a:defRPr sz="1400">
                <a:solidFill>
                  <a:schemeClr val="tx1"/>
                </a:solidFill>
                <a:latin typeface="+mn-lt"/>
              </a:defRPr>
            </a:lvl9pPr>
          </a:lstStyle>
          <a:p>
            <a:pPr marL="0" lvl="1" indent="0" algn="ctr">
              <a:lnSpc>
                <a:spcPct val="114000"/>
              </a:lnSpc>
              <a:spcBef>
                <a:spcPts val="200"/>
              </a:spcBef>
              <a:spcAft>
                <a:spcPts val="50"/>
              </a:spcAft>
              <a:buNone/>
            </a:pPr>
            <a:r>
              <a:rPr lang="en-US" sz="1015" b="1" i="1" kern="0" dirty="0">
                <a:solidFill>
                  <a:srgbClr val="183555"/>
                </a:solidFill>
              </a:rPr>
              <a:t>Note: Footprint reflects PT clinic operations; Onsite services provided across 33 states</a:t>
            </a:r>
          </a:p>
        </p:txBody>
      </p:sp>
    </p:spTree>
    <p:extLst>
      <p:ext uri="{BB962C8B-B14F-4D97-AF65-F5344CB8AC3E}">
        <p14:creationId xmlns:p14="http://schemas.microsoft.com/office/powerpoint/2010/main" val="25910962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3_Blank">
    <p:spTree>
      <p:nvGrpSpPr>
        <p:cNvPr id="1" name=""/>
        <p:cNvGrpSpPr/>
        <p:nvPr/>
      </p:nvGrpSpPr>
      <p:grpSpPr>
        <a:xfrm>
          <a:off x="0" y="0"/>
          <a:ext cx="0" cy="0"/>
          <a:chOff x="0" y="0"/>
          <a:chExt cx="0" cy="0"/>
        </a:xfrm>
      </p:grpSpPr>
      <p:pic>
        <p:nvPicPr>
          <p:cNvPr id="6" name="Picture 5" descr="A white background with black and white clouds&#10;&#10;Description automatically generated">
            <a:extLst>
              <a:ext uri="{FF2B5EF4-FFF2-40B4-BE49-F238E27FC236}">
                <a16:creationId xmlns:a16="http://schemas.microsoft.com/office/drawing/2014/main" id="{3966F870-7968-4C32-A4EE-4A85DB081E4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0194" b="76740"/>
          <a:stretch/>
        </p:blipFill>
        <p:spPr>
          <a:xfrm>
            <a:off x="0" y="0"/>
            <a:ext cx="836852" cy="1116632"/>
          </a:xfrm>
          <a:prstGeom prst="rect">
            <a:avLst/>
          </a:prstGeom>
        </p:spPr>
      </p:pic>
      <p:pic>
        <p:nvPicPr>
          <p:cNvPr id="7" name="Picture 6" descr="A white background with black and white clouds&#10;&#10;Description automatically generated">
            <a:extLst>
              <a:ext uri="{FF2B5EF4-FFF2-40B4-BE49-F238E27FC236}">
                <a16:creationId xmlns:a16="http://schemas.microsoft.com/office/drawing/2014/main" id="{F63A13DA-A1D7-F228-A0FA-B8C274815BC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85714" t="52381"/>
          <a:stretch/>
        </p:blipFill>
        <p:spPr>
          <a:xfrm>
            <a:off x="10972798" y="4572000"/>
            <a:ext cx="1219201" cy="2286000"/>
          </a:xfrm>
          <a:prstGeom prst="rect">
            <a:avLst/>
          </a:prstGeom>
        </p:spPr>
      </p:pic>
      <p:grpSp>
        <p:nvGrpSpPr>
          <p:cNvPr id="26" name="Group 25">
            <a:extLst>
              <a:ext uri="{FF2B5EF4-FFF2-40B4-BE49-F238E27FC236}">
                <a16:creationId xmlns:a16="http://schemas.microsoft.com/office/drawing/2014/main" id="{70418177-50C6-F67C-A46A-E4FD8D944318}"/>
              </a:ext>
            </a:extLst>
          </p:cNvPr>
          <p:cNvGrpSpPr/>
          <p:nvPr userDrawn="1"/>
        </p:nvGrpSpPr>
        <p:grpSpPr>
          <a:xfrm>
            <a:off x="-1371600" y="19307"/>
            <a:ext cx="1134093" cy="2893539"/>
            <a:chOff x="-1371600" y="19307"/>
            <a:chExt cx="1134093" cy="2893539"/>
          </a:xfrm>
        </p:grpSpPr>
        <p:sp>
          <p:nvSpPr>
            <p:cNvPr id="27" name="Title 3">
              <a:extLst>
                <a:ext uri="{FF2B5EF4-FFF2-40B4-BE49-F238E27FC236}">
                  <a16:creationId xmlns:a16="http://schemas.microsoft.com/office/drawing/2014/main" id="{EAE0CCFD-52E3-DA7E-52A9-BA385436593E}"/>
                </a:ext>
              </a:extLst>
            </p:cNvPr>
            <p:cNvSpPr txBox="1">
              <a:spLocks/>
            </p:cNvSpPr>
            <p:nvPr userDrawn="1"/>
          </p:nvSpPr>
          <p:spPr>
            <a:xfrm>
              <a:off x="-1371600" y="19307"/>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100" b="1" u="sng">
                  <a:latin typeface="+mn-lt"/>
                </a:rPr>
                <a:t>Color Palette</a:t>
              </a:r>
              <a:endParaRPr lang="en-US" sz="1100" b="1" u="sng" dirty="0">
                <a:latin typeface="+mn-lt"/>
              </a:endParaRPr>
            </a:p>
          </p:txBody>
        </p:sp>
        <p:sp>
          <p:nvSpPr>
            <p:cNvPr id="28" name="Rectangle 27">
              <a:extLst>
                <a:ext uri="{FF2B5EF4-FFF2-40B4-BE49-F238E27FC236}">
                  <a16:creationId xmlns:a16="http://schemas.microsoft.com/office/drawing/2014/main" id="{D5D25471-7192-1FD8-8EA8-B473E226C4E1}"/>
                </a:ext>
              </a:extLst>
            </p:cNvPr>
            <p:cNvSpPr/>
            <p:nvPr userDrawn="1"/>
          </p:nvSpPr>
          <p:spPr>
            <a:xfrm>
              <a:off x="-1258381" y="482790"/>
              <a:ext cx="256064" cy="295021"/>
            </a:xfrm>
            <a:prstGeom prst="rect">
              <a:avLst/>
            </a:prstGeom>
            <a:solidFill>
              <a:srgbClr val="005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72B3CACF-F011-AD77-5C94-C4C44A0CD00C}"/>
                </a:ext>
              </a:extLst>
            </p:cNvPr>
            <p:cNvSpPr/>
            <p:nvPr userDrawn="1"/>
          </p:nvSpPr>
          <p:spPr>
            <a:xfrm>
              <a:off x="-1258382" y="800486"/>
              <a:ext cx="256064" cy="295021"/>
            </a:xfrm>
            <a:prstGeom prst="rect">
              <a:avLst/>
            </a:prstGeom>
            <a:solidFill>
              <a:srgbClr val="737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9EDD3E94-E21E-9D30-774A-7CDE075E50A3}"/>
                </a:ext>
              </a:extLst>
            </p:cNvPr>
            <p:cNvSpPr/>
            <p:nvPr userDrawn="1"/>
          </p:nvSpPr>
          <p:spPr>
            <a:xfrm>
              <a:off x="-1258382" y="1116632"/>
              <a:ext cx="256064" cy="295021"/>
            </a:xfrm>
            <a:prstGeom prst="rect">
              <a:avLst/>
            </a:prstGeom>
            <a:solidFill>
              <a:schemeClr val="bg1"/>
            </a:solidFill>
            <a:ln w="3175">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A254033-3492-D1E4-ACAA-C32B4BEAD522}"/>
                </a:ext>
              </a:extLst>
            </p:cNvPr>
            <p:cNvSpPr/>
            <p:nvPr userDrawn="1"/>
          </p:nvSpPr>
          <p:spPr>
            <a:xfrm>
              <a:off x="-1258382" y="1685761"/>
              <a:ext cx="256066" cy="295021"/>
            </a:xfrm>
            <a:prstGeom prst="rect">
              <a:avLst/>
            </a:prstGeom>
            <a:solidFill>
              <a:srgbClr val="D3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D5D6"/>
                </a:solidFill>
              </a:endParaRPr>
            </a:p>
          </p:txBody>
        </p:sp>
        <p:sp>
          <p:nvSpPr>
            <p:cNvPr id="32" name="Rectangle 31">
              <a:extLst>
                <a:ext uri="{FF2B5EF4-FFF2-40B4-BE49-F238E27FC236}">
                  <a16:creationId xmlns:a16="http://schemas.microsoft.com/office/drawing/2014/main" id="{674BE819-AC3D-B057-6B82-A6033DC87F4E}"/>
                </a:ext>
              </a:extLst>
            </p:cNvPr>
            <p:cNvSpPr/>
            <p:nvPr userDrawn="1"/>
          </p:nvSpPr>
          <p:spPr>
            <a:xfrm>
              <a:off x="-1257938" y="1995267"/>
              <a:ext cx="255621" cy="295021"/>
            </a:xfrm>
            <a:prstGeom prst="rect">
              <a:avLst/>
            </a:prstGeom>
            <a:solidFill>
              <a:srgbClr val="F37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949675A7-95E9-F1ED-7FD8-22507CF3383F}"/>
                </a:ext>
              </a:extLst>
            </p:cNvPr>
            <p:cNvSpPr/>
            <p:nvPr userDrawn="1"/>
          </p:nvSpPr>
          <p:spPr>
            <a:xfrm>
              <a:off x="-1258382" y="2306368"/>
              <a:ext cx="256065" cy="295021"/>
            </a:xfrm>
            <a:prstGeom prst="rect">
              <a:avLst/>
            </a:prstGeom>
            <a:solidFill>
              <a:srgbClr val="00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1B232BB-E1E1-55D2-6689-8772DA1D7DF4}"/>
                </a:ext>
              </a:extLst>
            </p:cNvPr>
            <p:cNvSpPr/>
            <p:nvPr userDrawn="1"/>
          </p:nvSpPr>
          <p:spPr>
            <a:xfrm>
              <a:off x="-1258382" y="2617825"/>
              <a:ext cx="256066" cy="29502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itle 3">
              <a:extLst>
                <a:ext uri="{FF2B5EF4-FFF2-40B4-BE49-F238E27FC236}">
                  <a16:creationId xmlns:a16="http://schemas.microsoft.com/office/drawing/2014/main" id="{019A3515-DB71-4941-47D0-E619F8C00298}"/>
                </a:ext>
              </a:extLst>
            </p:cNvPr>
            <p:cNvSpPr txBox="1">
              <a:spLocks/>
            </p:cNvSpPr>
            <p:nvPr userDrawn="1"/>
          </p:nvSpPr>
          <p:spPr>
            <a:xfrm>
              <a:off x="-1349831" y="258797"/>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900" b="1" dirty="0">
                  <a:latin typeface="+mn-lt"/>
                </a:rPr>
                <a:t>Primary </a:t>
              </a:r>
            </a:p>
          </p:txBody>
        </p:sp>
        <p:sp>
          <p:nvSpPr>
            <p:cNvPr id="36" name="Title 3">
              <a:extLst>
                <a:ext uri="{FF2B5EF4-FFF2-40B4-BE49-F238E27FC236}">
                  <a16:creationId xmlns:a16="http://schemas.microsoft.com/office/drawing/2014/main" id="{EC580004-33CA-A538-37BB-F1B3F497EE86}"/>
                </a:ext>
              </a:extLst>
            </p:cNvPr>
            <p:cNvSpPr txBox="1">
              <a:spLocks/>
            </p:cNvSpPr>
            <p:nvPr userDrawn="1"/>
          </p:nvSpPr>
          <p:spPr>
            <a:xfrm>
              <a:off x="-1354182" y="1499631"/>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900" b="1" dirty="0">
                  <a:latin typeface="+mn-lt"/>
                </a:rPr>
                <a:t>Secondary</a:t>
              </a:r>
            </a:p>
          </p:txBody>
        </p:sp>
        <p:sp>
          <p:nvSpPr>
            <p:cNvPr id="37" name="Title 3">
              <a:extLst>
                <a:ext uri="{FF2B5EF4-FFF2-40B4-BE49-F238E27FC236}">
                  <a16:creationId xmlns:a16="http://schemas.microsoft.com/office/drawing/2014/main" id="{86683A1E-3650-07F2-4384-10F195B9B14B}"/>
                </a:ext>
              </a:extLst>
            </p:cNvPr>
            <p:cNvSpPr txBox="1">
              <a:spLocks/>
            </p:cNvSpPr>
            <p:nvPr userDrawn="1"/>
          </p:nvSpPr>
          <p:spPr>
            <a:xfrm>
              <a:off x="-968830" y="585740"/>
              <a:ext cx="728878" cy="12978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err="1">
                  <a:latin typeface="Arial Narrow" panose="020B0606020202030204" pitchFamily="34" charset="0"/>
                </a:rPr>
                <a:t>Athletico</a:t>
              </a:r>
              <a:r>
                <a:rPr lang="en-US" sz="1000" dirty="0">
                  <a:latin typeface="Arial Narrow" panose="020B0606020202030204" pitchFamily="34" charset="0"/>
                </a:rPr>
                <a:t> Blue</a:t>
              </a:r>
            </a:p>
          </p:txBody>
        </p:sp>
        <p:sp>
          <p:nvSpPr>
            <p:cNvPr id="38" name="Title 3">
              <a:extLst>
                <a:ext uri="{FF2B5EF4-FFF2-40B4-BE49-F238E27FC236}">
                  <a16:creationId xmlns:a16="http://schemas.microsoft.com/office/drawing/2014/main" id="{4ADA45DA-E9FA-2E2B-FA8C-466016515C61}"/>
                </a:ext>
              </a:extLst>
            </p:cNvPr>
            <p:cNvSpPr txBox="1">
              <a:spLocks/>
            </p:cNvSpPr>
            <p:nvPr userDrawn="1"/>
          </p:nvSpPr>
          <p:spPr>
            <a:xfrm>
              <a:off x="-967482" y="899757"/>
              <a:ext cx="728878" cy="129781"/>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err="1">
                  <a:solidFill>
                    <a:srgbClr val="737577"/>
                  </a:solidFill>
                  <a:latin typeface="Arial Narrow" panose="020B0606020202030204" pitchFamily="34" charset="0"/>
                </a:rPr>
                <a:t>Athletico</a:t>
              </a:r>
              <a:r>
                <a:rPr lang="en-US" sz="1000" dirty="0">
                  <a:solidFill>
                    <a:srgbClr val="737577"/>
                  </a:solidFill>
                  <a:latin typeface="Arial Narrow" panose="020B0606020202030204" pitchFamily="34" charset="0"/>
                </a:rPr>
                <a:t> Gray</a:t>
              </a:r>
            </a:p>
          </p:txBody>
        </p:sp>
        <p:sp>
          <p:nvSpPr>
            <p:cNvPr id="39" name="Title 3">
              <a:extLst>
                <a:ext uri="{FF2B5EF4-FFF2-40B4-BE49-F238E27FC236}">
                  <a16:creationId xmlns:a16="http://schemas.microsoft.com/office/drawing/2014/main" id="{EEEA6E9F-1B8C-2B3A-F3E8-1AC3BF4391D7}"/>
                </a:ext>
              </a:extLst>
            </p:cNvPr>
            <p:cNvSpPr txBox="1">
              <a:spLocks/>
            </p:cNvSpPr>
            <p:nvPr userDrawn="1"/>
          </p:nvSpPr>
          <p:spPr>
            <a:xfrm>
              <a:off x="-968830" y="1223112"/>
              <a:ext cx="728878" cy="12978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000000"/>
                  </a:solidFill>
                  <a:latin typeface="Arial Narrow" panose="020B0606020202030204" pitchFamily="34" charset="0"/>
                </a:rPr>
                <a:t>White</a:t>
              </a:r>
            </a:p>
          </p:txBody>
        </p:sp>
        <p:sp>
          <p:nvSpPr>
            <p:cNvPr id="40" name="Title 3">
              <a:extLst>
                <a:ext uri="{FF2B5EF4-FFF2-40B4-BE49-F238E27FC236}">
                  <a16:creationId xmlns:a16="http://schemas.microsoft.com/office/drawing/2014/main" id="{D776F24B-BA1D-FBC8-D400-A3FF5ABFE7E4}"/>
                </a:ext>
              </a:extLst>
            </p:cNvPr>
            <p:cNvSpPr txBox="1">
              <a:spLocks/>
            </p:cNvSpPr>
            <p:nvPr userDrawn="1"/>
          </p:nvSpPr>
          <p:spPr>
            <a:xfrm>
              <a:off x="-967733" y="177760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D3D5D6"/>
                  </a:solidFill>
                  <a:latin typeface="Arial Narrow" panose="020B0606020202030204" pitchFamily="34" charset="0"/>
                </a:rPr>
                <a:t>Light Gray</a:t>
              </a:r>
            </a:p>
          </p:txBody>
        </p:sp>
        <p:sp>
          <p:nvSpPr>
            <p:cNvPr id="41" name="Title 3">
              <a:extLst>
                <a:ext uri="{FF2B5EF4-FFF2-40B4-BE49-F238E27FC236}">
                  <a16:creationId xmlns:a16="http://schemas.microsoft.com/office/drawing/2014/main" id="{25F84B8B-57F5-9A58-4334-5AB59D3FF0D8}"/>
                </a:ext>
              </a:extLst>
            </p:cNvPr>
            <p:cNvSpPr txBox="1">
              <a:spLocks/>
            </p:cNvSpPr>
            <p:nvPr userDrawn="1"/>
          </p:nvSpPr>
          <p:spPr>
            <a:xfrm>
              <a:off x="-966385" y="208175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F37761"/>
                  </a:solidFill>
                  <a:latin typeface="Arial Narrow" panose="020B0606020202030204" pitchFamily="34" charset="0"/>
                </a:rPr>
                <a:t>Coral</a:t>
              </a:r>
            </a:p>
          </p:txBody>
        </p:sp>
        <p:sp>
          <p:nvSpPr>
            <p:cNvPr id="42" name="Title 3">
              <a:extLst>
                <a:ext uri="{FF2B5EF4-FFF2-40B4-BE49-F238E27FC236}">
                  <a16:creationId xmlns:a16="http://schemas.microsoft.com/office/drawing/2014/main" id="{1322EA7F-8CFF-BCC7-1156-3BB8C9450BAE}"/>
                </a:ext>
              </a:extLst>
            </p:cNvPr>
            <p:cNvSpPr txBox="1">
              <a:spLocks/>
            </p:cNvSpPr>
            <p:nvPr userDrawn="1"/>
          </p:nvSpPr>
          <p:spPr>
            <a:xfrm>
              <a:off x="-967733" y="2391957"/>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latin typeface="Arial Narrow" panose="020B0606020202030204" pitchFamily="34" charset="0"/>
                </a:rPr>
                <a:t>Navy Blue</a:t>
              </a:r>
            </a:p>
          </p:txBody>
        </p:sp>
        <p:sp>
          <p:nvSpPr>
            <p:cNvPr id="43" name="Title 3">
              <a:extLst>
                <a:ext uri="{FF2B5EF4-FFF2-40B4-BE49-F238E27FC236}">
                  <a16:creationId xmlns:a16="http://schemas.microsoft.com/office/drawing/2014/main" id="{797DB50E-030C-9398-CAC9-B49561E8629B}"/>
                </a:ext>
              </a:extLst>
            </p:cNvPr>
            <p:cNvSpPr txBox="1">
              <a:spLocks/>
            </p:cNvSpPr>
            <p:nvPr userDrawn="1"/>
          </p:nvSpPr>
          <p:spPr>
            <a:xfrm>
              <a:off x="-966637" y="270552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000000"/>
                  </a:solidFill>
                  <a:latin typeface="Arial Narrow" panose="020B0606020202030204" pitchFamily="34" charset="0"/>
                </a:rPr>
                <a:t>Black</a:t>
              </a:r>
            </a:p>
          </p:txBody>
        </p:sp>
      </p:grpSp>
      <p:sp>
        <p:nvSpPr>
          <p:cNvPr id="2" name="TextBox 1">
            <a:extLst>
              <a:ext uri="{FF2B5EF4-FFF2-40B4-BE49-F238E27FC236}">
                <a16:creationId xmlns:a16="http://schemas.microsoft.com/office/drawing/2014/main" id="{F91CD90B-F2DD-EA56-EBFF-6CA4390C46D4}"/>
              </a:ext>
            </a:extLst>
          </p:cNvPr>
          <p:cNvSpPr txBox="1"/>
          <p:nvPr userDrawn="1"/>
        </p:nvSpPr>
        <p:spPr>
          <a:xfrm>
            <a:off x="-1692730" y="3046254"/>
            <a:ext cx="1447800" cy="1061829"/>
          </a:xfrm>
          <a:prstGeom prst="rect">
            <a:avLst/>
          </a:prstGeom>
          <a:noFill/>
        </p:spPr>
        <p:txBody>
          <a:bodyPr wrap="square" rtlCol="0">
            <a:spAutoFit/>
          </a:bodyPr>
          <a:lstStyle/>
          <a:p>
            <a:pPr algn="l"/>
            <a:r>
              <a:rPr lang="en-US" sz="900" i="1" dirty="0">
                <a:solidFill>
                  <a:srgbClr val="FF0000"/>
                </a:solidFill>
                <a:latin typeface="Arial" panose="020B0604020202020204" pitchFamily="34" charset="0"/>
                <a:cs typeface="Arial" panose="020B0604020202020204" pitchFamily="34" charset="0"/>
              </a:rPr>
              <a:t>Please use the appropriate template per the presentation’s slide size. Avoid adjusting the slide size to prevent warping within the template.</a:t>
            </a:r>
          </a:p>
        </p:txBody>
      </p:sp>
      <p:pic>
        <p:nvPicPr>
          <p:cNvPr id="5" name="Picture 4">
            <a:extLst>
              <a:ext uri="{FF2B5EF4-FFF2-40B4-BE49-F238E27FC236}">
                <a16:creationId xmlns:a16="http://schemas.microsoft.com/office/drawing/2014/main" id="{FF34F094-265C-4B7B-3577-C8FCDEE36B65}"/>
              </a:ext>
            </a:extLst>
          </p:cNvPr>
          <p:cNvPicPr>
            <a:picLocks noChangeAspect="1"/>
          </p:cNvPicPr>
          <p:nvPr userDrawn="1"/>
        </p:nvPicPr>
        <p:blipFill>
          <a:blip r:embed="rId4"/>
          <a:stretch>
            <a:fillRect/>
          </a:stretch>
        </p:blipFill>
        <p:spPr>
          <a:xfrm>
            <a:off x="10350796" y="15961"/>
            <a:ext cx="1841204" cy="672674"/>
          </a:xfrm>
          <a:prstGeom prst="rect">
            <a:avLst/>
          </a:prstGeom>
        </p:spPr>
      </p:pic>
      <p:sp>
        <p:nvSpPr>
          <p:cNvPr id="9" name="Holder 4">
            <a:extLst>
              <a:ext uri="{FF2B5EF4-FFF2-40B4-BE49-F238E27FC236}">
                <a16:creationId xmlns:a16="http://schemas.microsoft.com/office/drawing/2014/main" id="{497C63A7-CF27-223F-44F0-96E577960072}"/>
              </a:ext>
            </a:extLst>
          </p:cNvPr>
          <p:cNvSpPr>
            <a:spLocks noGrp="1"/>
          </p:cNvSpPr>
          <p:nvPr>
            <p:ph type="sldNum" sz="quarter" idx="7"/>
          </p:nvPr>
        </p:nvSpPr>
        <p:spPr>
          <a:xfrm>
            <a:off x="11271398" y="6474889"/>
            <a:ext cx="768131" cy="383111"/>
          </a:xfrm>
          <a:prstGeom prst="rect">
            <a:avLst/>
          </a:prstGeom>
        </p:spPr>
        <p:txBody>
          <a:bodyPr lIns="0" tIns="0" rIns="0" bIns="0"/>
          <a:lstStyle>
            <a:lvl1pPr algn="r">
              <a:defRPr>
                <a:solidFill>
                  <a:schemeClr val="bg1"/>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579528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Title Only">
    <p:bg>
      <p:bgPr>
        <a:solidFill>
          <a:schemeClr val="bg1"/>
        </a:solidFill>
        <a:effectLst/>
      </p:bgPr>
    </p:bg>
    <p:spTree>
      <p:nvGrpSpPr>
        <p:cNvPr id="1" name=""/>
        <p:cNvGrpSpPr/>
        <p:nvPr/>
      </p:nvGrpSpPr>
      <p:grpSpPr>
        <a:xfrm>
          <a:off x="0" y="0"/>
          <a:ext cx="0" cy="0"/>
          <a:chOff x="0" y="0"/>
          <a:chExt cx="0" cy="0"/>
        </a:xfrm>
      </p:grpSpPr>
      <p:pic>
        <p:nvPicPr>
          <p:cNvPr id="29" name="Picture 28" descr="A blue and white triangle with white text&#10;&#10;Description automatically generated">
            <a:extLst>
              <a:ext uri="{FF2B5EF4-FFF2-40B4-BE49-F238E27FC236}">
                <a16:creationId xmlns:a16="http://schemas.microsoft.com/office/drawing/2014/main" id="{C11CBB6D-EC88-BC8E-BC5D-1784AE5E51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734" y="-38100"/>
            <a:ext cx="12327467" cy="6934200"/>
          </a:xfrm>
          <a:prstGeom prst="rect">
            <a:avLst/>
          </a:prstGeom>
        </p:spPr>
      </p:pic>
      <p:grpSp>
        <p:nvGrpSpPr>
          <p:cNvPr id="21" name="Group 20">
            <a:extLst>
              <a:ext uri="{FF2B5EF4-FFF2-40B4-BE49-F238E27FC236}">
                <a16:creationId xmlns:a16="http://schemas.microsoft.com/office/drawing/2014/main" id="{A1773AE7-AE0F-5E9C-875E-5C5193A90BAC}"/>
              </a:ext>
            </a:extLst>
          </p:cNvPr>
          <p:cNvGrpSpPr/>
          <p:nvPr userDrawn="1"/>
        </p:nvGrpSpPr>
        <p:grpSpPr>
          <a:xfrm>
            <a:off x="-1371600" y="19307"/>
            <a:ext cx="1134093" cy="2893539"/>
            <a:chOff x="-1371600" y="19307"/>
            <a:chExt cx="1134093" cy="2893539"/>
          </a:xfrm>
        </p:grpSpPr>
        <p:sp>
          <p:nvSpPr>
            <p:cNvPr id="2" name="Title 3">
              <a:extLst>
                <a:ext uri="{FF2B5EF4-FFF2-40B4-BE49-F238E27FC236}">
                  <a16:creationId xmlns:a16="http://schemas.microsoft.com/office/drawing/2014/main" id="{DC2E6D26-518B-C5DC-3BFF-3218E651B1E1}"/>
                </a:ext>
              </a:extLst>
            </p:cNvPr>
            <p:cNvSpPr txBox="1">
              <a:spLocks/>
            </p:cNvSpPr>
            <p:nvPr userDrawn="1"/>
          </p:nvSpPr>
          <p:spPr>
            <a:xfrm>
              <a:off x="-1371600" y="19307"/>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100" b="1" u="sng">
                  <a:latin typeface="+mn-lt"/>
                </a:rPr>
                <a:t>Color Palette</a:t>
              </a:r>
              <a:endParaRPr lang="en-US" sz="1100" b="1" u="sng" dirty="0">
                <a:latin typeface="+mn-lt"/>
              </a:endParaRPr>
            </a:p>
          </p:txBody>
        </p:sp>
        <p:sp>
          <p:nvSpPr>
            <p:cNvPr id="3" name="Rectangle 2">
              <a:extLst>
                <a:ext uri="{FF2B5EF4-FFF2-40B4-BE49-F238E27FC236}">
                  <a16:creationId xmlns:a16="http://schemas.microsoft.com/office/drawing/2014/main" id="{D6576A3E-24FE-4C54-B5BC-5B7F2FF1F6D6}"/>
                </a:ext>
              </a:extLst>
            </p:cNvPr>
            <p:cNvSpPr/>
            <p:nvPr userDrawn="1"/>
          </p:nvSpPr>
          <p:spPr>
            <a:xfrm>
              <a:off x="-1258381" y="482790"/>
              <a:ext cx="256064" cy="295021"/>
            </a:xfrm>
            <a:prstGeom prst="rect">
              <a:avLst/>
            </a:prstGeom>
            <a:solidFill>
              <a:srgbClr val="005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8CC3CA5-4AE5-9701-7197-FE3F72B688CE}"/>
                </a:ext>
              </a:extLst>
            </p:cNvPr>
            <p:cNvSpPr/>
            <p:nvPr userDrawn="1"/>
          </p:nvSpPr>
          <p:spPr>
            <a:xfrm>
              <a:off x="-1258382" y="800486"/>
              <a:ext cx="256064" cy="295021"/>
            </a:xfrm>
            <a:prstGeom prst="rect">
              <a:avLst/>
            </a:prstGeom>
            <a:solidFill>
              <a:srgbClr val="737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883152C6-1EE2-5B0C-5409-9E8E22EF09D2}"/>
                </a:ext>
              </a:extLst>
            </p:cNvPr>
            <p:cNvSpPr/>
            <p:nvPr userDrawn="1"/>
          </p:nvSpPr>
          <p:spPr>
            <a:xfrm>
              <a:off x="-1258382" y="1116632"/>
              <a:ext cx="256064" cy="295021"/>
            </a:xfrm>
            <a:prstGeom prst="rect">
              <a:avLst/>
            </a:prstGeom>
            <a:solidFill>
              <a:schemeClr val="bg1"/>
            </a:solidFill>
            <a:ln w="3175">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3DA87DD-C511-6BD2-4EFB-0107A0FC118E}"/>
                </a:ext>
              </a:extLst>
            </p:cNvPr>
            <p:cNvSpPr/>
            <p:nvPr userDrawn="1"/>
          </p:nvSpPr>
          <p:spPr>
            <a:xfrm>
              <a:off x="-1258382" y="1685761"/>
              <a:ext cx="256066" cy="295021"/>
            </a:xfrm>
            <a:prstGeom prst="rect">
              <a:avLst/>
            </a:prstGeom>
            <a:solidFill>
              <a:srgbClr val="D3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D5D6"/>
                </a:solidFill>
              </a:endParaRPr>
            </a:p>
          </p:txBody>
        </p:sp>
        <p:sp>
          <p:nvSpPr>
            <p:cNvPr id="8" name="Rectangle 7">
              <a:extLst>
                <a:ext uri="{FF2B5EF4-FFF2-40B4-BE49-F238E27FC236}">
                  <a16:creationId xmlns:a16="http://schemas.microsoft.com/office/drawing/2014/main" id="{CBD42320-E459-A0F7-CC99-F215DEE232FB}"/>
                </a:ext>
              </a:extLst>
            </p:cNvPr>
            <p:cNvSpPr/>
            <p:nvPr userDrawn="1"/>
          </p:nvSpPr>
          <p:spPr>
            <a:xfrm>
              <a:off x="-1257938" y="1995267"/>
              <a:ext cx="255621" cy="295021"/>
            </a:xfrm>
            <a:prstGeom prst="rect">
              <a:avLst/>
            </a:prstGeom>
            <a:solidFill>
              <a:srgbClr val="F37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1C315AF-C0D7-964A-EE2F-F54587C25D5F}"/>
                </a:ext>
              </a:extLst>
            </p:cNvPr>
            <p:cNvSpPr/>
            <p:nvPr userDrawn="1"/>
          </p:nvSpPr>
          <p:spPr>
            <a:xfrm>
              <a:off x="-1258382" y="2306368"/>
              <a:ext cx="256065" cy="295021"/>
            </a:xfrm>
            <a:prstGeom prst="rect">
              <a:avLst/>
            </a:prstGeom>
            <a:solidFill>
              <a:srgbClr val="00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D841F2E-C32F-4D36-92E8-A460E4E4C628}"/>
                </a:ext>
              </a:extLst>
            </p:cNvPr>
            <p:cNvSpPr/>
            <p:nvPr userDrawn="1"/>
          </p:nvSpPr>
          <p:spPr>
            <a:xfrm>
              <a:off x="-1258382" y="2617825"/>
              <a:ext cx="256066" cy="29502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3">
              <a:extLst>
                <a:ext uri="{FF2B5EF4-FFF2-40B4-BE49-F238E27FC236}">
                  <a16:creationId xmlns:a16="http://schemas.microsoft.com/office/drawing/2014/main" id="{651605FC-A16F-E3B1-80CA-17CAF891072B}"/>
                </a:ext>
              </a:extLst>
            </p:cNvPr>
            <p:cNvSpPr txBox="1">
              <a:spLocks/>
            </p:cNvSpPr>
            <p:nvPr userDrawn="1"/>
          </p:nvSpPr>
          <p:spPr>
            <a:xfrm>
              <a:off x="-1349831" y="258797"/>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900" b="1" dirty="0">
                  <a:latin typeface="+mn-lt"/>
                </a:rPr>
                <a:t>Primary </a:t>
              </a:r>
            </a:p>
          </p:txBody>
        </p:sp>
        <p:sp>
          <p:nvSpPr>
            <p:cNvPr id="12" name="Title 3">
              <a:extLst>
                <a:ext uri="{FF2B5EF4-FFF2-40B4-BE49-F238E27FC236}">
                  <a16:creationId xmlns:a16="http://schemas.microsoft.com/office/drawing/2014/main" id="{BA12637A-0DDC-79F0-5B50-2D7A1E3004E9}"/>
                </a:ext>
              </a:extLst>
            </p:cNvPr>
            <p:cNvSpPr txBox="1">
              <a:spLocks/>
            </p:cNvSpPr>
            <p:nvPr userDrawn="1"/>
          </p:nvSpPr>
          <p:spPr>
            <a:xfrm>
              <a:off x="-1354182" y="1499631"/>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900" b="1" dirty="0">
                  <a:latin typeface="+mn-lt"/>
                </a:rPr>
                <a:t>Secondary</a:t>
              </a:r>
            </a:p>
          </p:txBody>
        </p:sp>
        <p:sp>
          <p:nvSpPr>
            <p:cNvPr id="13" name="Title 3">
              <a:extLst>
                <a:ext uri="{FF2B5EF4-FFF2-40B4-BE49-F238E27FC236}">
                  <a16:creationId xmlns:a16="http://schemas.microsoft.com/office/drawing/2014/main" id="{160BF7C5-5B4C-4649-6F2E-A07921F5E7AD}"/>
                </a:ext>
              </a:extLst>
            </p:cNvPr>
            <p:cNvSpPr txBox="1">
              <a:spLocks/>
            </p:cNvSpPr>
            <p:nvPr userDrawn="1"/>
          </p:nvSpPr>
          <p:spPr>
            <a:xfrm>
              <a:off x="-968830" y="585740"/>
              <a:ext cx="728878" cy="12978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err="1">
                  <a:latin typeface="Arial Narrow" panose="020B0606020202030204" pitchFamily="34" charset="0"/>
                </a:rPr>
                <a:t>Athletico</a:t>
              </a:r>
              <a:r>
                <a:rPr lang="en-US" sz="1000" dirty="0">
                  <a:latin typeface="Arial Narrow" panose="020B0606020202030204" pitchFamily="34" charset="0"/>
                </a:rPr>
                <a:t> Blue</a:t>
              </a:r>
            </a:p>
          </p:txBody>
        </p:sp>
        <p:sp>
          <p:nvSpPr>
            <p:cNvPr id="14" name="Title 3">
              <a:extLst>
                <a:ext uri="{FF2B5EF4-FFF2-40B4-BE49-F238E27FC236}">
                  <a16:creationId xmlns:a16="http://schemas.microsoft.com/office/drawing/2014/main" id="{458A628B-26B2-C644-54C1-510274EC11DB}"/>
                </a:ext>
              </a:extLst>
            </p:cNvPr>
            <p:cNvSpPr txBox="1">
              <a:spLocks/>
            </p:cNvSpPr>
            <p:nvPr userDrawn="1"/>
          </p:nvSpPr>
          <p:spPr>
            <a:xfrm>
              <a:off x="-967482" y="899757"/>
              <a:ext cx="728878" cy="129781"/>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err="1">
                  <a:solidFill>
                    <a:srgbClr val="737577"/>
                  </a:solidFill>
                  <a:latin typeface="Arial Narrow" panose="020B0606020202030204" pitchFamily="34" charset="0"/>
                </a:rPr>
                <a:t>Athletico</a:t>
              </a:r>
              <a:r>
                <a:rPr lang="en-US" sz="1000" dirty="0">
                  <a:solidFill>
                    <a:srgbClr val="737577"/>
                  </a:solidFill>
                  <a:latin typeface="Arial Narrow" panose="020B0606020202030204" pitchFamily="34" charset="0"/>
                </a:rPr>
                <a:t> Gray</a:t>
              </a:r>
            </a:p>
          </p:txBody>
        </p:sp>
        <p:sp>
          <p:nvSpPr>
            <p:cNvPr id="15" name="Title 3">
              <a:extLst>
                <a:ext uri="{FF2B5EF4-FFF2-40B4-BE49-F238E27FC236}">
                  <a16:creationId xmlns:a16="http://schemas.microsoft.com/office/drawing/2014/main" id="{A6ADC77E-EE15-2EE9-B26F-652A2AD6B6D6}"/>
                </a:ext>
              </a:extLst>
            </p:cNvPr>
            <p:cNvSpPr txBox="1">
              <a:spLocks/>
            </p:cNvSpPr>
            <p:nvPr userDrawn="1"/>
          </p:nvSpPr>
          <p:spPr>
            <a:xfrm>
              <a:off x="-968830" y="1223112"/>
              <a:ext cx="728878" cy="12978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000000"/>
                  </a:solidFill>
                  <a:latin typeface="Arial Narrow" panose="020B0606020202030204" pitchFamily="34" charset="0"/>
                </a:rPr>
                <a:t>White</a:t>
              </a:r>
            </a:p>
          </p:txBody>
        </p:sp>
        <p:sp>
          <p:nvSpPr>
            <p:cNvPr id="16" name="Title 3">
              <a:extLst>
                <a:ext uri="{FF2B5EF4-FFF2-40B4-BE49-F238E27FC236}">
                  <a16:creationId xmlns:a16="http://schemas.microsoft.com/office/drawing/2014/main" id="{2F41E469-A5DA-E19E-7B0D-70C95B6B89FE}"/>
                </a:ext>
              </a:extLst>
            </p:cNvPr>
            <p:cNvSpPr txBox="1">
              <a:spLocks/>
            </p:cNvSpPr>
            <p:nvPr userDrawn="1"/>
          </p:nvSpPr>
          <p:spPr>
            <a:xfrm>
              <a:off x="-967733" y="177760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D3D5D6"/>
                  </a:solidFill>
                  <a:latin typeface="Arial Narrow" panose="020B0606020202030204" pitchFamily="34" charset="0"/>
                </a:rPr>
                <a:t>Light Gray</a:t>
              </a:r>
            </a:p>
          </p:txBody>
        </p:sp>
        <p:sp>
          <p:nvSpPr>
            <p:cNvPr id="17" name="Title 3">
              <a:extLst>
                <a:ext uri="{FF2B5EF4-FFF2-40B4-BE49-F238E27FC236}">
                  <a16:creationId xmlns:a16="http://schemas.microsoft.com/office/drawing/2014/main" id="{F59A68C5-7EEE-077A-E866-1CD935592487}"/>
                </a:ext>
              </a:extLst>
            </p:cNvPr>
            <p:cNvSpPr txBox="1">
              <a:spLocks/>
            </p:cNvSpPr>
            <p:nvPr userDrawn="1"/>
          </p:nvSpPr>
          <p:spPr>
            <a:xfrm>
              <a:off x="-966385" y="208175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F37761"/>
                  </a:solidFill>
                  <a:latin typeface="Arial Narrow" panose="020B0606020202030204" pitchFamily="34" charset="0"/>
                </a:rPr>
                <a:t>Coral</a:t>
              </a:r>
            </a:p>
          </p:txBody>
        </p:sp>
        <p:sp>
          <p:nvSpPr>
            <p:cNvPr id="18" name="Title 3">
              <a:extLst>
                <a:ext uri="{FF2B5EF4-FFF2-40B4-BE49-F238E27FC236}">
                  <a16:creationId xmlns:a16="http://schemas.microsoft.com/office/drawing/2014/main" id="{2516B521-9971-9A67-63B0-4E3EA5E36F8A}"/>
                </a:ext>
              </a:extLst>
            </p:cNvPr>
            <p:cNvSpPr txBox="1">
              <a:spLocks/>
            </p:cNvSpPr>
            <p:nvPr userDrawn="1"/>
          </p:nvSpPr>
          <p:spPr>
            <a:xfrm>
              <a:off x="-967733" y="2391957"/>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latin typeface="Arial Narrow" panose="020B0606020202030204" pitchFamily="34" charset="0"/>
                </a:rPr>
                <a:t>Navy Blue</a:t>
              </a:r>
            </a:p>
          </p:txBody>
        </p:sp>
        <p:sp>
          <p:nvSpPr>
            <p:cNvPr id="19" name="Title 3">
              <a:extLst>
                <a:ext uri="{FF2B5EF4-FFF2-40B4-BE49-F238E27FC236}">
                  <a16:creationId xmlns:a16="http://schemas.microsoft.com/office/drawing/2014/main" id="{68F87415-E6EF-F8B2-9C3A-2E2B8969C92A}"/>
                </a:ext>
              </a:extLst>
            </p:cNvPr>
            <p:cNvSpPr txBox="1">
              <a:spLocks/>
            </p:cNvSpPr>
            <p:nvPr userDrawn="1"/>
          </p:nvSpPr>
          <p:spPr>
            <a:xfrm>
              <a:off x="-966637" y="270552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000000"/>
                  </a:solidFill>
                  <a:latin typeface="Arial Narrow" panose="020B0606020202030204" pitchFamily="34" charset="0"/>
                </a:rPr>
                <a:t>Black</a:t>
              </a:r>
            </a:p>
          </p:txBody>
        </p:sp>
      </p:grpSp>
      <p:sp>
        <p:nvSpPr>
          <p:cNvPr id="25" name="Subtitle 2">
            <a:extLst>
              <a:ext uri="{FF2B5EF4-FFF2-40B4-BE49-F238E27FC236}">
                <a16:creationId xmlns:a16="http://schemas.microsoft.com/office/drawing/2014/main" id="{93FFCDC9-B6B7-3FD8-E78B-FDB7B00CECC4}"/>
              </a:ext>
            </a:extLst>
          </p:cNvPr>
          <p:cNvSpPr txBox="1">
            <a:spLocks/>
          </p:cNvSpPr>
          <p:nvPr userDrawn="1"/>
        </p:nvSpPr>
        <p:spPr>
          <a:xfrm>
            <a:off x="762000" y="6202736"/>
            <a:ext cx="1599085" cy="25194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5496"/>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05496"/>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5496"/>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05496"/>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5496"/>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b="1" i="1" dirty="0">
                <a:solidFill>
                  <a:srgbClr val="005496"/>
                </a:solidFill>
                <a:latin typeface="Arial" panose="020B0604020202020204" pitchFamily="34" charset="0"/>
                <a:cs typeface="Arial" panose="020B0604020202020204" pitchFamily="34" charset="0"/>
              </a:rPr>
              <a:t>athletico.com</a:t>
            </a:r>
          </a:p>
        </p:txBody>
      </p:sp>
      <p:sp>
        <p:nvSpPr>
          <p:cNvPr id="4" name="TextBox 3">
            <a:extLst>
              <a:ext uri="{FF2B5EF4-FFF2-40B4-BE49-F238E27FC236}">
                <a16:creationId xmlns:a16="http://schemas.microsoft.com/office/drawing/2014/main" id="{EF0E88C5-63DA-DC42-5225-1BBC0A68EAFF}"/>
              </a:ext>
            </a:extLst>
          </p:cNvPr>
          <p:cNvSpPr txBox="1"/>
          <p:nvPr userDrawn="1"/>
        </p:nvSpPr>
        <p:spPr>
          <a:xfrm>
            <a:off x="-1692730" y="3046254"/>
            <a:ext cx="1447800" cy="1061829"/>
          </a:xfrm>
          <a:prstGeom prst="rect">
            <a:avLst/>
          </a:prstGeom>
          <a:noFill/>
        </p:spPr>
        <p:txBody>
          <a:bodyPr wrap="square" rtlCol="0">
            <a:spAutoFit/>
          </a:bodyPr>
          <a:lstStyle/>
          <a:p>
            <a:pPr algn="l"/>
            <a:r>
              <a:rPr lang="en-US" sz="900" i="1" dirty="0">
                <a:solidFill>
                  <a:srgbClr val="FF0000"/>
                </a:solidFill>
                <a:latin typeface="Arial" panose="020B0604020202020204" pitchFamily="34" charset="0"/>
                <a:cs typeface="Arial" panose="020B0604020202020204" pitchFamily="34" charset="0"/>
              </a:rPr>
              <a:t>Please use the appropriate template per the presentation’s slide size. Avoid adjusting the slide size to prevent warping within the template.</a:t>
            </a:r>
          </a:p>
        </p:txBody>
      </p:sp>
      <p:sp>
        <p:nvSpPr>
          <p:cNvPr id="20" name="Picture Placeholder 7">
            <a:extLst>
              <a:ext uri="{FF2B5EF4-FFF2-40B4-BE49-F238E27FC236}">
                <a16:creationId xmlns:a16="http://schemas.microsoft.com/office/drawing/2014/main" id="{7CC49161-330E-ED0A-B5E3-77AF2B7CC37C}"/>
              </a:ext>
            </a:extLst>
          </p:cNvPr>
          <p:cNvSpPr>
            <a:spLocks noGrp="1"/>
          </p:cNvSpPr>
          <p:nvPr>
            <p:ph type="pic" sz="quarter" idx="13" hasCustomPrompt="1"/>
          </p:nvPr>
        </p:nvSpPr>
        <p:spPr>
          <a:xfrm>
            <a:off x="762000" y="2264684"/>
            <a:ext cx="1444359" cy="1441832"/>
          </a:xfrm>
          <a:prstGeom prst="ellipse">
            <a:avLst/>
          </a:prstGeom>
          <a:ln>
            <a:solidFill>
              <a:srgbClr val="005496"/>
            </a:solidFill>
          </a:ln>
          <a:effectLst>
            <a:outerShdw blurRad="50800" dir="5400000" sx="101000" sy="101000" algn="ctr" rotWithShape="0">
              <a:prstClr val="black">
                <a:alpha val="53000"/>
              </a:prstClr>
            </a:outerShdw>
          </a:effectLst>
        </p:spPr>
        <p:txBody>
          <a:bodyPr anchor="ctr">
            <a:noAutofit/>
          </a:bodyPr>
          <a:lstStyle>
            <a:lvl1pPr marL="0" indent="0" algn="ctr">
              <a:buNone/>
              <a:defRPr sz="1200" baseline="0">
                <a:solidFill>
                  <a:schemeClr val="tx1">
                    <a:lumMod val="50000"/>
                    <a:lumOff val="50000"/>
                  </a:schemeClr>
                </a:solidFill>
                <a:latin typeface="Arial" panose="020B0604020202020204" pitchFamily="34" charset="0"/>
                <a:cs typeface="Arial" panose="020B0604020202020204" pitchFamily="34" charset="0"/>
              </a:defRPr>
            </a:lvl1pPr>
          </a:lstStyle>
          <a:p>
            <a:endParaRPr lang="en-US" dirty="0"/>
          </a:p>
        </p:txBody>
      </p:sp>
      <p:sp>
        <p:nvSpPr>
          <p:cNvPr id="32" name="Text Placeholder 30">
            <a:extLst>
              <a:ext uri="{FF2B5EF4-FFF2-40B4-BE49-F238E27FC236}">
                <a16:creationId xmlns:a16="http://schemas.microsoft.com/office/drawing/2014/main" id="{89E6ABEF-B4AD-F208-36B2-9E2F9B68641E}"/>
              </a:ext>
            </a:extLst>
          </p:cNvPr>
          <p:cNvSpPr>
            <a:spLocks noGrp="1"/>
          </p:cNvSpPr>
          <p:nvPr>
            <p:ph type="body" sz="quarter" idx="14" hasCustomPrompt="1"/>
          </p:nvPr>
        </p:nvSpPr>
        <p:spPr>
          <a:xfrm>
            <a:off x="2514600" y="2535238"/>
            <a:ext cx="5943600" cy="484187"/>
          </a:xfrm>
          <a:prstGeom prst="rect">
            <a:avLst/>
          </a:prstGeom>
        </p:spPr>
        <p:txBody>
          <a:bodyPr/>
          <a:lstStyle>
            <a:lvl1pPr>
              <a:defRPr sz="2600" b="1">
                <a:solidFill>
                  <a:srgbClr val="005496"/>
                </a:solidFill>
                <a:latin typeface="Arial" panose="020B0604020202020204" pitchFamily="34" charset="0"/>
                <a:cs typeface="Arial" panose="020B0604020202020204" pitchFamily="34" charset="0"/>
              </a:defRPr>
            </a:lvl1pPr>
          </a:lstStyle>
          <a:p>
            <a:pPr lvl="0"/>
            <a:r>
              <a:rPr lang="en-US" dirty="0"/>
              <a:t>&lt;Name Here&gt;</a:t>
            </a:r>
          </a:p>
        </p:txBody>
      </p:sp>
      <p:sp>
        <p:nvSpPr>
          <p:cNvPr id="33" name="Text Placeholder 30">
            <a:extLst>
              <a:ext uri="{FF2B5EF4-FFF2-40B4-BE49-F238E27FC236}">
                <a16:creationId xmlns:a16="http://schemas.microsoft.com/office/drawing/2014/main" id="{57DA310A-EB50-E779-5ECC-65F763BEC421}"/>
              </a:ext>
            </a:extLst>
          </p:cNvPr>
          <p:cNvSpPr>
            <a:spLocks noGrp="1"/>
          </p:cNvSpPr>
          <p:nvPr>
            <p:ph type="body" sz="quarter" idx="15" hasCustomPrompt="1"/>
          </p:nvPr>
        </p:nvSpPr>
        <p:spPr>
          <a:xfrm>
            <a:off x="2511972" y="3072530"/>
            <a:ext cx="5943600" cy="484187"/>
          </a:xfrm>
          <a:prstGeom prst="rect">
            <a:avLst/>
          </a:prstGeom>
        </p:spPr>
        <p:txBody>
          <a:bodyPr/>
          <a:lstStyle>
            <a:lvl1pPr>
              <a:defRPr sz="2400" b="0">
                <a:solidFill>
                  <a:srgbClr val="005496"/>
                </a:solidFill>
                <a:latin typeface="Arial" panose="020B0604020202020204" pitchFamily="34" charset="0"/>
                <a:cs typeface="Arial" panose="020B0604020202020204" pitchFamily="34" charset="0"/>
              </a:defRPr>
            </a:lvl1pPr>
          </a:lstStyle>
          <a:p>
            <a:pPr lvl="0"/>
            <a:r>
              <a:rPr lang="en-US" dirty="0"/>
              <a:t>&lt;Title Here&gt;</a:t>
            </a:r>
          </a:p>
        </p:txBody>
      </p:sp>
      <p:sp>
        <p:nvSpPr>
          <p:cNvPr id="34" name="Text Placeholder 7">
            <a:extLst>
              <a:ext uri="{FF2B5EF4-FFF2-40B4-BE49-F238E27FC236}">
                <a16:creationId xmlns:a16="http://schemas.microsoft.com/office/drawing/2014/main" id="{718669A9-6839-7A1D-62C5-30A4BB17A67F}"/>
              </a:ext>
            </a:extLst>
          </p:cNvPr>
          <p:cNvSpPr>
            <a:spLocks noGrp="1"/>
          </p:cNvSpPr>
          <p:nvPr>
            <p:ph type="body" sz="quarter" idx="16" hasCustomPrompt="1"/>
          </p:nvPr>
        </p:nvSpPr>
        <p:spPr>
          <a:xfrm>
            <a:off x="762001" y="1276242"/>
            <a:ext cx="7693572" cy="417513"/>
          </a:xfrm>
          <a:prstGeom prst="rect">
            <a:avLst/>
          </a:prstGeom>
        </p:spPr>
        <p:txBody>
          <a:bodyPr/>
          <a:lstStyle>
            <a:lvl1pPr>
              <a:defRPr sz="2800" b="1" i="0">
                <a:solidFill>
                  <a:srgbClr val="005496"/>
                </a:solidFill>
                <a:latin typeface="Arial Black" panose="020B0604020202020204" pitchFamily="34" charset="0"/>
                <a:cs typeface="Arial Black" panose="020B0604020202020204" pitchFamily="34" charset="0"/>
              </a:defRPr>
            </a:lvl1pPr>
          </a:lstStyle>
          <a:p>
            <a:pPr lvl="0"/>
            <a:r>
              <a:rPr lang="en-US" dirty="0"/>
              <a:t>Topic Here</a:t>
            </a:r>
          </a:p>
        </p:txBody>
      </p:sp>
      <p:pic>
        <p:nvPicPr>
          <p:cNvPr id="22" name="Picture 21">
            <a:extLst>
              <a:ext uri="{FF2B5EF4-FFF2-40B4-BE49-F238E27FC236}">
                <a16:creationId xmlns:a16="http://schemas.microsoft.com/office/drawing/2014/main" id="{D3A63A91-9C17-7D02-AF30-522173141F6D}"/>
              </a:ext>
            </a:extLst>
          </p:cNvPr>
          <p:cNvPicPr>
            <a:picLocks noChangeAspect="1"/>
          </p:cNvPicPr>
          <p:nvPr userDrawn="1"/>
        </p:nvPicPr>
        <p:blipFill>
          <a:blip r:embed="rId3"/>
          <a:srcRect r="33418" b="4337"/>
          <a:stretch/>
        </p:blipFill>
        <p:spPr>
          <a:xfrm>
            <a:off x="10563490" y="-43421"/>
            <a:ext cx="1696243" cy="3243821"/>
          </a:xfrm>
          <a:prstGeom prst="rect">
            <a:avLst/>
          </a:prstGeom>
        </p:spPr>
      </p:pic>
    </p:spTree>
    <p:extLst>
      <p:ext uri="{BB962C8B-B14F-4D97-AF65-F5344CB8AC3E}">
        <p14:creationId xmlns:p14="http://schemas.microsoft.com/office/powerpoint/2010/main" val="99503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6_Title Only">
    <p:bg>
      <p:bgPr>
        <a:solidFill>
          <a:schemeClr val="bg1"/>
        </a:solidFill>
        <a:effectLst/>
      </p:bgPr>
    </p:bg>
    <p:spTree>
      <p:nvGrpSpPr>
        <p:cNvPr id="1" name=""/>
        <p:cNvGrpSpPr/>
        <p:nvPr/>
      </p:nvGrpSpPr>
      <p:grpSpPr>
        <a:xfrm>
          <a:off x="0" y="0"/>
          <a:ext cx="0" cy="0"/>
          <a:chOff x="0" y="0"/>
          <a:chExt cx="0" cy="0"/>
        </a:xfrm>
      </p:grpSpPr>
      <p:pic>
        <p:nvPicPr>
          <p:cNvPr id="3" name="Picture 2" descr="A blue and white triangle with white text&#10;&#10;Description automatically generated">
            <a:extLst>
              <a:ext uri="{FF2B5EF4-FFF2-40B4-BE49-F238E27FC236}">
                <a16:creationId xmlns:a16="http://schemas.microsoft.com/office/drawing/2014/main" id="{5E8EDFEC-FD3C-4AAA-45F6-1A08EF9DD5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734" y="-38100"/>
            <a:ext cx="12327467" cy="6934200"/>
          </a:xfrm>
          <a:prstGeom prst="rect">
            <a:avLst/>
          </a:prstGeom>
        </p:spPr>
      </p:pic>
      <p:grpSp>
        <p:nvGrpSpPr>
          <p:cNvPr id="2" name="Group 1">
            <a:extLst>
              <a:ext uri="{FF2B5EF4-FFF2-40B4-BE49-F238E27FC236}">
                <a16:creationId xmlns:a16="http://schemas.microsoft.com/office/drawing/2014/main" id="{4F80DD44-01FC-79CD-88B1-29A30647FD64}"/>
              </a:ext>
            </a:extLst>
          </p:cNvPr>
          <p:cNvGrpSpPr/>
          <p:nvPr userDrawn="1"/>
        </p:nvGrpSpPr>
        <p:grpSpPr>
          <a:xfrm>
            <a:off x="-1371600" y="19307"/>
            <a:ext cx="1134093" cy="2893539"/>
            <a:chOff x="-1371600" y="19307"/>
            <a:chExt cx="1134093" cy="2893539"/>
          </a:xfrm>
        </p:grpSpPr>
        <p:sp>
          <p:nvSpPr>
            <p:cNvPr id="28" name="Title 3">
              <a:extLst>
                <a:ext uri="{FF2B5EF4-FFF2-40B4-BE49-F238E27FC236}">
                  <a16:creationId xmlns:a16="http://schemas.microsoft.com/office/drawing/2014/main" id="{7F2B7E61-C0AF-43DE-9732-B01A037427BA}"/>
                </a:ext>
              </a:extLst>
            </p:cNvPr>
            <p:cNvSpPr txBox="1">
              <a:spLocks/>
            </p:cNvSpPr>
            <p:nvPr userDrawn="1"/>
          </p:nvSpPr>
          <p:spPr>
            <a:xfrm>
              <a:off x="-1371600" y="19307"/>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100" b="1" u="sng">
                  <a:latin typeface="+mn-lt"/>
                </a:rPr>
                <a:t>Color Palette</a:t>
              </a:r>
              <a:endParaRPr lang="en-US" sz="1100" b="1" u="sng" dirty="0">
                <a:latin typeface="+mn-lt"/>
              </a:endParaRPr>
            </a:p>
          </p:txBody>
        </p:sp>
        <p:sp>
          <p:nvSpPr>
            <p:cNvPr id="29" name="Rectangle 28">
              <a:extLst>
                <a:ext uri="{FF2B5EF4-FFF2-40B4-BE49-F238E27FC236}">
                  <a16:creationId xmlns:a16="http://schemas.microsoft.com/office/drawing/2014/main" id="{069FB717-6FE3-D6B5-FF5B-856F5B51C676}"/>
                </a:ext>
              </a:extLst>
            </p:cNvPr>
            <p:cNvSpPr/>
            <p:nvPr userDrawn="1"/>
          </p:nvSpPr>
          <p:spPr>
            <a:xfrm>
              <a:off x="-1258381" y="482790"/>
              <a:ext cx="256064" cy="295021"/>
            </a:xfrm>
            <a:prstGeom prst="rect">
              <a:avLst/>
            </a:prstGeom>
            <a:solidFill>
              <a:srgbClr val="005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915E0AFE-2868-0373-64DC-D02CE19920C3}"/>
                </a:ext>
              </a:extLst>
            </p:cNvPr>
            <p:cNvSpPr/>
            <p:nvPr userDrawn="1"/>
          </p:nvSpPr>
          <p:spPr>
            <a:xfrm>
              <a:off x="-1258382" y="800486"/>
              <a:ext cx="256064" cy="295021"/>
            </a:xfrm>
            <a:prstGeom prst="rect">
              <a:avLst/>
            </a:prstGeom>
            <a:solidFill>
              <a:srgbClr val="737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4FB2AE0A-76AB-F56B-FB38-D79B10ED81D5}"/>
                </a:ext>
              </a:extLst>
            </p:cNvPr>
            <p:cNvSpPr/>
            <p:nvPr userDrawn="1"/>
          </p:nvSpPr>
          <p:spPr>
            <a:xfrm>
              <a:off x="-1258382" y="1116632"/>
              <a:ext cx="256064" cy="295021"/>
            </a:xfrm>
            <a:prstGeom prst="rect">
              <a:avLst/>
            </a:prstGeom>
            <a:solidFill>
              <a:schemeClr val="bg1"/>
            </a:solidFill>
            <a:ln w="3175">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D6B2F506-1E3F-07C8-29A7-8AED8962EFD7}"/>
                </a:ext>
              </a:extLst>
            </p:cNvPr>
            <p:cNvSpPr/>
            <p:nvPr userDrawn="1"/>
          </p:nvSpPr>
          <p:spPr>
            <a:xfrm>
              <a:off x="-1258382" y="1685761"/>
              <a:ext cx="256066" cy="295021"/>
            </a:xfrm>
            <a:prstGeom prst="rect">
              <a:avLst/>
            </a:prstGeom>
            <a:solidFill>
              <a:srgbClr val="D3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D5D6"/>
                </a:solidFill>
              </a:endParaRPr>
            </a:p>
          </p:txBody>
        </p:sp>
        <p:sp>
          <p:nvSpPr>
            <p:cNvPr id="33" name="Rectangle 32">
              <a:extLst>
                <a:ext uri="{FF2B5EF4-FFF2-40B4-BE49-F238E27FC236}">
                  <a16:creationId xmlns:a16="http://schemas.microsoft.com/office/drawing/2014/main" id="{2CA3F1ED-26AE-E145-6B42-17955ECBF4F1}"/>
                </a:ext>
              </a:extLst>
            </p:cNvPr>
            <p:cNvSpPr/>
            <p:nvPr userDrawn="1"/>
          </p:nvSpPr>
          <p:spPr>
            <a:xfrm>
              <a:off x="-1257938" y="1995267"/>
              <a:ext cx="255621" cy="295021"/>
            </a:xfrm>
            <a:prstGeom prst="rect">
              <a:avLst/>
            </a:prstGeom>
            <a:solidFill>
              <a:srgbClr val="F37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C854D549-BDD7-B151-F648-55C34F5B91BA}"/>
                </a:ext>
              </a:extLst>
            </p:cNvPr>
            <p:cNvSpPr/>
            <p:nvPr userDrawn="1"/>
          </p:nvSpPr>
          <p:spPr>
            <a:xfrm>
              <a:off x="-1258382" y="2306368"/>
              <a:ext cx="256065" cy="295021"/>
            </a:xfrm>
            <a:prstGeom prst="rect">
              <a:avLst/>
            </a:prstGeom>
            <a:solidFill>
              <a:srgbClr val="00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D0183744-001B-4876-E199-C1F55D702B9D}"/>
                </a:ext>
              </a:extLst>
            </p:cNvPr>
            <p:cNvSpPr/>
            <p:nvPr userDrawn="1"/>
          </p:nvSpPr>
          <p:spPr>
            <a:xfrm>
              <a:off x="-1258382" y="2617825"/>
              <a:ext cx="256066" cy="29502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itle 3">
              <a:extLst>
                <a:ext uri="{FF2B5EF4-FFF2-40B4-BE49-F238E27FC236}">
                  <a16:creationId xmlns:a16="http://schemas.microsoft.com/office/drawing/2014/main" id="{92E36389-9D7D-8A37-CBEE-43F213B574D3}"/>
                </a:ext>
              </a:extLst>
            </p:cNvPr>
            <p:cNvSpPr txBox="1">
              <a:spLocks/>
            </p:cNvSpPr>
            <p:nvPr userDrawn="1"/>
          </p:nvSpPr>
          <p:spPr>
            <a:xfrm>
              <a:off x="-1349831" y="258797"/>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900" b="1" dirty="0">
                  <a:latin typeface="+mn-lt"/>
                </a:rPr>
                <a:t>Primary </a:t>
              </a:r>
            </a:p>
          </p:txBody>
        </p:sp>
        <p:sp>
          <p:nvSpPr>
            <p:cNvPr id="37" name="Title 3">
              <a:extLst>
                <a:ext uri="{FF2B5EF4-FFF2-40B4-BE49-F238E27FC236}">
                  <a16:creationId xmlns:a16="http://schemas.microsoft.com/office/drawing/2014/main" id="{1B683A82-942E-A91D-78F7-FBC9CCB3DFBE}"/>
                </a:ext>
              </a:extLst>
            </p:cNvPr>
            <p:cNvSpPr txBox="1">
              <a:spLocks/>
            </p:cNvSpPr>
            <p:nvPr userDrawn="1"/>
          </p:nvSpPr>
          <p:spPr>
            <a:xfrm>
              <a:off x="-1354182" y="1499631"/>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900" b="1" dirty="0">
                  <a:latin typeface="+mn-lt"/>
                </a:rPr>
                <a:t>Secondary</a:t>
              </a:r>
            </a:p>
          </p:txBody>
        </p:sp>
        <p:sp>
          <p:nvSpPr>
            <p:cNvPr id="38" name="Title 3">
              <a:extLst>
                <a:ext uri="{FF2B5EF4-FFF2-40B4-BE49-F238E27FC236}">
                  <a16:creationId xmlns:a16="http://schemas.microsoft.com/office/drawing/2014/main" id="{A5B588DE-F1C1-EC45-49DC-34F6B4F93347}"/>
                </a:ext>
              </a:extLst>
            </p:cNvPr>
            <p:cNvSpPr txBox="1">
              <a:spLocks/>
            </p:cNvSpPr>
            <p:nvPr userDrawn="1"/>
          </p:nvSpPr>
          <p:spPr>
            <a:xfrm>
              <a:off x="-968830" y="585740"/>
              <a:ext cx="728878" cy="12978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err="1">
                  <a:latin typeface="Arial Narrow" panose="020B0606020202030204" pitchFamily="34" charset="0"/>
                </a:rPr>
                <a:t>Athletico</a:t>
              </a:r>
              <a:r>
                <a:rPr lang="en-US" sz="1000" dirty="0">
                  <a:latin typeface="Arial Narrow" panose="020B0606020202030204" pitchFamily="34" charset="0"/>
                </a:rPr>
                <a:t> Blue</a:t>
              </a:r>
            </a:p>
          </p:txBody>
        </p:sp>
        <p:sp>
          <p:nvSpPr>
            <p:cNvPr id="39" name="Title 3">
              <a:extLst>
                <a:ext uri="{FF2B5EF4-FFF2-40B4-BE49-F238E27FC236}">
                  <a16:creationId xmlns:a16="http://schemas.microsoft.com/office/drawing/2014/main" id="{52008521-C75C-366D-FE5C-5EE009BD4637}"/>
                </a:ext>
              </a:extLst>
            </p:cNvPr>
            <p:cNvSpPr txBox="1">
              <a:spLocks/>
            </p:cNvSpPr>
            <p:nvPr userDrawn="1"/>
          </p:nvSpPr>
          <p:spPr>
            <a:xfrm>
              <a:off x="-967482" y="899757"/>
              <a:ext cx="728878" cy="129781"/>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err="1">
                  <a:solidFill>
                    <a:srgbClr val="737577"/>
                  </a:solidFill>
                  <a:latin typeface="Arial Narrow" panose="020B0606020202030204" pitchFamily="34" charset="0"/>
                </a:rPr>
                <a:t>Athletico</a:t>
              </a:r>
              <a:r>
                <a:rPr lang="en-US" sz="1000" dirty="0">
                  <a:solidFill>
                    <a:srgbClr val="737577"/>
                  </a:solidFill>
                  <a:latin typeface="Arial Narrow" panose="020B0606020202030204" pitchFamily="34" charset="0"/>
                </a:rPr>
                <a:t> Gray</a:t>
              </a:r>
            </a:p>
          </p:txBody>
        </p:sp>
        <p:sp>
          <p:nvSpPr>
            <p:cNvPr id="40" name="Title 3">
              <a:extLst>
                <a:ext uri="{FF2B5EF4-FFF2-40B4-BE49-F238E27FC236}">
                  <a16:creationId xmlns:a16="http://schemas.microsoft.com/office/drawing/2014/main" id="{F5C59EA4-714F-C8B8-02EF-29E366195A65}"/>
                </a:ext>
              </a:extLst>
            </p:cNvPr>
            <p:cNvSpPr txBox="1">
              <a:spLocks/>
            </p:cNvSpPr>
            <p:nvPr userDrawn="1"/>
          </p:nvSpPr>
          <p:spPr>
            <a:xfrm>
              <a:off x="-968830" y="1223112"/>
              <a:ext cx="728878" cy="12978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000000"/>
                  </a:solidFill>
                  <a:latin typeface="Arial Narrow" panose="020B0606020202030204" pitchFamily="34" charset="0"/>
                </a:rPr>
                <a:t>White</a:t>
              </a:r>
            </a:p>
          </p:txBody>
        </p:sp>
        <p:sp>
          <p:nvSpPr>
            <p:cNvPr id="41" name="Title 3">
              <a:extLst>
                <a:ext uri="{FF2B5EF4-FFF2-40B4-BE49-F238E27FC236}">
                  <a16:creationId xmlns:a16="http://schemas.microsoft.com/office/drawing/2014/main" id="{6FAC07E7-289B-3682-0FB2-8467894F99E1}"/>
                </a:ext>
              </a:extLst>
            </p:cNvPr>
            <p:cNvSpPr txBox="1">
              <a:spLocks/>
            </p:cNvSpPr>
            <p:nvPr userDrawn="1"/>
          </p:nvSpPr>
          <p:spPr>
            <a:xfrm>
              <a:off x="-967733" y="177760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D3D5D6"/>
                  </a:solidFill>
                  <a:latin typeface="Arial Narrow" panose="020B0606020202030204" pitchFamily="34" charset="0"/>
                </a:rPr>
                <a:t>Light Gray</a:t>
              </a:r>
            </a:p>
          </p:txBody>
        </p:sp>
        <p:sp>
          <p:nvSpPr>
            <p:cNvPr id="42" name="Title 3">
              <a:extLst>
                <a:ext uri="{FF2B5EF4-FFF2-40B4-BE49-F238E27FC236}">
                  <a16:creationId xmlns:a16="http://schemas.microsoft.com/office/drawing/2014/main" id="{224DC33D-62E1-19B8-A95D-BCDD569CA403}"/>
                </a:ext>
              </a:extLst>
            </p:cNvPr>
            <p:cNvSpPr txBox="1">
              <a:spLocks/>
            </p:cNvSpPr>
            <p:nvPr userDrawn="1"/>
          </p:nvSpPr>
          <p:spPr>
            <a:xfrm>
              <a:off x="-966385" y="208175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F37761"/>
                  </a:solidFill>
                  <a:latin typeface="Arial Narrow" panose="020B0606020202030204" pitchFamily="34" charset="0"/>
                </a:rPr>
                <a:t>Coral</a:t>
              </a:r>
            </a:p>
          </p:txBody>
        </p:sp>
        <p:sp>
          <p:nvSpPr>
            <p:cNvPr id="43" name="Title 3">
              <a:extLst>
                <a:ext uri="{FF2B5EF4-FFF2-40B4-BE49-F238E27FC236}">
                  <a16:creationId xmlns:a16="http://schemas.microsoft.com/office/drawing/2014/main" id="{4DD7E432-6B55-31E8-3EF8-D9FC5673D03C}"/>
                </a:ext>
              </a:extLst>
            </p:cNvPr>
            <p:cNvSpPr txBox="1">
              <a:spLocks/>
            </p:cNvSpPr>
            <p:nvPr userDrawn="1"/>
          </p:nvSpPr>
          <p:spPr>
            <a:xfrm>
              <a:off x="-967733" y="2391957"/>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latin typeface="Arial Narrow" panose="020B0606020202030204" pitchFamily="34" charset="0"/>
                </a:rPr>
                <a:t>Navy Blue</a:t>
              </a:r>
            </a:p>
          </p:txBody>
        </p:sp>
        <p:sp>
          <p:nvSpPr>
            <p:cNvPr id="44" name="Title 3">
              <a:extLst>
                <a:ext uri="{FF2B5EF4-FFF2-40B4-BE49-F238E27FC236}">
                  <a16:creationId xmlns:a16="http://schemas.microsoft.com/office/drawing/2014/main" id="{645107B9-2866-9BBA-B9AE-DB1D4549F5B2}"/>
                </a:ext>
              </a:extLst>
            </p:cNvPr>
            <p:cNvSpPr txBox="1">
              <a:spLocks/>
            </p:cNvSpPr>
            <p:nvPr userDrawn="1"/>
          </p:nvSpPr>
          <p:spPr>
            <a:xfrm>
              <a:off x="-966637" y="270552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000000"/>
                  </a:solidFill>
                  <a:latin typeface="Arial Narrow" panose="020B0606020202030204" pitchFamily="34" charset="0"/>
                </a:rPr>
                <a:t>Black</a:t>
              </a:r>
            </a:p>
          </p:txBody>
        </p:sp>
      </p:grpSp>
      <p:grpSp>
        <p:nvGrpSpPr>
          <p:cNvPr id="10" name="Group 9">
            <a:extLst>
              <a:ext uri="{FF2B5EF4-FFF2-40B4-BE49-F238E27FC236}">
                <a16:creationId xmlns:a16="http://schemas.microsoft.com/office/drawing/2014/main" id="{FF1DE642-71A5-A4D0-952F-1CA68ED8D66A}"/>
              </a:ext>
            </a:extLst>
          </p:cNvPr>
          <p:cNvGrpSpPr/>
          <p:nvPr userDrawn="1"/>
        </p:nvGrpSpPr>
        <p:grpSpPr>
          <a:xfrm>
            <a:off x="-1371600" y="19307"/>
            <a:ext cx="1134093" cy="2893539"/>
            <a:chOff x="-1371600" y="19307"/>
            <a:chExt cx="1134093" cy="2893539"/>
          </a:xfrm>
        </p:grpSpPr>
        <p:sp>
          <p:nvSpPr>
            <p:cNvPr id="15" name="Title 3">
              <a:extLst>
                <a:ext uri="{FF2B5EF4-FFF2-40B4-BE49-F238E27FC236}">
                  <a16:creationId xmlns:a16="http://schemas.microsoft.com/office/drawing/2014/main" id="{43B6148D-48E8-E436-1C45-029308E85113}"/>
                </a:ext>
              </a:extLst>
            </p:cNvPr>
            <p:cNvSpPr txBox="1">
              <a:spLocks/>
            </p:cNvSpPr>
            <p:nvPr userDrawn="1"/>
          </p:nvSpPr>
          <p:spPr>
            <a:xfrm>
              <a:off x="-1371600" y="19307"/>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100" b="1" u="sng">
                  <a:latin typeface="+mn-lt"/>
                </a:rPr>
                <a:t>Color Palette</a:t>
              </a:r>
              <a:endParaRPr lang="en-US" sz="1100" b="1" u="sng" dirty="0">
                <a:latin typeface="+mn-lt"/>
              </a:endParaRPr>
            </a:p>
          </p:txBody>
        </p:sp>
        <p:sp>
          <p:nvSpPr>
            <p:cNvPr id="16" name="Rectangle 15">
              <a:extLst>
                <a:ext uri="{FF2B5EF4-FFF2-40B4-BE49-F238E27FC236}">
                  <a16:creationId xmlns:a16="http://schemas.microsoft.com/office/drawing/2014/main" id="{95B3BE0C-F4FB-6F9F-4F26-4DA2E307E30B}"/>
                </a:ext>
              </a:extLst>
            </p:cNvPr>
            <p:cNvSpPr/>
            <p:nvPr userDrawn="1"/>
          </p:nvSpPr>
          <p:spPr>
            <a:xfrm>
              <a:off x="-1258381" y="482790"/>
              <a:ext cx="256064" cy="295021"/>
            </a:xfrm>
            <a:prstGeom prst="rect">
              <a:avLst/>
            </a:prstGeom>
            <a:solidFill>
              <a:srgbClr val="005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9C0B04B5-5C25-986C-E16C-B01AA0AC4473}"/>
                </a:ext>
              </a:extLst>
            </p:cNvPr>
            <p:cNvSpPr/>
            <p:nvPr userDrawn="1"/>
          </p:nvSpPr>
          <p:spPr>
            <a:xfrm>
              <a:off x="-1258382" y="800486"/>
              <a:ext cx="256064" cy="295021"/>
            </a:xfrm>
            <a:prstGeom prst="rect">
              <a:avLst/>
            </a:prstGeom>
            <a:solidFill>
              <a:srgbClr val="737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BE774D27-5B20-7081-4B64-6249C3FDE144}"/>
                </a:ext>
              </a:extLst>
            </p:cNvPr>
            <p:cNvSpPr/>
            <p:nvPr userDrawn="1"/>
          </p:nvSpPr>
          <p:spPr>
            <a:xfrm>
              <a:off x="-1258382" y="1116632"/>
              <a:ext cx="256064" cy="295021"/>
            </a:xfrm>
            <a:prstGeom prst="rect">
              <a:avLst/>
            </a:prstGeom>
            <a:solidFill>
              <a:schemeClr val="bg1"/>
            </a:solidFill>
            <a:ln w="3175">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6274776B-8DFD-C424-EC5B-B954A33E52B1}"/>
                </a:ext>
              </a:extLst>
            </p:cNvPr>
            <p:cNvSpPr/>
            <p:nvPr userDrawn="1"/>
          </p:nvSpPr>
          <p:spPr>
            <a:xfrm>
              <a:off x="-1258382" y="1685761"/>
              <a:ext cx="256066" cy="295021"/>
            </a:xfrm>
            <a:prstGeom prst="rect">
              <a:avLst/>
            </a:prstGeom>
            <a:solidFill>
              <a:srgbClr val="D3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D5D6"/>
                </a:solidFill>
              </a:endParaRPr>
            </a:p>
          </p:txBody>
        </p:sp>
        <p:sp>
          <p:nvSpPr>
            <p:cNvPr id="20" name="Rectangle 19">
              <a:extLst>
                <a:ext uri="{FF2B5EF4-FFF2-40B4-BE49-F238E27FC236}">
                  <a16:creationId xmlns:a16="http://schemas.microsoft.com/office/drawing/2014/main" id="{D6109BFD-2327-F242-97E9-B6B5E76F5E41}"/>
                </a:ext>
              </a:extLst>
            </p:cNvPr>
            <p:cNvSpPr/>
            <p:nvPr userDrawn="1"/>
          </p:nvSpPr>
          <p:spPr>
            <a:xfrm>
              <a:off x="-1257938" y="1995267"/>
              <a:ext cx="255621" cy="295021"/>
            </a:xfrm>
            <a:prstGeom prst="rect">
              <a:avLst/>
            </a:prstGeom>
            <a:solidFill>
              <a:srgbClr val="F37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55A3F611-B9AF-AF73-38BB-A4D6E6132ECC}"/>
                </a:ext>
              </a:extLst>
            </p:cNvPr>
            <p:cNvSpPr/>
            <p:nvPr userDrawn="1"/>
          </p:nvSpPr>
          <p:spPr>
            <a:xfrm>
              <a:off x="-1258382" y="2306368"/>
              <a:ext cx="256065" cy="295021"/>
            </a:xfrm>
            <a:prstGeom prst="rect">
              <a:avLst/>
            </a:prstGeom>
            <a:solidFill>
              <a:srgbClr val="00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A5B49D04-D196-FD9C-2328-372433B32145}"/>
                </a:ext>
              </a:extLst>
            </p:cNvPr>
            <p:cNvSpPr/>
            <p:nvPr userDrawn="1"/>
          </p:nvSpPr>
          <p:spPr>
            <a:xfrm>
              <a:off x="-1258382" y="2617825"/>
              <a:ext cx="256066" cy="29502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itle 3">
              <a:extLst>
                <a:ext uri="{FF2B5EF4-FFF2-40B4-BE49-F238E27FC236}">
                  <a16:creationId xmlns:a16="http://schemas.microsoft.com/office/drawing/2014/main" id="{CAFB4D7C-CB65-8A9C-456D-4338A876AED7}"/>
                </a:ext>
              </a:extLst>
            </p:cNvPr>
            <p:cNvSpPr txBox="1">
              <a:spLocks/>
            </p:cNvSpPr>
            <p:nvPr userDrawn="1"/>
          </p:nvSpPr>
          <p:spPr>
            <a:xfrm>
              <a:off x="-1349831" y="258797"/>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900" b="1" dirty="0">
                  <a:latin typeface="+mn-lt"/>
                </a:rPr>
                <a:t>Primary </a:t>
              </a:r>
            </a:p>
          </p:txBody>
        </p:sp>
        <p:sp>
          <p:nvSpPr>
            <p:cNvPr id="24" name="Title 3">
              <a:extLst>
                <a:ext uri="{FF2B5EF4-FFF2-40B4-BE49-F238E27FC236}">
                  <a16:creationId xmlns:a16="http://schemas.microsoft.com/office/drawing/2014/main" id="{58EA8AF4-1786-3092-7B63-B2B9082F9D81}"/>
                </a:ext>
              </a:extLst>
            </p:cNvPr>
            <p:cNvSpPr txBox="1">
              <a:spLocks/>
            </p:cNvSpPr>
            <p:nvPr userDrawn="1"/>
          </p:nvSpPr>
          <p:spPr>
            <a:xfrm>
              <a:off x="-1354182" y="1499631"/>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900" b="1" dirty="0">
                  <a:latin typeface="+mn-lt"/>
                </a:rPr>
                <a:t>Secondary</a:t>
              </a:r>
            </a:p>
          </p:txBody>
        </p:sp>
        <p:sp>
          <p:nvSpPr>
            <p:cNvPr id="25" name="Title 3">
              <a:extLst>
                <a:ext uri="{FF2B5EF4-FFF2-40B4-BE49-F238E27FC236}">
                  <a16:creationId xmlns:a16="http://schemas.microsoft.com/office/drawing/2014/main" id="{2C0E1D82-46B5-14E3-A95F-A42E253D569A}"/>
                </a:ext>
              </a:extLst>
            </p:cNvPr>
            <p:cNvSpPr txBox="1">
              <a:spLocks/>
            </p:cNvSpPr>
            <p:nvPr userDrawn="1"/>
          </p:nvSpPr>
          <p:spPr>
            <a:xfrm>
              <a:off x="-968830" y="585740"/>
              <a:ext cx="728878" cy="12978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err="1">
                  <a:latin typeface="Arial Narrow" panose="020B0606020202030204" pitchFamily="34" charset="0"/>
                </a:rPr>
                <a:t>Athletico</a:t>
              </a:r>
              <a:r>
                <a:rPr lang="en-US" sz="1000" dirty="0">
                  <a:latin typeface="Arial Narrow" panose="020B0606020202030204" pitchFamily="34" charset="0"/>
                </a:rPr>
                <a:t> Blue</a:t>
              </a:r>
            </a:p>
          </p:txBody>
        </p:sp>
        <p:sp>
          <p:nvSpPr>
            <p:cNvPr id="26" name="Title 3">
              <a:extLst>
                <a:ext uri="{FF2B5EF4-FFF2-40B4-BE49-F238E27FC236}">
                  <a16:creationId xmlns:a16="http://schemas.microsoft.com/office/drawing/2014/main" id="{37DA51AA-E306-AEBD-435B-22D499BA0BB0}"/>
                </a:ext>
              </a:extLst>
            </p:cNvPr>
            <p:cNvSpPr txBox="1">
              <a:spLocks/>
            </p:cNvSpPr>
            <p:nvPr userDrawn="1"/>
          </p:nvSpPr>
          <p:spPr>
            <a:xfrm>
              <a:off x="-967482" y="899757"/>
              <a:ext cx="728878" cy="129781"/>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err="1">
                  <a:solidFill>
                    <a:srgbClr val="737577"/>
                  </a:solidFill>
                  <a:latin typeface="Arial Narrow" panose="020B0606020202030204" pitchFamily="34" charset="0"/>
                </a:rPr>
                <a:t>Athletico</a:t>
              </a:r>
              <a:r>
                <a:rPr lang="en-US" sz="1000" dirty="0">
                  <a:solidFill>
                    <a:srgbClr val="737577"/>
                  </a:solidFill>
                  <a:latin typeface="Arial Narrow" panose="020B0606020202030204" pitchFamily="34" charset="0"/>
                </a:rPr>
                <a:t> Gray</a:t>
              </a:r>
            </a:p>
          </p:txBody>
        </p:sp>
        <p:sp>
          <p:nvSpPr>
            <p:cNvPr id="27" name="Title 3">
              <a:extLst>
                <a:ext uri="{FF2B5EF4-FFF2-40B4-BE49-F238E27FC236}">
                  <a16:creationId xmlns:a16="http://schemas.microsoft.com/office/drawing/2014/main" id="{42FE8C11-0D50-0B9A-AFC3-20433260C4D7}"/>
                </a:ext>
              </a:extLst>
            </p:cNvPr>
            <p:cNvSpPr txBox="1">
              <a:spLocks/>
            </p:cNvSpPr>
            <p:nvPr userDrawn="1"/>
          </p:nvSpPr>
          <p:spPr>
            <a:xfrm>
              <a:off x="-968830" y="1223112"/>
              <a:ext cx="728878" cy="12978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000000"/>
                  </a:solidFill>
                  <a:latin typeface="Arial Narrow" panose="020B0606020202030204" pitchFamily="34" charset="0"/>
                </a:rPr>
                <a:t>White</a:t>
              </a:r>
            </a:p>
          </p:txBody>
        </p:sp>
        <p:sp>
          <p:nvSpPr>
            <p:cNvPr id="45" name="Title 3">
              <a:extLst>
                <a:ext uri="{FF2B5EF4-FFF2-40B4-BE49-F238E27FC236}">
                  <a16:creationId xmlns:a16="http://schemas.microsoft.com/office/drawing/2014/main" id="{E1358EBE-F8F6-D045-ADAC-EF7EFD3A1209}"/>
                </a:ext>
              </a:extLst>
            </p:cNvPr>
            <p:cNvSpPr txBox="1">
              <a:spLocks/>
            </p:cNvSpPr>
            <p:nvPr userDrawn="1"/>
          </p:nvSpPr>
          <p:spPr>
            <a:xfrm>
              <a:off x="-967733" y="177760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D3D5D6"/>
                  </a:solidFill>
                  <a:latin typeface="Arial Narrow" panose="020B0606020202030204" pitchFamily="34" charset="0"/>
                </a:rPr>
                <a:t>Light Gray</a:t>
              </a:r>
            </a:p>
          </p:txBody>
        </p:sp>
        <p:sp>
          <p:nvSpPr>
            <p:cNvPr id="46" name="Title 3">
              <a:extLst>
                <a:ext uri="{FF2B5EF4-FFF2-40B4-BE49-F238E27FC236}">
                  <a16:creationId xmlns:a16="http://schemas.microsoft.com/office/drawing/2014/main" id="{5D6E7319-A42E-EBE6-B472-4539E9518055}"/>
                </a:ext>
              </a:extLst>
            </p:cNvPr>
            <p:cNvSpPr txBox="1">
              <a:spLocks/>
            </p:cNvSpPr>
            <p:nvPr userDrawn="1"/>
          </p:nvSpPr>
          <p:spPr>
            <a:xfrm>
              <a:off x="-966385" y="208175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F37761"/>
                  </a:solidFill>
                  <a:latin typeface="Arial Narrow" panose="020B0606020202030204" pitchFamily="34" charset="0"/>
                </a:rPr>
                <a:t>Coral</a:t>
              </a:r>
            </a:p>
          </p:txBody>
        </p:sp>
        <p:sp>
          <p:nvSpPr>
            <p:cNvPr id="47" name="Title 3">
              <a:extLst>
                <a:ext uri="{FF2B5EF4-FFF2-40B4-BE49-F238E27FC236}">
                  <a16:creationId xmlns:a16="http://schemas.microsoft.com/office/drawing/2014/main" id="{B25B2932-8C0D-08BD-E422-144B4C9AE5A5}"/>
                </a:ext>
              </a:extLst>
            </p:cNvPr>
            <p:cNvSpPr txBox="1">
              <a:spLocks/>
            </p:cNvSpPr>
            <p:nvPr userDrawn="1"/>
          </p:nvSpPr>
          <p:spPr>
            <a:xfrm>
              <a:off x="-967733" y="2391957"/>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latin typeface="Arial Narrow" panose="020B0606020202030204" pitchFamily="34" charset="0"/>
                </a:rPr>
                <a:t>Navy Blue</a:t>
              </a:r>
            </a:p>
          </p:txBody>
        </p:sp>
        <p:sp>
          <p:nvSpPr>
            <p:cNvPr id="48" name="Title 3">
              <a:extLst>
                <a:ext uri="{FF2B5EF4-FFF2-40B4-BE49-F238E27FC236}">
                  <a16:creationId xmlns:a16="http://schemas.microsoft.com/office/drawing/2014/main" id="{D961649D-1F7B-C7A5-F5D4-C3B6D30563F4}"/>
                </a:ext>
              </a:extLst>
            </p:cNvPr>
            <p:cNvSpPr txBox="1">
              <a:spLocks/>
            </p:cNvSpPr>
            <p:nvPr userDrawn="1"/>
          </p:nvSpPr>
          <p:spPr>
            <a:xfrm>
              <a:off x="-966637" y="270552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000000"/>
                  </a:solidFill>
                  <a:latin typeface="Arial Narrow" panose="020B0606020202030204" pitchFamily="34" charset="0"/>
                </a:rPr>
                <a:t>Black</a:t>
              </a:r>
            </a:p>
          </p:txBody>
        </p:sp>
      </p:grpSp>
      <p:sp>
        <p:nvSpPr>
          <p:cNvPr id="50" name="Subtitle 2">
            <a:extLst>
              <a:ext uri="{FF2B5EF4-FFF2-40B4-BE49-F238E27FC236}">
                <a16:creationId xmlns:a16="http://schemas.microsoft.com/office/drawing/2014/main" id="{7FB24B37-96E5-7593-976D-66D9606DAF49}"/>
              </a:ext>
            </a:extLst>
          </p:cNvPr>
          <p:cNvSpPr txBox="1">
            <a:spLocks/>
          </p:cNvSpPr>
          <p:nvPr userDrawn="1"/>
        </p:nvSpPr>
        <p:spPr>
          <a:xfrm>
            <a:off x="799649" y="6324600"/>
            <a:ext cx="1599085" cy="25194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5496"/>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05496"/>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5496"/>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05496"/>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5496"/>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b="1" i="1" dirty="0">
                <a:solidFill>
                  <a:srgbClr val="005496"/>
                </a:solidFill>
                <a:latin typeface="Arial" panose="020B0604020202020204" pitchFamily="34" charset="0"/>
                <a:cs typeface="Arial" panose="020B0604020202020204" pitchFamily="34" charset="0"/>
              </a:rPr>
              <a:t>athletico.com</a:t>
            </a:r>
          </a:p>
        </p:txBody>
      </p:sp>
      <p:sp>
        <p:nvSpPr>
          <p:cNvPr id="57" name="Rectangle 56">
            <a:extLst>
              <a:ext uri="{FF2B5EF4-FFF2-40B4-BE49-F238E27FC236}">
                <a16:creationId xmlns:a16="http://schemas.microsoft.com/office/drawing/2014/main" id="{9A68957F-DA68-8539-4E04-1AB90596AB3F}"/>
              </a:ext>
            </a:extLst>
          </p:cNvPr>
          <p:cNvSpPr/>
          <p:nvPr userDrawn="1"/>
        </p:nvSpPr>
        <p:spPr>
          <a:xfrm>
            <a:off x="762000" y="1219200"/>
            <a:ext cx="4800600" cy="533400"/>
          </a:xfrm>
          <a:prstGeom prst="rect">
            <a:avLst/>
          </a:prstGeom>
          <a:solidFill>
            <a:schemeClr val="bg1"/>
          </a:solidFill>
          <a:ln>
            <a:solidFill>
              <a:srgbClr val="F377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BE1C6330-077D-331A-8C3E-9C7822DB99F9}"/>
              </a:ext>
            </a:extLst>
          </p:cNvPr>
          <p:cNvSpPr txBox="1"/>
          <p:nvPr userDrawn="1"/>
        </p:nvSpPr>
        <p:spPr>
          <a:xfrm>
            <a:off x="774032" y="1276290"/>
            <a:ext cx="4788568" cy="400110"/>
          </a:xfrm>
          <a:prstGeom prst="rect">
            <a:avLst/>
          </a:prstGeom>
          <a:noFill/>
        </p:spPr>
        <p:txBody>
          <a:bodyPr wrap="square">
            <a:spAutoFit/>
          </a:bodyPr>
          <a:lstStyle/>
          <a:p>
            <a:pPr algn="ctr"/>
            <a:r>
              <a:rPr lang="en-US" sz="2000" b="1" i="1" dirty="0">
                <a:solidFill>
                  <a:srgbClr val="005496"/>
                </a:solidFill>
                <a:latin typeface="Arial" panose="020B0604020202020204" pitchFamily="34" charset="0"/>
                <a:cs typeface="Arial" panose="020B0604020202020204" pitchFamily="34" charset="0"/>
              </a:rPr>
              <a:t>Extraordinary people improving lives</a:t>
            </a:r>
            <a:endParaRPr lang="en-US" sz="2000" i="1" dirty="0">
              <a:solidFill>
                <a:srgbClr val="005496"/>
              </a:solidFill>
            </a:endParaRPr>
          </a:p>
        </p:txBody>
      </p:sp>
      <p:sp>
        <p:nvSpPr>
          <p:cNvPr id="5" name="TextBox 4">
            <a:extLst>
              <a:ext uri="{FF2B5EF4-FFF2-40B4-BE49-F238E27FC236}">
                <a16:creationId xmlns:a16="http://schemas.microsoft.com/office/drawing/2014/main" id="{074D49C0-4A80-7D77-BF97-18FEE651880D}"/>
              </a:ext>
            </a:extLst>
          </p:cNvPr>
          <p:cNvSpPr txBox="1"/>
          <p:nvPr userDrawn="1"/>
        </p:nvSpPr>
        <p:spPr>
          <a:xfrm>
            <a:off x="-1692730" y="3046254"/>
            <a:ext cx="1447800" cy="1061829"/>
          </a:xfrm>
          <a:prstGeom prst="rect">
            <a:avLst/>
          </a:prstGeom>
          <a:noFill/>
        </p:spPr>
        <p:txBody>
          <a:bodyPr wrap="square" rtlCol="0">
            <a:spAutoFit/>
          </a:bodyPr>
          <a:lstStyle/>
          <a:p>
            <a:pPr algn="l"/>
            <a:r>
              <a:rPr lang="en-US" sz="900" i="1" dirty="0">
                <a:solidFill>
                  <a:srgbClr val="FF0000"/>
                </a:solidFill>
                <a:latin typeface="Arial" panose="020B0604020202020204" pitchFamily="34" charset="0"/>
                <a:cs typeface="Arial" panose="020B0604020202020204" pitchFamily="34" charset="0"/>
              </a:rPr>
              <a:t>Please use the appropriate template per the presentation’s slide size. Avoid adjusting the slide size to prevent warping within the template.</a:t>
            </a:r>
          </a:p>
        </p:txBody>
      </p:sp>
      <p:pic>
        <p:nvPicPr>
          <p:cNvPr id="6" name="Picture 5">
            <a:extLst>
              <a:ext uri="{FF2B5EF4-FFF2-40B4-BE49-F238E27FC236}">
                <a16:creationId xmlns:a16="http://schemas.microsoft.com/office/drawing/2014/main" id="{A7C82D63-F833-F938-4021-A35DF2C34E1B}"/>
              </a:ext>
            </a:extLst>
          </p:cNvPr>
          <p:cNvPicPr>
            <a:picLocks noChangeAspect="1"/>
          </p:cNvPicPr>
          <p:nvPr userDrawn="1"/>
        </p:nvPicPr>
        <p:blipFill>
          <a:blip r:embed="rId3"/>
          <a:srcRect r="33418" b="4337"/>
          <a:stretch/>
        </p:blipFill>
        <p:spPr>
          <a:xfrm>
            <a:off x="10563490" y="-43421"/>
            <a:ext cx="1696243" cy="3243821"/>
          </a:xfrm>
          <a:prstGeom prst="rect">
            <a:avLst/>
          </a:prstGeom>
        </p:spPr>
      </p:pic>
    </p:spTree>
    <p:extLst>
      <p:ext uri="{BB962C8B-B14F-4D97-AF65-F5344CB8AC3E}">
        <p14:creationId xmlns:p14="http://schemas.microsoft.com/office/powerpoint/2010/main" val="2096048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_Title Only">
    <p:bg>
      <p:bgPr>
        <a:solidFill>
          <a:schemeClr val="bg1"/>
        </a:solidFill>
        <a:effectLst/>
      </p:bgPr>
    </p:bg>
    <p:spTree>
      <p:nvGrpSpPr>
        <p:cNvPr id="1" name=""/>
        <p:cNvGrpSpPr/>
        <p:nvPr/>
      </p:nvGrpSpPr>
      <p:grpSpPr>
        <a:xfrm>
          <a:off x="0" y="0"/>
          <a:ext cx="0" cy="0"/>
          <a:chOff x="0" y="0"/>
          <a:chExt cx="0" cy="0"/>
        </a:xfrm>
      </p:grpSpPr>
      <p:pic>
        <p:nvPicPr>
          <p:cNvPr id="29" name="Picture 28" descr="A blue and white triangle with white text&#10;&#10;Description automatically generated">
            <a:extLst>
              <a:ext uri="{FF2B5EF4-FFF2-40B4-BE49-F238E27FC236}">
                <a16:creationId xmlns:a16="http://schemas.microsoft.com/office/drawing/2014/main" id="{C11CBB6D-EC88-BC8E-BC5D-1784AE5E51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734" y="-38100"/>
            <a:ext cx="12327467" cy="6934200"/>
          </a:xfrm>
          <a:prstGeom prst="rect">
            <a:avLst/>
          </a:prstGeom>
        </p:spPr>
      </p:pic>
      <p:grpSp>
        <p:nvGrpSpPr>
          <p:cNvPr id="21" name="Group 20">
            <a:extLst>
              <a:ext uri="{FF2B5EF4-FFF2-40B4-BE49-F238E27FC236}">
                <a16:creationId xmlns:a16="http://schemas.microsoft.com/office/drawing/2014/main" id="{A1773AE7-AE0F-5E9C-875E-5C5193A90BAC}"/>
              </a:ext>
            </a:extLst>
          </p:cNvPr>
          <p:cNvGrpSpPr/>
          <p:nvPr userDrawn="1"/>
        </p:nvGrpSpPr>
        <p:grpSpPr>
          <a:xfrm>
            <a:off x="-1371600" y="19307"/>
            <a:ext cx="1134093" cy="2893539"/>
            <a:chOff x="-1371600" y="19307"/>
            <a:chExt cx="1134093" cy="2893539"/>
          </a:xfrm>
        </p:grpSpPr>
        <p:sp>
          <p:nvSpPr>
            <p:cNvPr id="2" name="Title 3">
              <a:extLst>
                <a:ext uri="{FF2B5EF4-FFF2-40B4-BE49-F238E27FC236}">
                  <a16:creationId xmlns:a16="http://schemas.microsoft.com/office/drawing/2014/main" id="{DC2E6D26-518B-C5DC-3BFF-3218E651B1E1}"/>
                </a:ext>
              </a:extLst>
            </p:cNvPr>
            <p:cNvSpPr txBox="1">
              <a:spLocks/>
            </p:cNvSpPr>
            <p:nvPr userDrawn="1"/>
          </p:nvSpPr>
          <p:spPr>
            <a:xfrm>
              <a:off x="-1371600" y="19307"/>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100" b="1" u="sng">
                  <a:latin typeface="+mn-lt"/>
                </a:rPr>
                <a:t>Color Palette</a:t>
              </a:r>
              <a:endParaRPr lang="en-US" sz="1100" b="1" u="sng" dirty="0">
                <a:latin typeface="+mn-lt"/>
              </a:endParaRPr>
            </a:p>
          </p:txBody>
        </p:sp>
        <p:sp>
          <p:nvSpPr>
            <p:cNvPr id="3" name="Rectangle 2">
              <a:extLst>
                <a:ext uri="{FF2B5EF4-FFF2-40B4-BE49-F238E27FC236}">
                  <a16:creationId xmlns:a16="http://schemas.microsoft.com/office/drawing/2014/main" id="{D6576A3E-24FE-4C54-B5BC-5B7F2FF1F6D6}"/>
                </a:ext>
              </a:extLst>
            </p:cNvPr>
            <p:cNvSpPr/>
            <p:nvPr userDrawn="1"/>
          </p:nvSpPr>
          <p:spPr>
            <a:xfrm>
              <a:off x="-1258381" y="482790"/>
              <a:ext cx="256064" cy="295021"/>
            </a:xfrm>
            <a:prstGeom prst="rect">
              <a:avLst/>
            </a:prstGeom>
            <a:solidFill>
              <a:srgbClr val="005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8CC3CA5-4AE5-9701-7197-FE3F72B688CE}"/>
                </a:ext>
              </a:extLst>
            </p:cNvPr>
            <p:cNvSpPr/>
            <p:nvPr userDrawn="1"/>
          </p:nvSpPr>
          <p:spPr>
            <a:xfrm>
              <a:off x="-1258382" y="800486"/>
              <a:ext cx="256064" cy="295021"/>
            </a:xfrm>
            <a:prstGeom prst="rect">
              <a:avLst/>
            </a:prstGeom>
            <a:solidFill>
              <a:srgbClr val="737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883152C6-1EE2-5B0C-5409-9E8E22EF09D2}"/>
                </a:ext>
              </a:extLst>
            </p:cNvPr>
            <p:cNvSpPr/>
            <p:nvPr userDrawn="1"/>
          </p:nvSpPr>
          <p:spPr>
            <a:xfrm>
              <a:off x="-1258382" y="1116632"/>
              <a:ext cx="256064" cy="295021"/>
            </a:xfrm>
            <a:prstGeom prst="rect">
              <a:avLst/>
            </a:prstGeom>
            <a:solidFill>
              <a:schemeClr val="bg1"/>
            </a:solidFill>
            <a:ln w="3175">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3DA87DD-C511-6BD2-4EFB-0107A0FC118E}"/>
                </a:ext>
              </a:extLst>
            </p:cNvPr>
            <p:cNvSpPr/>
            <p:nvPr userDrawn="1"/>
          </p:nvSpPr>
          <p:spPr>
            <a:xfrm>
              <a:off x="-1258382" y="1685761"/>
              <a:ext cx="256066" cy="295021"/>
            </a:xfrm>
            <a:prstGeom prst="rect">
              <a:avLst/>
            </a:prstGeom>
            <a:solidFill>
              <a:srgbClr val="D3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D5D6"/>
                </a:solidFill>
              </a:endParaRPr>
            </a:p>
          </p:txBody>
        </p:sp>
        <p:sp>
          <p:nvSpPr>
            <p:cNvPr id="8" name="Rectangle 7">
              <a:extLst>
                <a:ext uri="{FF2B5EF4-FFF2-40B4-BE49-F238E27FC236}">
                  <a16:creationId xmlns:a16="http://schemas.microsoft.com/office/drawing/2014/main" id="{CBD42320-E459-A0F7-CC99-F215DEE232FB}"/>
                </a:ext>
              </a:extLst>
            </p:cNvPr>
            <p:cNvSpPr/>
            <p:nvPr userDrawn="1"/>
          </p:nvSpPr>
          <p:spPr>
            <a:xfrm>
              <a:off x="-1257938" y="1995267"/>
              <a:ext cx="255621" cy="295021"/>
            </a:xfrm>
            <a:prstGeom prst="rect">
              <a:avLst/>
            </a:prstGeom>
            <a:solidFill>
              <a:srgbClr val="F37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1C315AF-C0D7-964A-EE2F-F54587C25D5F}"/>
                </a:ext>
              </a:extLst>
            </p:cNvPr>
            <p:cNvSpPr/>
            <p:nvPr userDrawn="1"/>
          </p:nvSpPr>
          <p:spPr>
            <a:xfrm>
              <a:off x="-1258382" y="2306368"/>
              <a:ext cx="256065" cy="295021"/>
            </a:xfrm>
            <a:prstGeom prst="rect">
              <a:avLst/>
            </a:prstGeom>
            <a:solidFill>
              <a:srgbClr val="00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D841F2E-C32F-4D36-92E8-A460E4E4C628}"/>
                </a:ext>
              </a:extLst>
            </p:cNvPr>
            <p:cNvSpPr/>
            <p:nvPr userDrawn="1"/>
          </p:nvSpPr>
          <p:spPr>
            <a:xfrm>
              <a:off x="-1258382" y="2617825"/>
              <a:ext cx="256066" cy="29502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3">
              <a:extLst>
                <a:ext uri="{FF2B5EF4-FFF2-40B4-BE49-F238E27FC236}">
                  <a16:creationId xmlns:a16="http://schemas.microsoft.com/office/drawing/2014/main" id="{651605FC-A16F-E3B1-80CA-17CAF891072B}"/>
                </a:ext>
              </a:extLst>
            </p:cNvPr>
            <p:cNvSpPr txBox="1">
              <a:spLocks/>
            </p:cNvSpPr>
            <p:nvPr userDrawn="1"/>
          </p:nvSpPr>
          <p:spPr>
            <a:xfrm>
              <a:off x="-1349831" y="258797"/>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900" b="1" dirty="0">
                  <a:latin typeface="+mn-lt"/>
                </a:rPr>
                <a:t>Primary </a:t>
              </a:r>
            </a:p>
          </p:txBody>
        </p:sp>
        <p:sp>
          <p:nvSpPr>
            <p:cNvPr id="12" name="Title 3">
              <a:extLst>
                <a:ext uri="{FF2B5EF4-FFF2-40B4-BE49-F238E27FC236}">
                  <a16:creationId xmlns:a16="http://schemas.microsoft.com/office/drawing/2014/main" id="{BA12637A-0DDC-79F0-5B50-2D7A1E3004E9}"/>
                </a:ext>
              </a:extLst>
            </p:cNvPr>
            <p:cNvSpPr txBox="1">
              <a:spLocks/>
            </p:cNvSpPr>
            <p:nvPr userDrawn="1"/>
          </p:nvSpPr>
          <p:spPr>
            <a:xfrm>
              <a:off x="-1354182" y="1499631"/>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900" b="1" dirty="0">
                  <a:latin typeface="+mn-lt"/>
                </a:rPr>
                <a:t>Secondary</a:t>
              </a:r>
            </a:p>
          </p:txBody>
        </p:sp>
        <p:sp>
          <p:nvSpPr>
            <p:cNvPr id="13" name="Title 3">
              <a:extLst>
                <a:ext uri="{FF2B5EF4-FFF2-40B4-BE49-F238E27FC236}">
                  <a16:creationId xmlns:a16="http://schemas.microsoft.com/office/drawing/2014/main" id="{160BF7C5-5B4C-4649-6F2E-A07921F5E7AD}"/>
                </a:ext>
              </a:extLst>
            </p:cNvPr>
            <p:cNvSpPr txBox="1">
              <a:spLocks/>
            </p:cNvSpPr>
            <p:nvPr userDrawn="1"/>
          </p:nvSpPr>
          <p:spPr>
            <a:xfrm>
              <a:off x="-968830" y="585740"/>
              <a:ext cx="728878" cy="12978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err="1">
                  <a:latin typeface="Arial Narrow" panose="020B0606020202030204" pitchFamily="34" charset="0"/>
                </a:rPr>
                <a:t>Athletico</a:t>
              </a:r>
              <a:r>
                <a:rPr lang="en-US" sz="1000" dirty="0">
                  <a:latin typeface="Arial Narrow" panose="020B0606020202030204" pitchFamily="34" charset="0"/>
                </a:rPr>
                <a:t> Blue</a:t>
              </a:r>
            </a:p>
          </p:txBody>
        </p:sp>
        <p:sp>
          <p:nvSpPr>
            <p:cNvPr id="14" name="Title 3">
              <a:extLst>
                <a:ext uri="{FF2B5EF4-FFF2-40B4-BE49-F238E27FC236}">
                  <a16:creationId xmlns:a16="http://schemas.microsoft.com/office/drawing/2014/main" id="{458A628B-26B2-C644-54C1-510274EC11DB}"/>
                </a:ext>
              </a:extLst>
            </p:cNvPr>
            <p:cNvSpPr txBox="1">
              <a:spLocks/>
            </p:cNvSpPr>
            <p:nvPr userDrawn="1"/>
          </p:nvSpPr>
          <p:spPr>
            <a:xfrm>
              <a:off x="-967482" y="899757"/>
              <a:ext cx="728878" cy="129781"/>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err="1">
                  <a:solidFill>
                    <a:srgbClr val="737577"/>
                  </a:solidFill>
                  <a:latin typeface="Arial Narrow" panose="020B0606020202030204" pitchFamily="34" charset="0"/>
                </a:rPr>
                <a:t>Athletico</a:t>
              </a:r>
              <a:r>
                <a:rPr lang="en-US" sz="1000" dirty="0">
                  <a:solidFill>
                    <a:srgbClr val="737577"/>
                  </a:solidFill>
                  <a:latin typeface="Arial Narrow" panose="020B0606020202030204" pitchFamily="34" charset="0"/>
                </a:rPr>
                <a:t> Gray</a:t>
              </a:r>
            </a:p>
          </p:txBody>
        </p:sp>
        <p:sp>
          <p:nvSpPr>
            <p:cNvPr id="15" name="Title 3">
              <a:extLst>
                <a:ext uri="{FF2B5EF4-FFF2-40B4-BE49-F238E27FC236}">
                  <a16:creationId xmlns:a16="http://schemas.microsoft.com/office/drawing/2014/main" id="{A6ADC77E-EE15-2EE9-B26F-652A2AD6B6D6}"/>
                </a:ext>
              </a:extLst>
            </p:cNvPr>
            <p:cNvSpPr txBox="1">
              <a:spLocks/>
            </p:cNvSpPr>
            <p:nvPr userDrawn="1"/>
          </p:nvSpPr>
          <p:spPr>
            <a:xfrm>
              <a:off x="-968830" y="1223112"/>
              <a:ext cx="728878" cy="12978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000000"/>
                  </a:solidFill>
                  <a:latin typeface="Arial Narrow" panose="020B0606020202030204" pitchFamily="34" charset="0"/>
                </a:rPr>
                <a:t>White</a:t>
              </a:r>
            </a:p>
          </p:txBody>
        </p:sp>
        <p:sp>
          <p:nvSpPr>
            <p:cNvPr id="16" name="Title 3">
              <a:extLst>
                <a:ext uri="{FF2B5EF4-FFF2-40B4-BE49-F238E27FC236}">
                  <a16:creationId xmlns:a16="http://schemas.microsoft.com/office/drawing/2014/main" id="{2F41E469-A5DA-E19E-7B0D-70C95B6B89FE}"/>
                </a:ext>
              </a:extLst>
            </p:cNvPr>
            <p:cNvSpPr txBox="1">
              <a:spLocks/>
            </p:cNvSpPr>
            <p:nvPr userDrawn="1"/>
          </p:nvSpPr>
          <p:spPr>
            <a:xfrm>
              <a:off x="-967733" y="177760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D3D5D6"/>
                  </a:solidFill>
                  <a:latin typeface="Arial Narrow" panose="020B0606020202030204" pitchFamily="34" charset="0"/>
                </a:rPr>
                <a:t>Light Gray</a:t>
              </a:r>
            </a:p>
          </p:txBody>
        </p:sp>
        <p:sp>
          <p:nvSpPr>
            <p:cNvPr id="17" name="Title 3">
              <a:extLst>
                <a:ext uri="{FF2B5EF4-FFF2-40B4-BE49-F238E27FC236}">
                  <a16:creationId xmlns:a16="http://schemas.microsoft.com/office/drawing/2014/main" id="{F59A68C5-7EEE-077A-E866-1CD935592487}"/>
                </a:ext>
              </a:extLst>
            </p:cNvPr>
            <p:cNvSpPr txBox="1">
              <a:spLocks/>
            </p:cNvSpPr>
            <p:nvPr userDrawn="1"/>
          </p:nvSpPr>
          <p:spPr>
            <a:xfrm>
              <a:off x="-966385" y="208175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F37761"/>
                  </a:solidFill>
                  <a:latin typeface="Arial Narrow" panose="020B0606020202030204" pitchFamily="34" charset="0"/>
                </a:rPr>
                <a:t>Coral</a:t>
              </a:r>
            </a:p>
          </p:txBody>
        </p:sp>
        <p:sp>
          <p:nvSpPr>
            <p:cNvPr id="18" name="Title 3">
              <a:extLst>
                <a:ext uri="{FF2B5EF4-FFF2-40B4-BE49-F238E27FC236}">
                  <a16:creationId xmlns:a16="http://schemas.microsoft.com/office/drawing/2014/main" id="{2516B521-9971-9A67-63B0-4E3EA5E36F8A}"/>
                </a:ext>
              </a:extLst>
            </p:cNvPr>
            <p:cNvSpPr txBox="1">
              <a:spLocks/>
            </p:cNvSpPr>
            <p:nvPr userDrawn="1"/>
          </p:nvSpPr>
          <p:spPr>
            <a:xfrm>
              <a:off x="-967733" y="2391957"/>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latin typeface="Arial Narrow" panose="020B0606020202030204" pitchFamily="34" charset="0"/>
                </a:rPr>
                <a:t>Navy Blue</a:t>
              </a:r>
            </a:p>
          </p:txBody>
        </p:sp>
        <p:sp>
          <p:nvSpPr>
            <p:cNvPr id="19" name="Title 3">
              <a:extLst>
                <a:ext uri="{FF2B5EF4-FFF2-40B4-BE49-F238E27FC236}">
                  <a16:creationId xmlns:a16="http://schemas.microsoft.com/office/drawing/2014/main" id="{68F87415-E6EF-F8B2-9C3A-2E2B8969C92A}"/>
                </a:ext>
              </a:extLst>
            </p:cNvPr>
            <p:cNvSpPr txBox="1">
              <a:spLocks/>
            </p:cNvSpPr>
            <p:nvPr userDrawn="1"/>
          </p:nvSpPr>
          <p:spPr>
            <a:xfrm>
              <a:off x="-966637" y="270552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000000"/>
                  </a:solidFill>
                  <a:latin typeface="Arial Narrow" panose="020B0606020202030204" pitchFamily="34" charset="0"/>
                </a:rPr>
                <a:t>Black</a:t>
              </a:r>
            </a:p>
          </p:txBody>
        </p:sp>
      </p:grpSp>
      <p:sp>
        <p:nvSpPr>
          <p:cNvPr id="25" name="Subtitle 2">
            <a:extLst>
              <a:ext uri="{FF2B5EF4-FFF2-40B4-BE49-F238E27FC236}">
                <a16:creationId xmlns:a16="http://schemas.microsoft.com/office/drawing/2014/main" id="{93FFCDC9-B6B7-3FD8-E78B-FDB7B00CECC4}"/>
              </a:ext>
            </a:extLst>
          </p:cNvPr>
          <p:cNvSpPr txBox="1">
            <a:spLocks/>
          </p:cNvSpPr>
          <p:nvPr userDrawn="1"/>
        </p:nvSpPr>
        <p:spPr>
          <a:xfrm>
            <a:off x="762000" y="6202736"/>
            <a:ext cx="1599085" cy="25194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5496"/>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05496"/>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5496"/>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05496"/>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5496"/>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b="1" i="1" dirty="0">
                <a:solidFill>
                  <a:srgbClr val="005496"/>
                </a:solidFill>
                <a:latin typeface="Arial" panose="020B0604020202020204" pitchFamily="34" charset="0"/>
                <a:cs typeface="Arial" panose="020B0604020202020204" pitchFamily="34" charset="0"/>
              </a:rPr>
              <a:t>athletico.com</a:t>
            </a:r>
          </a:p>
        </p:txBody>
      </p:sp>
      <p:sp>
        <p:nvSpPr>
          <p:cNvPr id="4" name="TextBox 3">
            <a:extLst>
              <a:ext uri="{FF2B5EF4-FFF2-40B4-BE49-F238E27FC236}">
                <a16:creationId xmlns:a16="http://schemas.microsoft.com/office/drawing/2014/main" id="{EF0E88C5-63DA-DC42-5225-1BBC0A68EAFF}"/>
              </a:ext>
            </a:extLst>
          </p:cNvPr>
          <p:cNvSpPr txBox="1"/>
          <p:nvPr userDrawn="1"/>
        </p:nvSpPr>
        <p:spPr>
          <a:xfrm>
            <a:off x="-1692730" y="3046254"/>
            <a:ext cx="1447800" cy="1061829"/>
          </a:xfrm>
          <a:prstGeom prst="rect">
            <a:avLst/>
          </a:prstGeom>
          <a:noFill/>
        </p:spPr>
        <p:txBody>
          <a:bodyPr wrap="square" rtlCol="0">
            <a:spAutoFit/>
          </a:bodyPr>
          <a:lstStyle/>
          <a:p>
            <a:pPr algn="l"/>
            <a:r>
              <a:rPr lang="en-US" sz="900" i="1" dirty="0">
                <a:solidFill>
                  <a:srgbClr val="FF0000"/>
                </a:solidFill>
                <a:latin typeface="Arial" panose="020B0604020202020204" pitchFamily="34" charset="0"/>
                <a:cs typeface="Arial" panose="020B0604020202020204" pitchFamily="34" charset="0"/>
              </a:rPr>
              <a:t>Please use the appropriate template per the presentation’s slide size. Avoid adjusting the slide size to prevent warping within the template.</a:t>
            </a:r>
          </a:p>
        </p:txBody>
      </p:sp>
      <p:sp>
        <p:nvSpPr>
          <p:cNvPr id="20" name="Picture Placeholder 7">
            <a:extLst>
              <a:ext uri="{FF2B5EF4-FFF2-40B4-BE49-F238E27FC236}">
                <a16:creationId xmlns:a16="http://schemas.microsoft.com/office/drawing/2014/main" id="{7CC49161-330E-ED0A-B5E3-77AF2B7CC37C}"/>
              </a:ext>
            </a:extLst>
          </p:cNvPr>
          <p:cNvSpPr>
            <a:spLocks noGrp="1"/>
          </p:cNvSpPr>
          <p:nvPr>
            <p:ph type="pic" sz="quarter" idx="13" hasCustomPrompt="1"/>
          </p:nvPr>
        </p:nvSpPr>
        <p:spPr>
          <a:xfrm>
            <a:off x="762000" y="2264684"/>
            <a:ext cx="1444359" cy="1441832"/>
          </a:xfrm>
          <a:prstGeom prst="ellipse">
            <a:avLst/>
          </a:prstGeom>
          <a:ln>
            <a:solidFill>
              <a:srgbClr val="005496"/>
            </a:solidFill>
          </a:ln>
          <a:effectLst>
            <a:outerShdw blurRad="50800" dir="5400000" sx="101000" sy="101000" algn="ctr" rotWithShape="0">
              <a:prstClr val="black">
                <a:alpha val="53000"/>
              </a:prstClr>
            </a:outerShdw>
          </a:effectLst>
        </p:spPr>
        <p:txBody>
          <a:bodyPr anchor="ctr">
            <a:noAutofit/>
          </a:bodyPr>
          <a:lstStyle>
            <a:lvl1pPr marL="0" indent="0" algn="ctr">
              <a:buNone/>
              <a:defRPr sz="1200" baseline="0">
                <a:solidFill>
                  <a:schemeClr val="tx1">
                    <a:lumMod val="50000"/>
                    <a:lumOff val="50000"/>
                  </a:schemeClr>
                </a:solidFill>
                <a:latin typeface="Arial" panose="020B0604020202020204" pitchFamily="34" charset="0"/>
                <a:cs typeface="Arial" panose="020B0604020202020204" pitchFamily="34" charset="0"/>
              </a:defRPr>
            </a:lvl1pPr>
          </a:lstStyle>
          <a:p>
            <a:endParaRPr lang="en-US" dirty="0"/>
          </a:p>
        </p:txBody>
      </p:sp>
      <p:sp>
        <p:nvSpPr>
          <p:cNvPr id="32" name="Text Placeholder 30">
            <a:extLst>
              <a:ext uri="{FF2B5EF4-FFF2-40B4-BE49-F238E27FC236}">
                <a16:creationId xmlns:a16="http://schemas.microsoft.com/office/drawing/2014/main" id="{89E6ABEF-B4AD-F208-36B2-9E2F9B68641E}"/>
              </a:ext>
            </a:extLst>
          </p:cNvPr>
          <p:cNvSpPr>
            <a:spLocks noGrp="1"/>
          </p:cNvSpPr>
          <p:nvPr>
            <p:ph type="body" sz="quarter" idx="14" hasCustomPrompt="1"/>
          </p:nvPr>
        </p:nvSpPr>
        <p:spPr>
          <a:xfrm>
            <a:off x="2514600" y="2535238"/>
            <a:ext cx="5943600" cy="484187"/>
          </a:xfrm>
          <a:prstGeom prst="rect">
            <a:avLst/>
          </a:prstGeom>
        </p:spPr>
        <p:txBody>
          <a:bodyPr/>
          <a:lstStyle>
            <a:lvl1pPr>
              <a:defRPr sz="2600" b="1">
                <a:solidFill>
                  <a:srgbClr val="005496"/>
                </a:solidFill>
                <a:latin typeface="Arial" panose="020B0604020202020204" pitchFamily="34" charset="0"/>
                <a:cs typeface="Arial" panose="020B0604020202020204" pitchFamily="34" charset="0"/>
              </a:defRPr>
            </a:lvl1pPr>
          </a:lstStyle>
          <a:p>
            <a:pPr lvl="0"/>
            <a:r>
              <a:rPr lang="en-US" dirty="0"/>
              <a:t>&lt;Name Here&gt;</a:t>
            </a:r>
          </a:p>
        </p:txBody>
      </p:sp>
      <p:sp>
        <p:nvSpPr>
          <p:cNvPr id="33" name="Text Placeholder 30">
            <a:extLst>
              <a:ext uri="{FF2B5EF4-FFF2-40B4-BE49-F238E27FC236}">
                <a16:creationId xmlns:a16="http://schemas.microsoft.com/office/drawing/2014/main" id="{57DA310A-EB50-E779-5ECC-65F763BEC421}"/>
              </a:ext>
            </a:extLst>
          </p:cNvPr>
          <p:cNvSpPr>
            <a:spLocks noGrp="1"/>
          </p:cNvSpPr>
          <p:nvPr>
            <p:ph type="body" sz="quarter" idx="15" hasCustomPrompt="1"/>
          </p:nvPr>
        </p:nvSpPr>
        <p:spPr>
          <a:xfrm>
            <a:off x="2511972" y="3072530"/>
            <a:ext cx="5943600" cy="484187"/>
          </a:xfrm>
          <a:prstGeom prst="rect">
            <a:avLst/>
          </a:prstGeom>
        </p:spPr>
        <p:txBody>
          <a:bodyPr/>
          <a:lstStyle>
            <a:lvl1pPr>
              <a:defRPr sz="2400" b="0">
                <a:solidFill>
                  <a:srgbClr val="005496"/>
                </a:solidFill>
                <a:latin typeface="Arial" panose="020B0604020202020204" pitchFamily="34" charset="0"/>
                <a:cs typeface="Arial" panose="020B0604020202020204" pitchFamily="34" charset="0"/>
              </a:defRPr>
            </a:lvl1pPr>
          </a:lstStyle>
          <a:p>
            <a:pPr lvl="0"/>
            <a:r>
              <a:rPr lang="en-US" dirty="0"/>
              <a:t>&lt;Title Here&gt;</a:t>
            </a:r>
          </a:p>
        </p:txBody>
      </p:sp>
      <p:sp>
        <p:nvSpPr>
          <p:cNvPr id="34" name="Text Placeholder 7">
            <a:extLst>
              <a:ext uri="{FF2B5EF4-FFF2-40B4-BE49-F238E27FC236}">
                <a16:creationId xmlns:a16="http://schemas.microsoft.com/office/drawing/2014/main" id="{718669A9-6839-7A1D-62C5-30A4BB17A67F}"/>
              </a:ext>
            </a:extLst>
          </p:cNvPr>
          <p:cNvSpPr>
            <a:spLocks noGrp="1"/>
          </p:cNvSpPr>
          <p:nvPr>
            <p:ph type="body" sz="quarter" idx="16" hasCustomPrompt="1"/>
          </p:nvPr>
        </p:nvSpPr>
        <p:spPr>
          <a:xfrm>
            <a:off x="762001" y="1276242"/>
            <a:ext cx="7693572" cy="417513"/>
          </a:xfrm>
          <a:prstGeom prst="rect">
            <a:avLst/>
          </a:prstGeom>
        </p:spPr>
        <p:txBody>
          <a:bodyPr/>
          <a:lstStyle>
            <a:lvl1pPr>
              <a:defRPr sz="2800" b="1" i="0">
                <a:solidFill>
                  <a:srgbClr val="005496"/>
                </a:solidFill>
                <a:latin typeface="Arial Black" panose="020B0604020202020204" pitchFamily="34" charset="0"/>
                <a:cs typeface="Arial Black" panose="020B0604020202020204" pitchFamily="34" charset="0"/>
              </a:defRPr>
            </a:lvl1pPr>
          </a:lstStyle>
          <a:p>
            <a:pPr lvl="0"/>
            <a:r>
              <a:rPr lang="en-US" dirty="0"/>
              <a:t>Topic Here</a:t>
            </a:r>
          </a:p>
        </p:txBody>
      </p:sp>
      <p:sp>
        <p:nvSpPr>
          <p:cNvPr id="22" name="Picture Placeholder 7">
            <a:extLst>
              <a:ext uri="{FF2B5EF4-FFF2-40B4-BE49-F238E27FC236}">
                <a16:creationId xmlns:a16="http://schemas.microsoft.com/office/drawing/2014/main" id="{D226151C-FA09-6ED9-4482-51407846E1DA}"/>
              </a:ext>
            </a:extLst>
          </p:cNvPr>
          <p:cNvSpPr>
            <a:spLocks noGrp="1"/>
          </p:cNvSpPr>
          <p:nvPr>
            <p:ph type="pic" sz="quarter" idx="17" hasCustomPrompt="1"/>
          </p:nvPr>
        </p:nvSpPr>
        <p:spPr>
          <a:xfrm>
            <a:off x="762000" y="3971883"/>
            <a:ext cx="1444359" cy="1441832"/>
          </a:xfrm>
          <a:prstGeom prst="ellipse">
            <a:avLst/>
          </a:prstGeom>
          <a:ln>
            <a:solidFill>
              <a:srgbClr val="005496"/>
            </a:solidFill>
          </a:ln>
          <a:effectLst>
            <a:outerShdw blurRad="50800" dir="5400000" sx="101000" sy="101000" algn="ctr" rotWithShape="0">
              <a:prstClr val="black">
                <a:alpha val="53000"/>
              </a:prstClr>
            </a:outerShdw>
          </a:effectLst>
        </p:spPr>
        <p:txBody>
          <a:bodyPr anchor="ctr">
            <a:noAutofit/>
          </a:bodyPr>
          <a:lstStyle>
            <a:lvl1pPr marL="0" indent="0" algn="ctr">
              <a:buNone/>
              <a:defRPr sz="1200" baseline="0">
                <a:solidFill>
                  <a:schemeClr val="tx1">
                    <a:lumMod val="50000"/>
                    <a:lumOff val="50000"/>
                  </a:schemeClr>
                </a:solidFill>
                <a:latin typeface="Arial" panose="020B0604020202020204" pitchFamily="34" charset="0"/>
                <a:cs typeface="Arial" panose="020B0604020202020204" pitchFamily="34" charset="0"/>
              </a:defRPr>
            </a:lvl1pPr>
          </a:lstStyle>
          <a:p>
            <a:endParaRPr lang="en-US" dirty="0"/>
          </a:p>
        </p:txBody>
      </p:sp>
      <p:sp>
        <p:nvSpPr>
          <p:cNvPr id="23" name="Text Placeholder 30">
            <a:extLst>
              <a:ext uri="{FF2B5EF4-FFF2-40B4-BE49-F238E27FC236}">
                <a16:creationId xmlns:a16="http://schemas.microsoft.com/office/drawing/2014/main" id="{98F9D35D-2D6F-7432-4C7D-94E32A7EC5F2}"/>
              </a:ext>
            </a:extLst>
          </p:cNvPr>
          <p:cNvSpPr>
            <a:spLocks noGrp="1"/>
          </p:cNvSpPr>
          <p:nvPr>
            <p:ph type="body" sz="quarter" idx="18" hasCustomPrompt="1"/>
          </p:nvPr>
        </p:nvSpPr>
        <p:spPr>
          <a:xfrm>
            <a:off x="2514600" y="4242437"/>
            <a:ext cx="5943600" cy="484187"/>
          </a:xfrm>
          <a:prstGeom prst="rect">
            <a:avLst/>
          </a:prstGeom>
        </p:spPr>
        <p:txBody>
          <a:bodyPr/>
          <a:lstStyle>
            <a:lvl1pPr>
              <a:defRPr sz="2600" b="1">
                <a:solidFill>
                  <a:srgbClr val="005496"/>
                </a:solidFill>
                <a:latin typeface="Arial" panose="020B0604020202020204" pitchFamily="34" charset="0"/>
                <a:cs typeface="Arial" panose="020B0604020202020204" pitchFamily="34" charset="0"/>
              </a:defRPr>
            </a:lvl1pPr>
          </a:lstStyle>
          <a:p>
            <a:pPr lvl="0"/>
            <a:r>
              <a:rPr lang="en-US" dirty="0"/>
              <a:t>&lt;Name Here&gt;</a:t>
            </a:r>
          </a:p>
        </p:txBody>
      </p:sp>
      <p:sp>
        <p:nvSpPr>
          <p:cNvPr id="24" name="Text Placeholder 30">
            <a:extLst>
              <a:ext uri="{FF2B5EF4-FFF2-40B4-BE49-F238E27FC236}">
                <a16:creationId xmlns:a16="http://schemas.microsoft.com/office/drawing/2014/main" id="{496F31CA-FB34-C100-4130-485C0FA73F52}"/>
              </a:ext>
            </a:extLst>
          </p:cNvPr>
          <p:cNvSpPr>
            <a:spLocks noGrp="1"/>
          </p:cNvSpPr>
          <p:nvPr>
            <p:ph type="body" sz="quarter" idx="19" hasCustomPrompt="1"/>
          </p:nvPr>
        </p:nvSpPr>
        <p:spPr>
          <a:xfrm>
            <a:off x="2511972" y="4779729"/>
            <a:ext cx="5943600" cy="484187"/>
          </a:xfrm>
          <a:prstGeom prst="rect">
            <a:avLst/>
          </a:prstGeom>
        </p:spPr>
        <p:txBody>
          <a:bodyPr/>
          <a:lstStyle>
            <a:lvl1pPr>
              <a:defRPr sz="2400" b="0">
                <a:solidFill>
                  <a:srgbClr val="005496"/>
                </a:solidFill>
                <a:latin typeface="Arial" panose="020B0604020202020204" pitchFamily="34" charset="0"/>
                <a:cs typeface="Arial" panose="020B0604020202020204" pitchFamily="34" charset="0"/>
              </a:defRPr>
            </a:lvl1pPr>
          </a:lstStyle>
          <a:p>
            <a:pPr lvl="0"/>
            <a:r>
              <a:rPr lang="en-US" dirty="0"/>
              <a:t>&lt;Title Here&gt;</a:t>
            </a:r>
          </a:p>
        </p:txBody>
      </p:sp>
      <p:pic>
        <p:nvPicPr>
          <p:cNvPr id="26" name="Picture 25">
            <a:extLst>
              <a:ext uri="{FF2B5EF4-FFF2-40B4-BE49-F238E27FC236}">
                <a16:creationId xmlns:a16="http://schemas.microsoft.com/office/drawing/2014/main" id="{6A56C1A9-3CC1-46AB-F7B1-69E87979E3AC}"/>
              </a:ext>
            </a:extLst>
          </p:cNvPr>
          <p:cNvPicPr>
            <a:picLocks noChangeAspect="1"/>
          </p:cNvPicPr>
          <p:nvPr userDrawn="1"/>
        </p:nvPicPr>
        <p:blipFill>
          <a:blip r:embed="rId3"/>
          <a:srcRect r="33418" b="4337"/>
          <a:stretch/>
        </p:blipFill>
        <p:spPr>
          <a:xfrm>
            <a:off x="10563490" y="-43421"/>
            <a:ext cx="1696243" cy="3243821"/>
          </a:xfrm>
          <a:prstGeom prst="rect">
            <a:avLst/>
          </a:prstGeom>
        </p:spPr>
      </p:pic>
    </p:spTree>
    <p:extLst>
      <p:ext uri="{BB962C8B-B14F-4D97-AF65-F5344CB8AC3E}">
        <p14:creationId xmlns:p14="http://schemas.microsoft.com/office/powerpoint/2010/main" val="3640336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_Title Only">
    <p:bg>
      <p:bgPr>
        <a:solidFill>
          <a:schemeClr val="bg1"/>
        </a:solidFill>
        <a:effectLst/>
      </p:bgPr>
    </p:bg>
    <p:spTree>
      <p:nvGrpSpPr>
        <p:cNvPr id="1" name=""/>
        <p:cNvGrpSpPr/>
        <p:nvPr/>
      </p:nvGrpSpPr>
      <p:grpSpPr>
        <a:xfrm>
          <a:off x="0" y="0"/>
          <a:ext cx="0" cy="0"/>
          <a:chOff x="0" y="0"/>
          <a:chExt cx="0" cy="0"/>
        </a:xfrm>
      </p:grpSpPr>
      <p:pic>
        <p:nvPicPr>
          <p:cNvPr id="29" name="Picture 28" descr="A blue and white triangle with white text&#10;&#10;Description automatically generated">
            <a:extLst>
              <a:ext uri="{FF2B5EF4-FFF2-40B4-BE49-F238E27FC236}">
                <a16:creationId xmlns:a16="http://schemas.microsoft.com/office/drawing/2014/main" id="{C11CBB6D-EC88-BC8E-BC5D-1784AE5E51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734" y="-38100"/>
            <a:ext cx="12327467" cy="6934200"/>
          </a:xfrm>
          <a:prstGeom prst="rect">
            <a:avLst/>
          </a:prstGeom>
        </p:spPr>
      </p:pic>
      <p:grpSp>
        <p:nvGrpSpPr>
          <p:cNvPr id="21" name="Group 20">
            <a:extLst>
              <a:ext uri="{FF2B5EF4-FFF2-40B4-BE49-F238E27FC236}">
                <a16:creationId xmlns:a16="http://schemas.microsoft.com/office/drawing/2014/main" id="{A1773AE7-AE0F-5E9C-875E-5C5193A90BAC}"/>
              </a:ext>
            </a:extLst>
          </p:cNvPr>
          <p:cNvGrpSpPr/>
          <p:nvPr userDrawn="1"/>
        </p:nvGrpSpPr>
        <p:grpSpPr>
          <a:xfrm>
            <a:off x="-1371600" y="19307"/>
            <a:ext cx="1134093" cy="2893539"/>
            <a:chOff x="-1371600" y="19307"/>
            <a:chExt cx="1134093" cy="2893539"/>
          </a:xfrm>
        </p:grpSpPr>
        <p:sp>
          <p:nvSpPr>
            <p:cNvPr id="2" name="Title 3">
              <a:extLst>
                <a:ext uri="{FF2B5EF4-FFF2-40B4-BE49-F238E27FC236}">
                  <a16:creationId xmlns:a16="http://schemas.microsoft.com/office/drawing/2014/main" id="{DC2E6D26-518B-C5DC-3BFF-3218E651B1E1}"/>
                </a:ext>
              </a:extLst>
            </p:cNvPr>
            <p:cNvSpPr txBox="1">
              <a:spLocks/>
            </p:cNvSpPr>
            <p:nvPr userDrawn="1"/>
          </p:nvSpPr>
          <p:spPr>
            <a:xfrm>
              <a:off x="-1371600" y="19307"/>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100" b="1" u="sng">
                  <a:latin typeface="+mn-lt"/>
                </a:rPr>
                <a:t>Color Palette</a:t>
              </a:r>
              <a:endParaRPr lang="en-US" sz="1100" b="1" u="sng" dirty="0">
                <a:latin typeface="+mn-lt"/>
              </a:endParaRPr>
            </a:p>
          </p:txBody>
        </p:sp>
        <p:sp>
          <p:nvSpPr>
            <p:cNvPr id="3" name="Rectangle 2">
              <a:extLst>
                <a:ext uri="{FF2B5EF4-FFF2-40B4-BE49-F238E27FC236}">
                  <a16:creationId xmlns:a16="http://schemas.microsoft.com/office/drawing/2014/main" id="{D6576A3E-24FE-4C54-B5BC-5B7F2FF1F6D6}"/>
                </a:ext>
              </a:extLst>
            </p:cNvPr>
            <p:cNvSpPr/>
            <p:nvPr userDrawn="1"/>
          </p:nvSpPr>
          <p:spPr>
            <a:xfrm>
              <a:off x="-1258381" y="482790"/>
              <a:ext cx="256064" cy="295021"/>
            </a:xfrm>
            <a:prstGeom prst="rect">
              <a:avLst/>
            </a:prstGeom>
            <a:solidFill>
              <a:srgbClr val="005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8CC3CA5-4AE5-9701-7197-FE3F72B688CE}"/>
                </a:ext>
              </a:extLst>
            </p:cNvPr>
            <p:cNvSpPr/>
            <p:nvPr userDrawn="1"/>
          </p:nvSpPr>
          <p:spPr>
            <a:xfrm>
              <a:off x="-1258382" y="800486"/>
              <a:ext cx="256064" cy="295021"/>
            </a:xfrm>
            <a:prstGeom prst="rect">
              <a:avLst/>
            </a:prstGeom>
            <a:solidFill>
              <a:srgbClr val="737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883152C6-1EE2-5B0C-5409-9E8E22EF09D2}"/>
                </a:ext>
              </a:extLst>
            </p:cNvPr>
            <p:cNvSpPr/>
            <p:nvPr userDrawn="1"/>
          </p:nvSpPr>
          <p:spPr>
            <a:xfrm>
              <a:off x="-1258382" y="1116632"/>
              <a:ext cx="256064" cy="295021"/>
            </a:xfrm>
            <a:prstGeom prst="rect">
              <a:avLst/>
            </a:prstGeom>
            <a:solidFill>
              <a:schemeClr val="bg1"/>
            </a:solidFill>
            <a:ln w="3175">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3DA87DD-C511-6BD2-4EFB-0107A0FC118E}"/>
                </a:ext>
              </a:extLst>
            </p:cNvPr>
            <p:cNvSpPr/>
            <p:nvPr userDrawn="1"/>
          </p:nvSpPr>
          <p:spPr>
            <a:xfrm>
              <a:off x="-1258382" y="1685761"/>
              <a:ext cx="256066" cy="295021"/>
            </a:xfrm>
            <a:prstGeom prst="rect">
              <a:avLst/>
            </a:prstGeom>
            <a:solidFill>
              <a:srgbClr val="D3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D5D6"/>
                </a:solidFill>
              </a:endParaRPr>
            </a:p>
          </p:txBody>
        </p:sp>
        <p:sp>
          <p:nvSpPr>
            <p:cNvPr id="8" name="Rectangle 7">
              <a:extLst>
                <a:ext uri="{FF2B5EF4-FFF2-40B4-BE49-F238E27FC236}">
                  <a16:creationId xmlns:a16="http://schemas.microsoft.com/office/drawing/2014/main" id="{CBD42320-E459-A0F7-CC99-F215DEE232FB}"/>
                </a:ext>
              </a:extLst>
            </p:cNvPr>
            <p:cNvSpPr/>
            <p:nvPr userDrawn="1"/>
          </p:nvSpPr>
          <p:spPr>
            <a:xfrm>
              <a:off x="-1257938" y="1995267"/>
              <a:ext cx="255621" cy="295021"/>
            </a:xfrm>
            <a:prstGeom prst="rect">
              <a:avLst/>
            </a:prstGeom>
            <a:solidFill>
              <a:srgbClr val="F37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1C315AF-C0D7-964A-EE2F-F54587C25D5F}"/>
                </a:ext>
              </a:extLst>
            </p:cNvPr>
            <p:cNvSpPr/>
            <p:nvPr userDrawn="1"/>
          </p:nvSpPr>
          <p:spPr>
            <a:xfrm>
              <a:off x="-1258382" y="2306368"/>
              <a:ext cx="256065" cy="295021"/>
            </a:xfrm>
            <a:prstGeom prst="rect">
              <a:avLst/>
            </a:prstGeom>
            <a:solidFill>
              <a:srgbClr val="00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D841F2E-C32F-4D36-92E8-A460E4E4C628}"/>
                </a:ext>
              </a:extLst>
            </p:cNvPr>
            <p:cNvSpPr/>
            <p:nvPr userDrawn="1"/>
          </p:nvSpPr>
          <p:spPr>
            <a:xfrm>
              <a:off x="-1258382" y="2617825"/>
              <a:ext cx="256066" cy="29502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3">
              <a:extLst>
                <a:ext uri="{FF2B5EF4-FFF2-40B4-BE49-F238E27FC236}">
                  <a16:creationId xmlns:a16="http://schemas.microsoft.com/office/drawing/2014/main" id="{651605FC-A16F-E3B1-80CA-17CAF891072B}"/>
                </a:ext>
              </a:extLst>
            </p:cNvPr>
            <p:cNvSpPr txBox="1">
              <a:spLocks/>
            </p:cNvSpPr>
            <p:nvPr userDrawn="1"/>
          </p:nvSpPr>
          <p:spPr>
            <a:xfrm>
              <a:off x="-1349831" y="258797"/>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900" b="1" dirty="0">
                  <a:latin typeface="+mn-lt"/>
                </a:rPr>
                <a:t>Primary </a:t>
              </a:r>
            </a:p>
          </p:txBody>
        </p:sp>
        <p:sp>
          <p:nvSpPr>
            <p:cNvPr id="12" name="Title 3">
              <a:extLst>
                <a:ext uri="{FF2B5EF4-FFF2-40B4-BE49-F238E27FC236}">
                  <a16:creationId xmlns:a16="http://schemas.microsoft.com/office/drawing/2014/main" id="{BA12637A-0DDC-79F0-5B50-2D7A1E3004E9}"/>
                </a:ext>
              </a:extLst>
            </p:cNvPr>
            <p:cNvSpPr txBox="1">
              <a:spLocks/>
            </p:cNvSpPr>
            <p:nvPr userDrawn="1"/>
          </p:nvSpPr>
          <p:spPr>
            <a:xfrm>
              <a:off x="-1354182" y="1499631"/>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900" b="1" dirty="0">
                  <a:latin typeface="+mn-lt"/>
                </a:rPr>
                <a:t>Secondary</a:t>
              </a:r>
            </a:p>
          </p:txBody>
        </p:sp>
        <p:sp>
          <p:nvSpPr>
            <p:cNvPr id="13" name="Title 3">
              <a:extLst>
                <a:ext uri="{FF2B5EF4-FFF2-40B4-BE49-F238E27FC236}">
                  <a16:creationId xmlns:a16="http://schemas.microsoft.com/office/drawing/2014/main" id="{160BF7C5-5B4C-4649-6F2E-A07921F5E7AD}"/>
                </a:ext>
              </a:extLst>
            </p:cNvPr>
            <p:cNvSpPr txBox="1">
              <a:spLocks/>
            </p:cNvSpPr>
            <p:nvPr userDrawn="1"/>
          </p:nvSpPr>
          <p:spPr>
            <a:xfrm>
              <a:off x="-968830" y="585740"/>
              <a:ext cx="728878" cy="12978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err="1">
                  <a:latin typeface="Arial Narrow" panose="020B0606020202030204" pitchFamily="34" charset="0"/>
                </a:rPr>
                <a:t>Athletico</a:t>
              </a:r>
              <a:r>
                <a:rPr lang="en-US" sz="1000" dirty="0">
                  <a:latin typeface="Arial Narrow" panose="020B0606020202030204" pitchFamily="34" charset="0"/>
                </a:rPr>
                <a:t> Blue</a:t>
              </a:r>
            </a:p>
          </p:txBody>
        </p:sp>
        <p:sp>
          <p:nvSpPr>
            <p:cNvPr id="14" name="Title 3">
              <a:extLst>
                <a:ext uri="{FF2B5EF4-FFF2-40B4-BE49-F238E27FC236}">
                  <a16:creationId xmlns:a16="http://schemas.microsoft.com/office/drawing/2014/main" id="{458A628B-26B2-C644-54C1-510274EC11DB}"/>
                </a:ext>
              </a:extLst>
            </p:cNvPr>
            <p:cNvSpPr txBox="1">
              <a:spLocks/>
            </p:cNvSpPr>
            <p:nvPr userDrawn="1"/>
          </p:nvSpPr>
          <p:spPr>
            <a:xfrm>
              <a:off x="-967482" y="899757"/>
              <a:ext cx="728878" cy="129781"/>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err="1">
                  <a:solidFill>
                    <a:srgbClr val="737577"/>
                  </a:solidFill>
                  <a:latin typeface="Arial Narrow" panose="020B0606020202030204" pitchFamily="34" charset="0"/>
                </a:rPr>
                <a:t>Athletico</a:t>
              </a:r>
              <a:r>
                <a:rPr lang="en-US" sz="1000" dirty="0">
                  <a:solidFill>
                    <a:srgbClr val="737577"/>
                  </a:solidFill>
                  <a:latin typeface="Arial Narrow" panose="020B0606020202030204" pitchFamily="34" charset="0"/>
                </a:rPr>
                <a:t> Gray</a:t>
              </a:r>
            </a:p>
          </p:txBody>
        </p:sp>
        <p:sp>
          <p:nvSpPr>
            <p:cNvPr id="15" name="Title 3">
              <a:extLst>
                <a:ext uri="{FF2B5EF4-FFF2-40B4-BE49-F238E27FC236}">
                  <a16:creationId xmlns:a16="http://schemas.microsoft.com/office/drawing/2014/main" id="{A6ADC77E-EE15-2EE9-B26F-652A2AD6B6D6}"/>
                </a:ext>
              </a:extLst>
            </p:cNvPr>
            <p:cNvSpPr txBox="1">
              <a:spLocks/>
            </p:cNvSpPr>
            <p:nvPr userDrawn="1"/>
          </p:nvSpPr>
          <p:spPr>
            <a:xfrm>
              <a:off x="-968830" y="1223112"/>
              <a:ext cx="728878" cy="12978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000000"/>
                  </a:solidFill>
                  <a:latin typeface="Arial Narrow" panose="020B0606020202030204" pitchFamily="34" charset="0"/>
                </a:rPr>
                <a:t>White</a:t>
              </a:r>
            </a:p>
          </p:txBody>
        </p:sp>
        <p:sp>
          <p:nvSpPr>
            <p:cNvPr id="16" name="Title 3">
              <a:extLst>
                <a:ext uri="{FF2B5EF4-FFF2-40B4-BE49-F238E27FC236}">
                  <a16:creationId xmlns:a16="http://schemas.microsoft.com/office/drawing/2014/main" id="{2F41E469-A5DA-E19E-7B0D-70C95B6B89FE}"/>
                </a:ext>
              </a:extLst>
            </p:cNvPr>
            <p:cNvSpPr txBox="1">
              <a:spLocks/>
            </p:cNvSpPr>
            <p:nvPr userDrawn="1"/>
          </p:nvSpPr>
          <p:spPr>
            <a:xfrm>
              <a:off x="-967733" y="177760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D3D5D6"/>
                  </a:solidFill>
                  <a:latin typeface="Arial Narrow" panose="020B0606020202030204" pitchFamily="34" charset="0"/>
                </a:rPr>
                <a:t>Light Gray</a:t>
              </a:r>
            </a:p>
          </p:txBody>
        </p:sp>
        <p:sp>
          <p:nvSpPr>
            <p:cNvPr id="17" name="Title 3">
              <a:extLst>
                <a:ext uri="{FF2B5EF4-FFF2-40B4-BE49-F238E27FC236}">
                  <a16:creationId xmlns:a16="http://schemas.microsoft.com/office/drawing/2014/main" id="{F59A68C5-7EEE-077A-E866-1CD935592487}"/>
                </a:ext>
              </a:extLst>
            </p:cNvPr>
            <p:cNvSpPr txBox="1">
              <a:spLocks/>
            </p:cNvSpPr>
            <p:nvPr userDrawn="1"/>
          </p:nvSpPr>
          <p:spPr>
            <a:xfrm>
              <a:off x="-966385" y="208175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F37761"/>
                  </a:solidFill>
                  <a:latin typeface="Arial Narrow" panose="020B0606020202030204" pitchFamily="34" charset="0"/>
                </a:rPr>
                <a:t>Coral</a:t>
              </a:r>
            </a:p>
          </p:txBody>
        </p:sp>
        <p:sp>
          <p:nvSpPr>
            <p:cNvPr id="18" name="Title 3">
              <a:extLst>
                <a:ext uri="{FF2B5EF4-FFF2-40B4-BE49-F238E27FC236}">
                  <a16:creationId xmlns:a16="http://schemas.microsoft.com/office/drawing/2014/main" id="{2516B521-9971-9A67-63B0-4E3EA5E36F8A}"/>
                </a:ext>
              </a:extLst>
            </p:cNvPr>
            <p:cNvSpPr txBox="1">
              <a:spLocks/>
            </p:cNvSpPr>
            <p:nvPr userDrawn="1"/>
          </p:nvSpPr>
          <p:spPr>
            <a:xfrm>
              <a:off x="-967733" y="2391957"/>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latin typeface="Arial Narrow" panose="020B0606020202030204" pitchFamily="34" charset="0"/>
                </a:rPr>
                <a:t>Navy Blue</a:t>
              </a:r>
            </a:p>
          </p:txBody>
        </p:sp>
        <p:sp>
          <p:nvSpPr>
            <p:cNvPr id="19" name="Title 3">
              <a:extLst>
                <a:ext uri="{FF2B5EF4-FFF2-40B4-BE49-F238E27FC236}">
                  <a16:creationId xmlns:a16="http://schemas.microsoft.com/office/drawing/2014/main" id="{68F87415-E6EF-F8B2-9C3A-2E2B8969C92A}"/>
                </a:ext>
              </a:extLst>
            </p:cNvPr>
            <p:cNvSpPr txBox="1">
              <a:spLocks/>
            </p:cNvSpPr>
            <p:nvPr userDrawn="1"/>
          </p:nvSpPr>
          <p:spPr>
            <a:xfrm>
              <a:off x="-966637" y="270552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000000"/>
                  </a:solidFill>
                  <a:latin typeface="Arial Narrow" panose="020B0606020202030204" pitchFamily="34" charset="0"/>
                </a:rPr>
                <a:t>Black</a:t>
              </a:r>
            </a:p>
          </p:txBody>
        </p:sp>
      </p:grpSp>
      <p:sp>
        <p:nvSpPr>
          <p:cNvPr id="25" name="Subtitle 2">
            <a:extLst>
              <a:ext uri="{FF2B5EF4-FFF2-40B4-BE49-F238E27FC236}">
                <a16:creationId xmlns:a16="http://schemas.microsoft.com/office/drawing/2014/main" id="{93FFCDC9-B6B7-3FD8-E78B-FDB7B00CECC4}"/>
              </a:ext>
            </a:extLst>
          </p:cNvPr>
          <p:cNvSpPr txBox="1">
            <a:spLocks/>
          </p:cNvSpPr>
          <p:nvPr userDrawn="1"/>
        </p:nvSpPr>
        <p:spPr>
          <a:xfrm>
            <a:off x="762000" y="6202736"/>
            <a:ext cx="1599085" cy="25194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5496"/>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05496"/>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5496"/>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05496"/>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5496"/>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b="1" i="1" dirty="0">
                <a:solidFill>
                  <a:srgbClr val="005496"/>
                </a:solidFill>
                <a:latin typeface="Arial" panose="020B0604020202020204" pitchFamily="34" charset="0"/>
                <a:cs typeface="Arial" panose="020B0604020202020204" pitchFamily="34" charset="0"/>
              </a:rPr>
              <a:t>athletico.com</a:t>
            </a:r>
          </a:p>
        </p:txBody>
      </p:sp>
      <p:sp>
        <p:nvSpPr>
          <p:cNvPr id="4" name="TextBox 3">
            <a:extLst>
              <a:ext uri="{FF2B5EF4-FFF2-40B4-BE49-F238E27FC236}">
                <a16:creationId xmlns:a16="http://schemas.microsoft.com/office/drawing/2014/main" id="{EF0E88C5-63DA-DC42-5225-1BBC0A68EAFF}"/>
              </a:ext>
            </a:extLst>
          </p:cNvPr>
          <p:cNvSpPr txBox="1"/>
          <p:nvPr userDrawn="1"/>
        </p:nvSpPr>
        <p:spPr>
          <a:xfrm>
            <a:off x="-1692730" y="3046254"/>
            <a:ext cx="1447800" cy="1061829"/>
          </a:xfrm>
          <a:prstGeom prst="rect">
            <a:avLst/>
          </a:prstGeom>
          <a:noFill/>
        </p:spPr>
        <p:txBody>
          <a:bodyPr wrap="square" rtlCol="0">
            <a:spAutoFit/>
          </a:bodyPr>
          <a:lstStyle/>
          <a:p>
            <a:pPr algn="l"/>
            <a:r>
              <a:rPr lang="en-US" sz="900" i="1" dirty="0">
                <a:solidFill>
                  <a:srgbClr val="FF0000"/>
                </a:solidFill>
                <a:latin typeface="Arial" panose="020B0604020202020204" pitchFamily="34" charset="0"/>
                <a:cs typeface="Arial" panose="020B0604020202020204" pitchFamily="34" charset="0"/>
              </a:rPr>
              <a:t>Please use the appropriate template per the presentation’s slide size. Avoid adjusting the slide size to prevent warping within the template.</a:t>
            </a:r>
          </a:p>
        </p:txBody>
      </p:sp>
      <p:sp>
        <p:nvSpPr>
          <p:cNvPr id="20" name="Picture Placeholder 7">
            <a:extLst>
              <a:ext uri="{FF2B5EF4-FFF2-40B4-BE49-F238E27FC236}">
                <a16:creationId xmlns:a16="http://schemas.microsoft.com/office/drawing/2014/main" id="{7CC49161-330E-ED0A-B5E3-77AF2B7CC37C}"/>
              </a:ext>
            </a:extLst>
          </p:cNvPr>
          <p:cNvSpPr>
            <a:spLocks noGrp="1"/>
          </p:cNvSpPr>
          <p:nvPr>
            <p:ph type="pic" sz="quarter" idx="13" hasCustomPrompt="1"/>
          </p:nvPr>
        </p:nvSpPr>
        <p:spPr>
          <a:xfrm>
            <a:off x="762001" y="2954932"/>
            <a:ext cx="1295400" cy="1293134"/>
          </a:xfrm>
          <a:prstGeom prst="ellipse">
            <a:avLst/>
          </a:prstGeom>
          <a:ln>
            <a:solidFill>
              <a:srgbClr val="005496"/>
            </a:solidFill>
          </a:ln>
          <a:effectLst>
            <a:outerShdw blurRad="50800" dir="5400000" sx="101000" sy="101000" algn="ctr" rotWithShape="0">
              <a:prstClr val="black">
                <a:alpha val="53000"/>
              </a:prstClr>
            </a:outerShdw>
          </a:effectLst>
        </p:spPr>
        <p:txBody>
          <a:bodyPr anchor="ctr">
            <a:noAutofit/>
          </a:bodyPr>
          <a:lstStyle>
            <a:lvl1pPr marL="0" indent="0" algn="ctr">
              <a:buNone/>
              <a:defRPr sz="1200" baseline="0">
                <a:solidFill>
                  <a:schemeClr val="tx1">
                    <a:lumMod val="50000"/>
                    <a:lumOff val="50000"/>
                  </a:schemeClr>
                </a:solidFill>
                <a:latin typeface="Arial" panose="020B0604020202020204" pitchFamily="34" charset="0"/>
                <a:cs typeface="Arial" panose="020B0604020202020204" pitchFamily="34" charset="0"/>
              </a:defRPr>
            </a:lvl1pPr>
          </a:lstStyle>
          <a:p>
            <a:endParaRPr lang="en-US" dirty="0"/>
          </a:p>
        </p:txBody>
      </p:sp>
      <p:sp>
        <p:nvSpPr>
          <p:cNvPr id="32" name="Text Placeholder 30">
            <a:extLst>
              <a:ext uri="{FF2B5EF4-FFF2-40B4-BE49-F238E27FC236}">
                <a16:creationId xmlns:a16="http://schemas.microsoft.com/office/drawing/2014/main" id="{89E6ABEF-B4AD-F208-36B2-9E2F9B68641E}"/>
              </a:ext>
            </a:extLst>
          </p:cNvPr>
          <p:cNvSpPr>
            <a:spLocks noGrp="1"/>
          </p:cNvSpPr>
          <p:nvPr>
            <p:ph type="body" sz="quarter" idx="14" hasCustomPrompt="1"/>
          </p:nvPr>
        </p:nvSpPr>
        <p:spPr>
          <a:xfrm>
            <a:off x="2514600" y="3126723"/>
            <a:ext cx="5330627" cy="434252"/>
          </a:xfrm>
          <a:prstGeom prst="rect">
            <a:avLst/>
          </a:prstGeom>
        </p:spPr>
        <p:txBody>
          <a:bodyPr/>
          <a:lstStyle>
            <a:lvl1pPr>
              <a:defRPr sz="2600" b="1">
                <a:solidFill>
                  <a:srgbClr val="005496"/>
                </a:solidFill>
                <a:latin typeface="Arial" panose="020B0604020202020204" pitchFamily="34" charset="0"/>
                <a:cs typeface="Arial" panose="020B0604020202020204" pitchFamily="34" charset="0"/>
              </a:defRPr>
            </a:lvl1pPr>
          </a:lstStyle>
          <a:p>
            <a:pPr lvl="0"/>
            <a:r>
              <a:rPr lang="en-US" dirty="0"/>
              <a:t>&lt;Name Here&gt;</a:t>
            </a:r>
          </a:p>
        </p:txBody>
      </p:sp>
      <p:sp>
        <p:nvSpPr>
          <p:cNvPr id="33" name="Text Placeholder 30">
            <a:extLst>
              <a:ext uri="{FF2B5EF4-FFF2-40B4-BE49-F238E27FC236}">
                <a16:creationId xmlns:a16="http://schemas.microsoft.com/office/drawing/2014/main" id="{57DA310A-EB50-E779-5ECC-65F763BEC421}"/>
              </a:ext>
            </a:extLst>
          </p:cNvPr>
          <p:cNvSpPr>
            <a:spLocks noGrp="1"/>
          </p:cNvSpPr>
          <p:nvPr>
            <p:ph type="body" sz="quarter" idx="15" hasCustomPrompt="1"/>
          </p:nvPr>
        </p:nvSpPr>
        <p:spPr>
          <a:xfrm>
            <a:off x="2511972" y="3664015"/>
            <a:ext cx="5330627" cy="434252"/>
          </a:xfrm>
          <a:prstGeom prst="rect">
            <a:avLst/>
          </a:prstGeom>
        </p:spPr>
        <p:txBody>
          <a:bodyPr/>
          <a:lstStyle>
            <a:lvl1pPr>
              <a:defRPr sz="2400" b="0">
                <a:solidFill>
                  <a:srgbClr val="005496"/>
                </a:solidFill>
                <a:latin typeface="Arial" panose="020B0604020202020204" pitchFamily="34" charset="0"/>
                <a:cs typeface="Arial" panose="020B0604020202020204" pitchFamily="34" charset="0"/>
              </a:defRPr>
            </a:lvl1pPr>
          </a:lstStyle>
          <a:p>
            <a:pPr lvl="0"/>
            <a:r>
              <a:rPr lang="en-US" dirty="0"/>
              <a:t>&lt;Title Here&gt;</a:t>
            </a:r>
          </a:p>
        </p:txBody>
      </p:sp>
      <p:sp>
        <p:nvSpPr>
          <p:cNvPr id="34" name="Text Placeholder 7">
            <a:extLst>
              <a:ext uri="{FF2B5EF4-FFF2-40B4-BE49-F238E27FC236}">
                <a16:creationId xmlns:a16="http://schemas.microsoft.com/office/drawing/2014/main" id="{718669A9-6839-7A1D-62C5-30A4BB17A67F}"/>
              </a:ext>
            </a:extLst>
          </p:cNvPr>
          <p:cNvSpPr>
            <a:spLocks noGrp="1"/>
          </p:cNvSpPr>
          <p:nvPr>
            <p:ph type="body" sz="quarter" idx="16" hasCustomPrompt="1"/>
          </p:nvPr>
        </p:nvSpPr>
        <p:spPr>
          <a:xfrm>
            <a:off x="762001" y="481843"/>
            <a:ext cx="7693572" cy="417513"/>
          </a:xfrm>
          <a:prstGeom prst="rect">
            <a:avLst/>
          </a:prstGeom>
        </p:spPr>
        <p:txBody>
          <a:bodyPr/>
          <a:lstStyle>
            <a:lvl1pPr>
              <a:defRPr sz="2800" b="1" i="0">
                <a:solidFill>
                  <a:srgbClr val="005496"/>
                </a:solidFill>
                <a:latin typeface="Arial Black" panose="020B0604020202020204" pitchFamily="34" charset="0"/>
                <a:cs typeface="Arial Black" panose="020B0604020202020204" pitchFamily="34" charset="0"/>
              </a:defRPr>
            </a:lvl1pPr>
          </a:lstStyle>
          <a:p>
            <a:pPr lvl="0"/>
            <a:r>
              <a:rPr lang="en-US" dirty="0"/>
              <a:t>Topic Here</a:t>
            </a:r>
          </a:p>
        </p:txBody>
      </p:sp>
      <p:sp>
        <p:nvSpPr>
          <p:cNvPr id="22" name="Picture Placeholder 7">
            <a:extLst>
              <a:ext uri="{FF2B5EF4-FFF2-40B4-BE49-F238E27FC236}">
                <a16:creationId xmlns:a16="http://schemas.microsoft.com/office/drawing/2014/main" id="{D226151C-FA09-6ED9-4482-51407846E1DA}"/>
              </a:ext>
            </a:extLst>
          </p:cNvPr>
          <p:cNvSpPr>
            <a:spLocks noGrp="1"/>
          </p:cNvSpPr>
          <p:nvPr>
            <p:ph type="pic" sz="quarter" idx="17" hasCustomPrompt="1"/>
          </p:nvPr>
        </p:nvSpPr>
        <p:spPr>
          <a:xfrm>
            <a:off x="762001" y="4478932"/>
            <a:ext cx="1295400" cy="1293134"/>
          </a:xfrm>
          <a:prstGeom prst="ellipse">
            <a:avLst/>
          </a:prstGeom>
          <a:ln>
            <a:solidFill>
              <a:srgbClr val="005496"/>
            </a:solidFill>
          </a:ln>
          <a:effectLst>
            <a:outerShdw blurRad="50800" dir="5400000" sx="101000" sy="101000" algn="ctr" rotWithShape="0">
              <a:prstClr val="black">
                <a:alpha val="53000"/>
              </a:prstClr>
            </a:outerShdw>
          </a:effectLst>
        </p:spPr>
        <p:txBody>
          <a:bodyPr anchor="ctr">
            <a:noAutofit/>
          </a:bodyPr>
          <a:lstStyle>
            <a:lvl1pPr marL="0" indent="0" algn="ctr">
              <a:buNone/>
              <a:defRPr sz="1200" baseline="0">
                <a:solidFill>
                  <a:schemeClr val="tx1">
                    <a:lumMod val="50000"/>
                    <a:lumOff val="50000"/>
                  </a:schemeClr>
                </a:solidFill>
                <a:latin typeface="Arial" panose="020B0604020202020204" pitchFamily="34" charset="0"/>
                <a:cs typeface="Arial" panose="020B0604020202020204" pitchFamily="34" charset="0"/>
              </a:defRPr>
            </a:lvl1pPr>
          </a:lstStyle>
          <a:p>
            <a:endParaRPr lang="en-US" dirty="0"/>
          </a:p>
        </p:txBody>
      </p:sp>
      <p:sp>
        <p:nvSpPr>
          <p:cNvPr id="23" name="Text Placeholder 30">
            <a:extLst>
              <a:ext uri="{FF2B5EF4-FFF2-40B4-BE49-F238E27FC236}">
                <a16:creationId xmlns:a16="http://schemas.microsoft.com/office/drawing/2014/main" id="{98F9D35D-2D6F-7432-4C7D-94E32A7EC5F2}"/>
              </a:ext>
            </a:extLst>
          </p:cNvPr>
          <p:cNvSpPr>
            <a:spLocks noGrp="1"/>
          </p:cNvSpPr>
          <p:nvPr>
            <p:ph type="body" sz="quarter" idx="18" hasCustomPrompt="1"/>
          </p:nvPr>
        </p:nvSpPr>
        <p:spPr>
          <a:xfrm>
            <a:off x="2514600" y="4650723"/>
            <a:ext cx="5330627" cy="434252"/>
          </a:xfrm>
          <a:prstGeom prst="rect">
            <a:avLst/>
          </a:prstGeom>
        </p:spPr>
        <p:txBody>
          <a:bodyPr/>
          <a:lstStyle>
            <a:lvl1pPr>
              <a:defRPr sz="2600" b="1">
                <a:solidFill>
                  <a:srgbClr val="005496"/>
                </a:solidFill>
                <a:latin typeface="Arial" panose="020B0604020202020204" pitchFamily="34" charset="0"/>
                <a:cs typeface="Arial" panose="020B0604020202020204" pitchFamily="34" charset="0"/>
              </a:defRPr>
            </a:lvl1pPr>
          </a:lstStyle>
          <a:p>
            <a:pPr lvl="0"/>
            <a:r>
              <a:rPr lang="en-US" dirty="0"/>
              <a:t>&lt;Name Here&gt;</a:t>
            </a:r>
          </a:p>
        </p:txBody>
      </p:sp>
      <p:sp>
        <p:nvSpPr>
          <p:cNvPr id="24" name="Text Placeholder 30">
            <a:extLst>
              <a:ext uri="{FF2B5EF4-FFF2-40B4-BE49-F238E27FC236}">
                <a16:creationId xmlns:a16="http://schemas.microsoft.com/office/drawing/2014/main" id="{496F31CA-FB34-C100-4130-485C0FA73F52}"/>
              </a:ext>
            </a:extLst>
          </p:cNvPr>
          <p:cNvSpPr>
            <a:spLocks noGrp="1"/>
          </p:cNvSpPr>
          <p:nvPr>
            <p:ph type="body" sz="quarter" idx="19" hasCustomPrompt="1"/>
          </p:nvPr>
        </p:nvSpPr>
        <p:spPr>
          <a:xfrm>
            <a:off x="2511972" y="5188015"/>
            <a:ext cx="5330627" cy="434252"/>
          </a:xfrm>
          <a:prstGeom prst="rect">
            <a:avLst/>
          </a:prstGeom>
        </p:spPr>
        <p:txBody>
          <a:bodyPr/>
          <a:lstStyle>
            <a:lvl1pPr>
              <a:defRPr sz="2400" b="0">
                <a:solidFill>
                  <a:srgbClr val="005496"/>
                </a:solidFill>
                <a:latin typeface="Arial" panose="020B0604020202020204" pitchFamily="34" charset="0"/>
                <a:cs typeface="Arial" panose="020B0604020202020204" pitchFamily="34" charset="0"/>
              </a:defRPr>
            </a:lvl1pPr>
          </a:lstStyle>
          <a:p>
            <a:pPr lvl="0"/>
            <a:r>
              <a:rPr lang="en-US" dirty="0"/>
              <a:t>&lt;Title Here&gt;</a:t>
            </a:r>
          </a:p>
        </p:txBody>
      </p:sp>
      <p:sp>
        <p:nvSpPr>
          <p:cNvPr id="27" name="Picture Placeholder 7">
            <a:extLst>
              <a:ext uri="{FF2B5EF4-FFF2-40B4-BE49-F238E27FC236}">
                <a16:creationId xmlns:a16="http://schemas.microsoft.com/office/drawing/2014/main" id="{F4F94335-B542-CED6-5EAB-A96DE5797CE7}"/>
              </a:ext>
            </a:extLst>
          </p:cNvPr>
          <p:cNvSpPr>
            <a:spLocks noGrp="1"/>
          </p:cNvSpPr>
          <p:nvPr>
            <p:ph type="pic" sz="quarter" idx="20" hasCustomPrompt="1"/>
          </p:nvPr>
        </p:nvSpPr>
        <p:spPr>
          <a:xfrm>
            <a:off x="762001" y="1447800"/>
            <a:ext cx="1295400" cy="1293134"/>
          </a:xfrm>
          <a:prstGeom prst="ellipse">
            <a:avLst/>
          </a:prstGeom>
          <a:ln>
            <a:solidFill>
              <a:srgbClr val="005496"/>
            </a:solidFill>
          </a:ln>
          <a:effectLst>
            <a:outerShdw blurRad="50800" dir="5400000" sx="101000" sy="101000" algn="ctr" rotWithShape="0">
              <a:prstClr val="black">
                <a:alpha val="53000"/>
              </a:prstClr>
            </a:outerShdw>
          </a:effectLst>
        </p:spPr>
        <p:txBody>
          <a:bodyPr anchor="ctr">
            <a:noAutofit/>
          </a:bodyPr>
          <a:lstStyle>
            <a:lvl1pPr marL="0" indent="0" algn="ctr">
              <a:buNone/>
              <a:defRPr sz="1200" baseline="0">
                <a:solidFill>
                  <a:schemeClr val="tx1">
                    <a:lumMod val="50000"/>
                    <a:lumOff val="50000"/>
                  </a:schemeClr>
                </a:solidFill>
                <a:latin typeface="Arial" panose="020B0604020202020204" pitchFamily="34" charset="0"/>
                <a:cs typeface="Arial" panose="020B0604020202020204" pitchFamily="34" charset="0"/>
              </a:defRPr>
            </a:lvl1pPr>
          </a:lstStyle>
          <a:p>
            <a:endParaRPr lang="en-US" dirty="0"/>
          </a:p>
        </p:txBody>
      </p:sp>
      <p:sp>
        <p:nvSpPr>
          <p:cNvPr id="30" name="Text Placeholder 30">
            <a:extLst>
              <a:ext uri="{FF2B5EF4-FFF2-40B4-BE49-F238E27FC236}">
                <a16:creationId xmlns:a16="http://schemas.microsoft.com/office/drawing/2014/main" id="{009D1C36-76EB-3C5B-0FE4-694CD9D52DEE}"/>
              </a:ext>
            </a:extLst>
          </p:cNvPr>
          <p:cNvSpPr>
            <a:spLocks noGrp="1"/>
          </p:cNvSpPr>
          <p:nvPr>
            <p:ph type="body" sz="quarter" idx="21" hasCustomPrompt="1"/>
          </p:nvPr>
        </p:nvSpPr>
        <p:spPr>
          <a:xfrm>
            <a:off x="2514600" y="1619591"/>
            <a:ext cx="5330627" cy="434252"/>
          </a:xfrm>
          <a:prstGeom prst="rect">
            <a:avLst/>
          </a:prstGeom>
        </p:spPr>
        <p:txBody>
          <a:bodyPr/>
          <a:lstStyle>
            <a:lvl1pPr>
              <a:defRPr sz="2600" b="1">
                <a:solidFill>
                  <a:srgbClr val="005496"/>
                </a:solidFill>
                <a:latin typeface="Arial" panose="020B0604020202020204" pitchFamily="34" charset="0"/>
                <a:cs typeface="Arial" panose="020B0604020202020204" pitchFamily="34" charset="0"/>
              </a:defRPr>
            </a:lvl1pPr>
          </a:lstStyle>
          <a:p>
            <a:pPr lvl="0"/>
            <a:r>
              <a:rPr lang="en-US" dirty="0"/>
              <a:t>&lt;Name Here&gt;</a:t>
            </a:r>
          </a:p>
        </p:txBody>
      </p:sp>
      <p:sp>
        <p:nvSpPr>
          <p:cNvPr id="31" name="Text Placeholder 30">
            <a:extLst>
              <a:ext uri="{FF2B5EF4-FFF2-40B4-BE49-F238E27FC236}">
                <a16:creationId xmlns:a16="http://schemas.microsoft.com/office/drawing/2014/main" id="{EACFB2BA-AE2A-14AC-1ABA-65EA934AD5C8}"/>
              </a:ext>
            </a:extLst>
          </p:cNvPr>
          <p:cNvSpPr>
            <a:spLocks noGrp="1"/>
          </p:cNvSpPr>
          <p:nvPr>
            <p:ph type="body" sz="quarter" idx="22" hasCustomPrompt="1"/>
          </p:nvPr>
        </p:nvSpPr>
        <p:spPr>
          <a:xfrm>
            <a:off x="2511972" y="2156883"/>
            <a:ext cx="5330627" cy="434252"/>
          </a:xfrm>
          <a:prstGeom prst="rect">
            <a:avLst/>
          </a:prstGeom>
        </p:spPr>
        <p:txBody>
          <a:bodyPr/>
          <a:lstStyle>
            <a:lvl1pPr>
              <a:defRPr sz="2400" b="0">
                <a:solidFill>
                  <a:srgbClr val="005496"/>
                </a:solidFill>
                <a:latin typeface="Arial" panose="020B0604020202020204" pitchFamily="34" charset="0"/>
                <a:cs typeface="Arial" panose="020B0604020202020204" pitchFamily="34" charset="0"/>
              </a:defRPr>
            </a:lvl1pPr>
          </a:lstStyle>
          <a:p>
            <a:pPr lvl="0"/>
            <a:r>
              <a:rPr lang="en-US" dirty="0"/>
              <a:t>&lt;Title Here&gt;</a:t>
            </a:r>
          </a:p>
        </p:txBody>
      </p:sp>
      <p:pic>
        <p:nvPicPr>
          <p:cNvPr id="26" name="Picture 25">
            <a:extLst>
              <a:ext uri="{FF2B5EF4-FFF2-40B4-BE49-F238E27FC236}">
                <a16:creationId xmlns:a16="http://schemas.microsoft.com/office/drawing/2014/main" id="{0AE99472-127D-E807-5533-D1BA8A6A3220}"/>
              </a:ext>
            </a:extLst>
          </p:cNvPr>
          <p:cNvPicPr>
            <a:picLocks noChangeAspect="1"/>
          </p:cNvPicPr>
          <p:nvPr userDrawn="1"/>
        </p:nvPicPr>
        <p:blipFill>
          <a:blip r:embed="rId3"/>
          <a:srcRect r="33418" b="4337"/>
          <a:stretch/>
        </p:blipFill>
        <p:spPr>
          <a:xfrm>
            <a:off x="10563490" y="-43421"/>
            <a:ext cx="1696243" cy="3243821"/>
          </a:xfrm>
          <a:prstGeom prst="rect">
            <a:avLst/>
          </a:prstGeom>
        </p:spPr>
      </p:pic>
    </p:spTree>
    <p:extLst>
      <p:ext uri="{BB962C8B-B14F-4D97-AF65-F5344CB8AC3E}">
        <p14:creationId xmlns:p14="http://schemas.microsoft.com/office/powerpoint/2010/main" val="2232557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pic>
        <p:nvPicPr>
          <p:cNvPr id="6" name="Picture 5" descr="A white background with black and white clouds&#10;&#10;Description automatically generated">
            <a:extLst>
              <a:ext uri="{FF2B5EF4-FFF2-40B4-BE49-F238E27FC236}">
                <a16:creationId xmlns:a16="http://schemas.microsoft.com/office/drawing/2014/main" id="{F27BDE21-9F80-1A98-952F-F8542F110DD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5714" t="52381"/>
          <a:stretch/>
        </p:blipFill>
        <p:spPr>
          <a:xfrm>
            <a:off x="10972798" y="4572000"/>
            <a:ext cx="1219201" cy="2286000"/>
          </a:xfrm>
          <a:prstGeom prst="rect">
            <a:avLst/>
          </a:prstGeom>
        </p:spPr>
      </p:pic>
      <p:pic>
        <p:nvPicPr>
          <p:cNvPr id="3" name="Picture 2" descr="A white background with black and white clouds&#10;&#10;Description automatically generated">
            <a:extLst>
              <a:ext uri="{FF2B5EF4-FFF2-40B4-BE49-F238E27FC236}">
                <a16:creationId xmlns:a16="http://schemas.microsoft.com/office/drawing/2014/main" id="{E08AECCA-20E3-6AB0-2A9F-8F20D795771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90194" b="76740"/>
          <a:stretch/>
        </p:blipFill>
        <p:spPr>
          <a:xfrm>
            <a:off x="0" y="0"/>
            <a:ext cx="836852" cy="1116632"/>
          </a:xfrm>
          <a:prstGeom prst="rect">
            <a:avLst/>
          </a:prstGeom>
        </p:spPr>
      </p:pic>
      <p:sp>
        <p:nvSpPr>
          <p:cNvPr id="4" name="Holder 4"/>
          <p:cNvSpPr>
            <a:spLocks noGrp="1"/>
          </p:cNvSpPr>
          <p:nvPr>
            <p:ph type="sldNum" sz="quarter" idx="7"/>
          </p:nvPr>
        </p:nvSpPr>
        <p:spPr>
          <a:xfrm>
            <a:off x="11271398" y="6474889"/>
            <a:ext cx="768131" cy="383111"/>
          </a:xfrm>
          <a:prstGeom prst="rect">
            <a:avLst/>
          </a:prstGeom>
        </p:spPr>
        <p:txBody>
          <a:bodyPr lIns="0" tIns="0" rIns="0" bIns="0"/>
          <a:lstStyle>
            <a:lvl1pPr algn="r">
              <a:defRPr>
                <a:solidFill>
                  <a:schemeClr val="bg1"/>
                </a:solidFill>
              </a:defRPr>
            </a:lvl1pPr>
          </a:lstStyle>
          <a:p>
            <a:fld id="{B6F15528-21DE-4FAA-801E-634DDDAF4B2B}" type="slidenum">
              <a:rPr lang="en-US" smtClean="0"/>
              <a:pPr/>
              <a:t>‹#›</a:t>
            </a:fld>
            <a:endParaRPr lang="en-US" dirty="0"/>
          </a:p>
        </p:txBody>
      </p:sp>
      <p:sp>
        <p:nvSpPr>
          <p:cNvPr id="18" name="Text Placeholder 6">
            <a:extLst>
              <a:ext uri="{FF2B5EF4-FFF2-40B4-BE49-F238E27FC236}">
                <a16:creationId xmlns:a16="http://schemas.microsoft.com/office/drawing/2014/main" id="{365790BA-1DF1-86A5-0C52-7BF34DAFD380}"/>
              </a:ext>
            </a:extLst>
          </p:cNvPr>
          <p:cNvSpPr>
            <a:spLocks noGrp="1"/>
          </p:cNvSpPr>
          <p:nvPr>
            <p:ph type="body" sz="quarter" idx="15" hasCustomPrompt="1"/>
          </p:nvPr>
        </p:nvSpPr>
        <p:spPr>
          <a:xfrm>
            <a:off x="863600" y="1390651"/>
            <a:ext cx="10515600" cy="1446550"/>
          </a:xfrm>
          <a:prstGeom prst="rect">
            <a:avLst/>
          </a:prstGeom>
        </p:spPr>
        <p:txBody>
          <a:bodyPr/>
          <a:lstStyle>
            <a:lvl1pPr marL="342900" indent="-342900">
              <a:buFont typeface="Arial" panose="020B0604020202020204" pitchFamily="34" charset="0"/>
              <a:buChar char="•"/>
              <a:defRPr sz="2000">
                <a:solidFill>
                  <a:srgbClr val="737577"/>
                </a:solidFill>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1800">
                <a:solidFill>
                  <a:srgbClr val="737577"/>
                </a:solidFill>
                <a:latin typeface="Arial" panose="020B0604020202020204" pitchFamily="34" charset="0"/>
                <a:cs typeface="Arial" panose="020B0604020202020204" pitchFamily="34" charset="0"/>
              </a:defRPr>
            </a:lvl2pPr>
            <a:lvl3pPr marL="1200150" indent="-285750">
              <a:buFont typeface="Arial" panose="020B0604020202020204" pitchFamily="34" charset="0"/>
              <a:buChar char="•"/>
              <a:defRPr sz="1600">
                <a:solidFill>
                  <a:srgbClr val="737577"/>
                </a:solidFill>
                <a:latin typeface="Arial" panose="020B0604020202020204" pitchFamily="34" charset="0"/>
                <a:cs typeface="Arial" panose="020B0604020202020204" pitchFamily="34" charset="0"/>
              </a:defRPr>
            </a:lvl3pPr>
            <a:lvl4pPr marL="1657350" indent="-285750">
              <a:buFont typeface="Arial" panose="020B0604020202020204" pitchFamily="34" charset="0"/>
              <a:buChar char="•"/>
              <a:defRPr sz="1400">
                <a:solidFill>
                  <a:srgbClr val="737577"/>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400">
                <a:solidFill>
                  <a:srgbClr val="737577"/>
                </a:solidFill>
                <a:latin typeface="Arial" panose="020B0604020202020204" pitchFamily="34" charset="0"/>
                <a:cs typeface="Arial" panose="020B0604020202020204" pitchFamily="34" charset="0"/>
              </a:defRPr>
            </a:lvl5pPr>
          </a:lstStyle>
          <a:p>
            <a:pPr lvl="0"/>
            <a:r>
              <a:rPr lang="en-US" dirty="0"/>
              <a:t>Click to add bullet points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6" name="Group 25">
            <a:extLst>
              <a:ext uri="{FF2B5EF4-FFF2-40B4-BE49-F238E27FC236}">
                <a16:creationId xmlns:a16="http://schemas.microsoft.com/office/drawing/2014/main" id="{A6EFE169-B104-200E-535F-2B54136E195F}"/>
              </a:ext>
            </a:extLst>
          </p:cNvPr>
          <p:cNvGrpSpPr/>
          <p:nvPr userDrawn="1"/>
        </p:nvGrpSpPr>
        <p:grpSpPr>
          <a:xfrm>
            <a:off x="-1371600" y="19307"/>
            <a:ext cx="1134093" cy="2893539"/>
            <a:chOff x="-1371600" y="19307"/>
            <a:chExt cx="1134093" cy="2893539"/>
          </a:xfrm>
        </p:grpSpPr>
        <p:sp>
          <p:nvSpPr>
            <p:cNvPr id="27" name="Title 3">
              <a:extLst>
                <a:ext uri="{FF2B5EF4-FFF2-40B4-BE49-F238E27FC236}">
                  <a16:creationId xmlns:a16="http://schemas.microsoft.com/office/drawing/2014/main" id="{7D5868FB-95B0-1B3A-6CE4-B6243236F99B}"/>
                </a:ext>
              </a:extLst>
            </p:cNvPr>
            <p:cNvSpPr txBox="1">
              <a:spLocks/>
            </p:cNvSpPr>
            <p:nvPr userDrawn="1"/>
          </p:nvSpPr>
          <p:spPr>
            <a:xfrm>
              <a:off x="-1371600" y="19307"/>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100" b="1" u="sng">
                  <a:latin typeface="+mn-lt"/>
                </a:rPr>
                <a:t>Color Palette</a:t>
              </a:r>
              <a:endParaRPr lang="en-US" sz="1100" b="1" u="sng" dirty="0">
                <a:latin typeface="+mn-lt"/>
              </a:endParaRPr>
            </a:p>
          </p:txBody>
        </p:sp>
        <p:sp>
          <p:nvSpPr>
            <p:cNvPr id="28" name="Rectangle 27">
              <a:extLst>
                <a:ext uri="{FF2B5EF4-FFF2-40B4-BE49-F238E27FC236}">
                  <a16:creationId xmlns:a16="http://schemas.microsoft.com/office/drawing/2014/main" id="{7DF77302-D835-4E69-25B4-33D5F66588B1}"/>
                </a:ext>
              </a:extLst>
            </p:cNvPr>
            <p:cNvSpPr/>
            <p:nvPr userDrawn="1"/>
          </p:nvSpPr>
          <p:spPr>
            <a:xfrm>
              <a:off x="-1258381" y="482790"/>
              <a:ext cx="256064" cy="295021"/>
            </a:xfrm>
            <a:prstGeom prst="rect">
              <a:avLst/>
            </a:prstGeom>
            <a:solidFill>
              <a:srgbClr val="005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AD70B23D-4159-0654-1EBD-165ECB273814}"/>
                </a:ext>
              </a:extLst>
            </p:cNvPr>
            <p:cNvSpPr/>
            <p:nvPr userDrawn="1"/>
          </p:nvSpPr>
          <p:spPr>
            <a:xfrm>
              <a:off x="-1258382" y="800486"/>
              <a:ext cx="256064" cy="295021"/>
            </a:xfrm>
            <a:prstGeom prst="rect">
              <a:avLst/>
            </a:prstGeom>
            <a:solidFill>
              <a:srgbClr val="737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150533C-43C8-BF75-1996-CE7729113575}"/>
                </a:ext>
              </a:extLst>
            </p:cNvPr>
            <p:cNvSpPr/>
            <p:nvPr userDrawn="1"/>
          </p:nvSpPr>
          <p:spPr>
            <a:xfrm>
              <a:off x="-1258382" y="1116632"/>
              <a:ext cx="256064" cy="295021"/>
            </a:xfrm>
            <a:prstGeom prst="rect">
              <a:avLst/>
            </a:prstGeom>
            <a:solidFill>
              <a:schemeClr val="bg1"/>
            </a:solidFill>
            <a:ln w="3175">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C91DB4CC-E264-B1C8-3C3B-971491F2E823}"/>
                </a:ext>
              </a:extLst>
            </p:cNvPr>
            <p:cNvSpPr/>
            <p:nvPr userDrawn="1"/>
          </p:nvSpPr>
          <p:spPr>
            <a:xfrm>
              <a:off x="-1258382" y="1685761"/>
              <a:ext cx="256066" cy="295021"/>
            </a:xfrm>
            <a:prstGeom prst="rect">
              <a:avLst/>
            </a:prstGeom>
            <a:solidFill>
              <a:srgbClr val="D3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D5D6"/>
                </a:solidFill>
              </a:endParaRPr>
            </a:p>
          </p:txBody>
        </p:sp>
        <p:sp>
          <p:nvSpPr>
            <p:cNvPr id="32" name="Rectangle 31">
              <a:extLst>
                <a:ext uri="{FF2B5EF4-FFF2-40B4-BE49-F238E27FC236}">
                  <a16:creationId xmlns:a16="http://schemas.microsoft.com/office/drawing/2014/main" id="{8A8948E1-12F2-05EC-4C43-F3CEA74D4468}"/>
                </a:ext>
              </a:extLst>
            </p:cNvPr>
            <p:cNvSpPr/>
            <p:nvPr userDrawn="1"/>
          </p:nvSpPr>
          <p:spPr>
            <a:xfrm>
              <a:off x="-1257938" y="1995267"/>
              <a:ext cx="255621" cy="295021"/>
            </a:xfrm>
            <a:prstGeom prst="rect">
              <a:avLst/>
            </a:prstGeom>
            <a:solidFill>
              <a:srgbClr val="F37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8F832296-4863-B780-3A39-B70AB3DA6147}"/>
                </a:ext>
              </a:extLst>
            </p:cNvPr>
            <p:cNvSpPr/>
            <p:nvPr userDrawn="1"/>
          </p:nvSpPr>
          <p:spPr>
            <a:xfrm>
              <a:off x="-1258382" y="2306368"/>
              <a:ext cx="256065" cy="295021"/>
            </a:xfrm>
            <a:prstGeom prst="rect">
              <a:avLst/>
            </a:prstGeom>
            <a:solidFill>
              <a:srgbClr val="00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1588863-4BD4-D657-A7CE-45F8E93BDEE6}"/>
                </a:ext>
              </a:extLst>
            </p:cNvPr>
            <p:cNvSpPr/>
            <p:nvPr userDrawn="1"/>
          </p:nvSpPr>
          <p:spPr>
            <a:xfrm>
              <a:off x="-1258382" y="2617825"/>
              <a:ext cx="256066" cy="29502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itle 3">
              <a:extLst>
                <a:ext uri="{FF2B5EF4-FFF2-40B4-BE49-F238E27FC236}">
                  <a16:creationId xmlns:a16="http://schemas.microsoft.com/office/drawing/2014/main" id="{77D3EFDD-F2C8-0DAB-E6E0-09755F744F99}"/>
                </a:ext>
              </a:extLst>
            </p:cNvPr>
            <p:cNvSpPr txBox="1">
              <a:spLocks/>
            </p:cNvSpPr>
            <p:nvPr userDrawn="1"/>
          </p:nvSpPr>
          <p:spPr>
            <a:xfrm>
              <a:off x="-1349831" y="258797"/>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900" b="1" dirty="0">
                  <a:latin typeface="+mn-lt"/>
                </a:rPr>
                <a:t>Primary </a:t>
              </a:r>
            </a:p>
          </p:txBody>
        </p:sp>
        <p:sp>
          <p:nvSpPr>
            <p:cNvPr id="36" name="Title 3">
              <a:extLst>
                <a:ext uri="{FF2B5EF4-FFF2-40B4-BE49-F238E27FC236}">
                  <a16:creationId xmlns:a16="http://schemas.microsoft.com/office/drawing/2014/main" id="{90709870-AC01-821F-6606-2334F9870864}"/>
                </a:ext>
              </a:extLst>
            </p:cNvPr>
            <p:cNvSpPr txBox="1">
              <a:spLocks/>
            </p:cNvSpPr>
            <p:nvPr userDrawn="1"/>
          </p:nvSpPr>
          <p:spPr>
            <a:xfrm>
              <a:off x="-1354182" y="1499631"/>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900" b="1" dirty="0">
                  <a:latin typeface="+mn-lt"/>
                </a:rPr>
                <a:t>Secondary</a:t>
              </a:r>
            </a:p>
          </p:txBody>
        </p:sp>
        <p:sp>
          <p:nvSpPr>
            <p:cNvPr id="37" name="Title 3">
              <a:extLst>
                <a:ext uri="{FF2B5EF4-FFF2-40B4-BE49-F238E27FC236}">
                  <a16:creationId xmlns:a16="http://schemas.microsoft.com/office/drawing/2014/main" id="{CD4FD1A3-C2AA-9196-3574-F9C5D19C8BD4}"/>
                </a:ext>
              </a:extLst>
            </p:cNvPr>
            <p:cNvSpPr txBox="1">
              <a:spLocks/>
            </p:cNvSpPr>
            <p:nvPr userDrawn="1"/>
          </p:nvSpPr>
          <p:spPr>
            <a:xfrm>
              <a:off x="-968830" y="585740"/>
              <a:ext cx="728878" cy="12978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err="1">
                  <a:latin typeface="Arial Narrow" panose="020B0606020202030204" pitchFamily="34" charset="0"/>
                </a:rPr>
                <a:t>Athletico</a:t>
              </a:r>
              <a:r>
                <a:rPr lang="en-US" sz="1000" dirty="0">
                  <a:latin typeface="Arial Narrow" panose="020B0606020202030204" pitchFamily="34" charset="0"/>
                </a:rPr>
                <a:t> Blue</a:t>
              </a:r>
            </a:p>
          </p:txBody>
        </p:sp>
        <p:sp>
          <p:nvSpPr>
            <p:cNvPr id="38" name="Title 3">
              <a:extLst>
                <a:ext uri="{FF2B5EF4-FFF2-40B4-BE49-F238E27FC236}">
                  <a16:creationId xmlns:a16="http://schemas.microsoft.com/office/drawing/2014/main" id="{66953AC1-C832-7F1D-AF2A-479C4AB11851}"/>
                </a:ext>
              </a:extLst>
            </p:cNvPr>
            <p:cNvSpPr txBox="1">
              <a:spLocks/>
            </p:cNvSpPr>
            <p:nvPr userDrawn="1"/>
          </p:nvSpPr>
          <p:spPr>
            <a:xfrm>
              <a:off x="-967482" y="899757"/>
              <a:ext cx="728878" cy="129781"/>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err="1">
                  <a:solidFill>
                    <a:srgbClr val="737577"/>
                  </a:solidFill>
                  <a:latin typeface="Arial Narrow" panose="020B0606020202030204" pitchFamily="34" charset="0"/>
                </a:rPr>
                <a:t>Athletico</a:t>
              </a:r>
              <a:r>
                <a:rPr lang="en-US" sz="1000" dirty="0">
                  <a:solidFill>
                    <a:srgbClr val="737577"/>
                  </a:solidFill>
                  <a:latin typeface="Arial Narrow" panose="020B0606020202030204" pitchFamily="34" charset="0"/>
                </a:rPr>
                <a:t> Gray</a:t>
              </a:r>
            </a:p>
          </p:txBody>
        </p:sp>
        <p:sp>
          <p:nvSpPr>
            <p:cNvPr id="39" name="Title 3">
              <a:extLst>
                <a:ext uri="{FF2B5EF4-FFF2-40B4-BE49-F238E27FC236}">
                  <a16:creationId xmlns:a16="http://schemas.microsoft.com/office/drawing/2014/main" id="{B4478903-7AEB-13AB-625C-DEDB2582CCCB}"/>
                </a:ext>
              </a:extLst>
            </p:cNvPr>
            <p:cNvSpPr txBox="1">
              <a:spLocks/>
            </p:cNvSpPr>
            <p:nvPr userDrawn="1"/>
          </p:nvSpPr>
          <p:spPr>
            <a:xfrm>
              <a:off x="-968830" y="1223112"/>
              <a:ext cx="728878" cy="12978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000000"/>
                  </a:solidFill>
                  <a:latin typeface="Arial Narrow" panose="020B0606020202030204" pitchFamily="34" charset="0"/>
                </a:rPr>
                <a:t>White</a:t>
              </a:r>
            </a:p>
          </p:txBody>
        </p:sp>
        <p:sp>
          <p:nvSpPr>
            <p:cNvPr id="40" name="Title 3">
              <a:extLst>
                <a:ext uri="{FF2B5EF4-FFF2-40B4-BE49-F238E27FC236}">
                  <a16:creationId xmlns:a16="http://schemas.microsoft.com/office/drawing/2014/main" id="{8E6040CF-5208-6BA8-7FFE-607B3B2D6552}"/>
                </a:ext>
              </a:extLst>
            </p:cNvPr>
            <p:cNvSpPr txBox="1">
              <a:spLocks/>
            </p:cNvSpPr>
            <p:nvPr userDrawn="1"/>
          </p:nvSpPr>
          <p:spPr>
            <a:xfrm>
              <a:off x="-967733" y="177760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D3D5D6"/>
                  </a:solidFill>
                  <a:latin typeface="Arial Narrow" panose="020B0606020202030204" pitchFamily="34" charset="0"/>
                </a:rPr>
                <a:t>Light Gray</a:t>
              </a:r>
            </a:p>
          </p:txBody>
        </p:sp>
        <p:sp>
          <p:nvSpPr>
            <p:cNvPr id="41" name="Title 3">
              <a:extLst>
                <a:ext uri="{FF2B5EF4-FFF2-40B4-BE49-F238E27FC236}">
                  <a16:creationId xmlns:a16="http://schemas.microsoft.com/office/drawing/2014/main" id="{80279B8A-E457-F798-4B8C-51D92599F243}"/>
                </a:ext>
              </a:extLst>
            </p:cNvPr>
            <p:cNvSpPr txBox="1">
              <a:spLocks/>
            </p:cNvSpPr>
            <p:nvPr userDrawn="1"/>
          </p:nvSpPr>
          <p:spPr>
            <a:xfrm>
              <a:off x="-966385" y="208175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F37761"/>
                  </a:solidFill>
                  <a:latin typeface="Arial Narrow" panose="020B0606020202030204" pitchFamily="34" charset="0"/>
                </a:rPr>
                <a:t>Coral</a:t>
              </a:r>
            </a:p>
          </p:txBody>
        </p:sp>
        <p:sp>
          <p:nvSpPr>
            <p:cNvPr id="42" name="Title 3">
              <a:extLst>
                <a:ext uri="{FF2B5EF4-FFF2-40B4-BE49-F238E27FC236}">
                  <a16:creationId xmlns:a16="http://schemas.microsoft.com/office/drawing/2014/main" id="{E37A1091-02EE-8FBB-36DC-3F3AA05F4A67}"/>
                </a:ext>
              </a:extLst>
            </p:cNvPr>
            <p:cNvSpPr txBox="1">
              <a:spLocks/>
            </p:cNvSpPr>
            <p:nvPr userDrawn="1"/>
          </p:nvSpPr>
          <p:spPr>
            <a:xfrm>
              <a:off x="-967733" y="2391957"/>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latin typeface="Arial Narrow" panose="020B0606020202030204" pitchFamily="34" charset="0"/>
                </a:rPr>
                <a:t>Navy Blue</a:t>
              </a:r>
            </a:p>
          </p:txBody>
        </p:sp>
        <p:sp>
          <p:nvSpPr>
            <p:cNvPr id="43" name="Title 3">
              <a:extLst>
                <a:ext uri="{FF2B5EF4-FFF2-40B4-BE49-F238E27FC236}">
                  <a16:creationId xmlns:a16="http://schemas.microsoft.com/office/drawing/2014/main" id="{186B2038-A6EA-F38E-70A1-300E8ABA94E1}"/>
                </a:ext>
              </a:extLst>
            </p:cNvPr>
            <p:cNvSpPr txBox="1">
              <a:spLocks/>
            </p:cNvSpPr>
            <p:nvPr userDrawn="1"/>
          </p:nvSpPr>
          <p:spPr>
            <a:xfrm>
              <a:off x="-966637" y="270552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000000"/>
                  </a:solidFill>
                  <a:latin typeface="Arial Narrow" panose="020B0606020202030204" pitchFamily="34" charset="0"/>
                </a:rPr>
                <a:t>Black</a:t>
              </a:r>
            </a:p>
          </p:txBody>
        </p:sp>
      </p:grpSp>
      <p:pic>
        <p:nvPicPr>
          <p:cNvPr id="5" name="Picture 4">
            <a:extLst>
              <a:ext uri="{FF2B5EF4-FFF2-40B4-BE49-F238E27FC236}">
                <a16:creationId xmlns:a16="http://schemas.microsoft.com/office/drawing/2014/main" id="{D6BA4AB5-8A32-837C-7704-5BAEF40173E0}"/>
              </a:ext>
            </a:extLst>
          </p:cNvPr>
          <p:cNvPicPr>
            <a:picLocks noChangeAspect="1"/>
          </p:cNvPicPr>
          <p:nvPr userDrawn="1"/>
        </p:nvPicPr>
        <p:blipFill>
          <a:blip r:embed="rId4"/>
          <a:stretch>
            <a:fillRect/>
          </a:stretch>
        </p:blipFill>
        <p:spPr>
          <a:xfrm>
            <a:off x="10350796" y="15961"/>
            <a:ext cx="1841204" cy="672674"/>
          </a:xfrm>
          <a:prstGeom prst="rect">
            <a:avLst/>
          </a:prstGeom>
        </p:spPr>
      </p:pic>
      <p:sp>
        <p:nvSpPr>
          <p:cNvPr id="2" name="TextBox 1">
            <a:extLst>
              <a:ext uri="{FF2B5EF4-FFF2-40B4-BE49-F238E27FC236}">
                <a16:creationId xmlns:a16="http://schemas.microsoft.com/office/drawing/2014/main" id="{25CFBDAA-A16A-44C1-6E20-CF8E8688A79C}"/>
              </a:ext>
            </a:extLst>
          </p:cNvPr>
          <p:cNvSpPr txBox="1"/>
          <p:nvPr userDrawn="1"/>
        </p:nvSpPr>
        <p:spPr>
          <a:xfrm>
            <a:off x="-1692730" y="3046254"/>
            <a:ext cx="1447800" cy="1061829"/>
          </a:xfrm>
          <a:prstGeom prst="rect">
            <a:avLst/>
          </a:prstGeom>
          <a:noFill/>
        </p:spPr>
        <p:txBody>
          <a:bodyPr wrap="square" rtlCol="0">
            <a:spAutoFit/>
          </a:bodyPr>
          <a:lstStyle/>
          <a:p>
            <a:pPr algn="l"/>
            <a:r>
              <a:rPr lang="en-US" sz="900" i="1" dirty="0">
                <a:solidFill>
                  <a:srgbClr val="FF0000"/>
                </a:solidFill>
                <a:latin typeface="Arial" panose="020B0604020202020204" pitchFamily="34" charset="0"/>
                <a:cs typeface="Arial" panose="020B0604020202020204" pitchFamily="34" charset="0"/>
              </a:rPr>
              <a:t>Please use the appropriate template per the presentation’s slide size. Avoid adjusting the slide size to prevent warping within the template.</a:t>
            </a:r>
          </a:p>
        </p:txBody>
      </p:sp>
      <p:sp>
        <p:nvSpPr>
          <p:cNvPr id="8" name="Text Placeholder 7">
            <a:extLst>
              <a:ext uri="{FF2B5EF4-FFF2-40B4-BE49-F238E27FC236}">
                <a16:creationId xmlns:a16="http://schemas.microsoft.com/office/drawing/2014/main" id="{2605F9D8-3CD7-3B41-87A6-9FD2A611B8D2}"/>
              </a:ext>
            </a:extLst>
          </p:cNvPr>
          <p:cNvSpPr>
            <a:spLocks noGrp="1"/>
          </p:cNvSpPr>
          <p:nvPr>
            <p:ph type="body" sz="quarter" idx="16" hasCustomPrompt="1"/>
          </p:nvPr>
        </p:nvSpPr>
        <p:spPr>
          <a:xfrm>
            <a:off x="836613" y="482600"/>
            <a:ext cx="9513887" cy="417513"/>
          </a:xfrm>
          <a:prstGeom prst="rect">
            <a:avLst/>
          </a:prstGeom>
        </p:spPr>
        <p:txBody>
          <a:bodyPr/>
          <a:lstStyle>
            <a:lvl1pPr>
              <a:defRPr sz="2800" b="1" i="0">
                <a:solidFill>
                  <a:srgbClr val="005496"/>
                </a:solidFill>
                <a:latin typeface="Arial Black" panose="020B0604020202020204" pitchFamily="34" charset="0"/>
                <a:cs typeface="Arial Black" panose="020B0604020202020204" pitchFamily="34" charset="0"/>
              </a:defRPr>
            </a:lvl1pPr>
          </a:lstStyle>
          <a:p>
            <a:pPr lvl="0"/>
            <a:r>
              <a:rPr lang="en-US" dirty="0"/>
              <a:t>Title</a:t>
            </a:r>
          </a:p>
        </p:txBody>
      </p:sp>
    </p:spTree>
    <p:extLst>
      <p:ext uri="{BB962C8B-B14F-4D97-AF65-F5344CB8AC3E}">
        <p14:creationId xmlns:p14="http://schemas.microsoft.com/office/powerpoint/2010/main" val="753099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pic>
        <p:nvPicPr>
          <p:cNvPr id="26" name="Picture 25" descr="A white background with black and white clouds&#10;&#10;Description automatically generated">
            <a:extLst>
              <a:ext uri="{FF2B5EF4-FFF2-40B4-BE49-F238E27FC236}">
                <a16:creationId xmlns:a16="http://schemas.microsoft.com/office/drawing/2014/main" id="{3B802CF0-CBF4-A890-363E-4BAB2DD27DC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0194" b="76740"/>
          <a:stretch/>
        </p:blipFill>
        <p:spPr>
          <a:xfrm>
            <a:off x="0" y="0"/>
            <a:ext cx="836852" cy="1116632"/>
          </a:xfrm>
          <a:prstGeom prst="rect">
            <a:avLst/>
          </a:prstGeom>
        </p:spPr>
      </p:pic>
      <p:pic>
        <p:nvPicPr>
          <p:cNvPr id="27" name="Picture 26" descr="A white background with black and white clouds&#10;&#10;Description automatically generated">
            <a:extLst>
              <a:ext uri="{FF2B5EF4-FFF2-40B4-BE49-F238E27FC236}">
                <a16:creationId xmlns:a16="http://schemas.microsoft.com/office/drawing/2014/main" id="{741FD82C-F3E3-5C63-3D95-DCA5B59F235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85714" t="52381"/>
          <a:stretch/>
        </p:blipFill>
        <p:spPr>
          <a:xfrm>
            <a:off x="10972798" y="4572000"/>
            <a:ext cx="1219201" cy="2286000"/>
          </a:xfrm>
          <a:prstGeom prst="rect">
            <a:avLst/>
          </a:prstGeom>
        </p:spPr>
      </p:pic>
      <p:sp>
        <p:nvSpPr>
          <p:cNvPr id="18" name="Text Placeholder 6">
            <a:extLst>
              <a:ext uri="{FF2B5EF4-FFF2-40B4-BE49-F238E27FC236}">
                <a16:creationId xmlns:a16="http://schemas.microsoft.com/office/drawing/2014/main" id="{365790BA-1DF1-86A5-0C52-7BF34DAFD380}"/>
              </a:ext>
            </a:extLst>
          </p:cNvPr>
          <p:cNvSpPr>
            <a:spLocks noGrp="1"/>
          </p:cNvSpPr>
          <p:nvPr>
            <p:ph type="body" sz="quarter" idx="15" hasCustomPrompt="1"/>
          </p:nvPr>
        </p:nvSpPr>
        <p:spPr>
          <a:xfrm>
            <a:off x="863600" y="1390651"/>
            <a:ext cx="10515600" cy="3638549"/>
          </a:xfrm>
          <a:prstGeom prst="rect">
            <a:avLst/>
          </a:prstGeom>
        </p:spPr>
        <p:txBody>
          <a:bodyPr/>
          <a:lstStyle>
            <a:lvl1pPr marL="0" indent="0" algn="l">
              <a:buFontTx/>
              <a:buNone/>
              <a:defRPr sz="1600">
                <a:solidFill>
                  <a:srgbClr val="737577"/>
                </a:solidFill>
                <a:latin typeface="Arial" panose="020B0604020202020204" pitchFamily="34" charset="0"/>
                <a:cs typeface="Arial" panose="020B0604020202020204" pitchFamily="34" charset="0"/>
              </a:defRPr>
            </a:lvl1pPr>
            <a:lvl2pPr marL="457200" indent="0" algn="l">
              <a:buFontTx/>
              <a:buNone/>
              <a:defRPr sz="1400">
                <a:solidFill>
                  <a:srgbClr val="737577"/>
                </a:solidFill>
                <a:latin typeface="Arial" panose="020B0604020202020204" pitchFamily="34" charset="0"/>
                <a:cs typeface="Arial" panose="020B0604020202020204" pitchFamily="34" charset="0"/>
              </a:defRPr>
            </a:lvl2pPr>
            <a:lvl3pPr marL="914400" indent="0" algn="l">
              <a:buFontTx/>
              <a:buNone/>
              <a:defRPr sz="1400">
                <a:solidFill>
                  <a:srgbClr val="737577"/>
                </a:solidFill>
                <a:latin typeface="Arial" panose="020B0604020202020204" pitchFamily="34" charset="0"/>
                <a:cs typeface="Arial" panose="020B0604020202020204" pitchFamily="34" charset="0"/>
              </a:defRPr>
            </a:lvl3pPr>
            <a:lvl4pPr marL="1371600" indent="0" algn="l">
              <a:buFontTx/>
              <a:buNone/>
              <a:defRPr sz="1400">
                <a:solidFill>
                  <a:srgbClr val="737577"/>
                </a:solidFill>
                <a:latin typeface="Arial" panose="020B0604020202020204" pitchFamily="34" charset="0"/>
                <a:cs typeface="Arial" panose="020B0604020202020204" pitchFamily="34" charset="0"/>
              </a:defRPr>
            </a:lvl4pPr>
            <a:lvl5pPr marL="1828800" indent="0" algn="l">
              <a:buFontTx/>
              <a:buNone/>
              <a:defRPr sz="1400">
                <a:solidFill>
                  <a:srgbClr val="737577"/>
                </a:solidFill>
                <a:latin typeface="Arial" panose="020B0604020202020204" pitchFamily="34" charset="0"/>
                <a:cs typeface="Arial" panose="020B0604020202020204" pitchFamily="34" charset="0"/>
              </a:defRPr>
            </a:lvl5pPr>
          </a:lstStyle>
          <a:p>
            <a:pPr lvl="0"/>
            <a:r>
              <a:rPr lang="en-US" dirty="0"/>
              <a:t>Insert paragraph here</a:t>
            </a:r>
          </a:p>
        </p:txBody>
      </p:sp>
      <p:sp>
        <p:nvSpPr>
          <p:cNvPr id="5" name="Title 3">
            <a:extLst>
              <a:ext uri="{FF2B5EF4-FFF2-40B4-BE49-F238E27FC236}">
                <a16:creationId xmlns:a16="http://schemas.microsoft.com/office/drawing/2014/main" id="{D25D6440-4B9B-5C84-2A3F-FE53E66EAE35}"/>
              </a:ext>
            </a:extLst>
          </p:cNvPr>
          <p:cNvSpPr txBox="1">
            <a:spLocks/>
          </p:cNvSpPr>
          <p:nvPr userDrawn="1"/>
        </p:nvSpPr>
        <p:spPr>
          <a:xfrm>
            <a:off x="-1371600" y="19307"/>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100" b="1" u="sng">
                <a:latin typeface="+mn-lt"/>
              </a:rPr>
              <a:t>Color Palette</a:t>
            </a:r>
            <a:endParaRPr lang="en-US" sz="1100" b="1" u="sng" dirty="0">
              <a:latin typeface="+mn-lt"/>
            </a:endParaRPr>
          </a:p>
        </p:txBody>
      </p:sp>
      <p:sp>
        <p:nvSpPr>
          <p:cNvPr id="7" name="Rectangle 6">
            <a:extLst>
              <a:ext uri="{FF2B5EF4-FFF2-40B4-BE49-F238E27FC236}">
                <a16:creationId xmlns:a16="http://schemas.microsoft.com/office/drawing/2014/main" id="{953E892F-4995-C537-C822-202A9FD014A2}"/>
              </a:ext>
            </a:extLst>
          </p:cNvPr>
          <p:cNvSpPr/>
          <p:nvPr userDrawn="1"/>
        </p:nvSpPr>
        <p:spPr>
          <a:xfrm>
            <a:off x="-1258381" y="482790"/>
            <a:ext cx="256064" cy="295021"/>
          </a:xfrm>
          <a:prstGeom prst="rect">
            <a:avLst/>
          </a:prstGeom>
          <a:solidFill>
            <a:srgbClr val="005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6ADF563-9BE0-7250-F479-5141287CA75A}"/>
              </a:ext>
            </a:extLst>
          </p:cNvPr>
          <p:cNvSpPr/>
          <p:nvPr userDrawn="1"/>
        </p:nvSpPr>
        <p:spPr>
          <a:xfrm>
            <a:off x="-1258382" y="800486"/>
            <a:ext cx="256064" cy="295021"/>
          </a:xfrm>
          <a:prstGeom prst="rect">
            <a:avLst/>
          </a:prstGeom>
          <a:solidFill>
            <a:srgbClr val="737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4ABC0BE-39F1-BB5C-0BD3-64DD50EF772A}"/>
              </a:ext>
            </a:extLst>
          </p:cNvPr>
          <p:cNvSpPr/>
          <p:nvPr userDrawn="1"/>
        </p:nvSpPr>
        <p:spPr>
          <a:xfrm>
            <a:off x="-1258382" y="1116632"/>
            <a:ext cx="256064" cy="295021"/>
          </a:xfrm>
          <a:prstGeom prst="rect">
            <a:avLst/>
          </a:prstGeom>
          <a:solidFill>
            <a:schemeClr val="bg1"/>
          </a:solidFill>
          <a:ln w="3175">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0A9348D-7460-FE52-A7DF-C7F7E1E6DBC0}"/>
              </a:ext>
            </a:extLst>
          </p:cNvPr>
          <p:cNvSpPr/>
          <p:nvPr userDrawn="1"/>
        </p:nvSpPr>
        <p:spPr>
          <a:xfrm>
            <a:off x="-1258382" y="1685761"/>
            <a:ext cx="256066" cy="295021"/>
          </a:xfrm>
          <a:prstGeom prst="rect">
            <a:avLst/>
          </a:prstGeom>
          <a:solidFill>
            <a:srgbClr val="D3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D5D6"/>
              </a:solidFill>
            </a:endParaRPr>
          </a:p>
        </p:txBody>
      </p:sp>
      <p:sp>
        <p:nvSpPr>
          <p:cNvPr id="11" name="Rectangle 10">
            <a:extLst>
              <a:ext uri="{FF2B5EF4-FFF2-40B4-BE49-F238E27FC236}">
                <a16:creationId xmlns:a16="http://schemas.microsoft.com/office/drawing/2014/main" id="{9209759B-D8CA-778F-73D3-41D561ED034E}"/>
              </a:ext>
            </a:extLst>
          </p:cNvPr>
          <p:cNvSpPr/>
          <p:nvPr userDrawn="1"/>
        </p:nvSpPr>
        <p:spPr>
          <a:xfrm>
            <a:off x="-1257938" y="1995267"/>
            <a:ext cx="255621" cy="295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D0682D5-AA6A-C7B7-020A-05E2BB1CAE85}"/>
              </a:ext>
            </a:extLst>
          </p:cNvPr>
          <p:cNvSpPr/>
          <p:nvPr userDrawn="1"/>
        </p:nvSpPr>
        <p:spPr>
          <a:xfrm>
            <a:off x="-1258382" y="2306368"/>
            <a:ext cx="256065" cy="295021"/>
          </a:xfrm>
          <a:prstGeom prst="rect">
            <a:avLst/>
          </a:prstGeom>
          <a:solidFill>
            <a:srgbClr val="00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0A9FD88-859E-E3EB-3E96-202047020318}"/>
              </a:ext>
            </a:extLst>
          </p:cNvPr>
          <p:cNvSpPr/>
          <p:nvPr userDrawn="1"/>
        </p:nvSpPr>
        <p:spPr>
          <a:xfrm>
            <a:off x="-1258382" y="2617825"/>
            <a:ext cx="256066" cy="29502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3">
            <a:extLst>
              <a:ext uri="{FF2B5EF4-FFF2-40B4-BE49-F238E27FC236}">
                <a16:creationId xmlns:a16="http://schemas.microsoft.com/office/drawing/2014/main" id="{4086F96F-3A4D-3D7C-E409-A9D8709190C2}"/>
              </a:ext>
            </a:extLst>
          </p:cNvPr>
          <p:cNvSpPr txBox="1">
            <a:spLocks/>
          </p:cNvSpPr>
          <p:nvPr userDrawn="1"/>
        </p:nvSpPr>
        <p:spPr>
          <a:xfrm>
            <a:off x="-1349831" y="258797"/>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900" b="1" dirty="0">
                <a:latin typeface="+mn-lt"/>
              </a:rPr>
              <a:t>Primary </a:t>
            </a:r>
          </a:p>
        </p:txBody>
      </p:sp>
      <p:sp>
        <p:nvSpPr>
          <p:cNvPr id="15" name="Title 3">
            <a:extLst>
              <a:ext uri="{FF2B5EF4-FFF2-40B4-BE49-F238E27FC236}">
                <a16:creationId xmlns:a16="http://schemas.microsoft.com/office/drawing/2014/main" id="{6473BE1C-8FDF-5F36-92B7-12F044B0627F}"/>
              </a:ext>
            </a:extLst>
          </p:cNvPr>
          <p:cNvSpPr txBox="1">
            <a:spLocks/>
          </p:cNvSpPr>
          <p:nvPr userDrawn="1"/>
        </p:nvSpPr>
        <p:spPr>
          <a:xfrm>
            <a:off x="-1354182" y="1499631"/>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900" b="1" dirty="0">
                <a:latin typeface="+mn-lt"/>
              </a:rPr>
              <a:t>Secondary</a:t>
            </a:r>
          </a:p>
        </p:txBody>
      </p:sp>
      <p:sp>
        <p:nvSpPr>
          <p:cNvPr id="16" name="Title 3">
            <a:extLst>
              <a:ext uri="{FF2B5EF4-FFF2-40B4-BE49-F238E27FC236}">
                <a16:creationId xmlns:a16="http://schemas.microsoft.com/office/drawing/2014/main" id="{325C08DD-F7C1-7D43-AEDE-ADF869E38D1A}"/>
              </a:ext>
            </a:extLst>
          </p:cNvPr>
          <p:cNvSpPr txBox="1">
            <a:spLocks/>
          </p:cNvSpPr>
          <p:nvPr userDrawn="1"/>
        </p:nvSpPr>
        <p:spPr>
          <a:xfrm>
            <a:off x="-968830" y="585740"/>
            <a:ext cx="728878" cy="12978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err="1">
                <a:latin typeface="Arial Narrow" panose="020B0606020202030204" pitchFamily="34" charset="0"/>
              </a:rPr>
              <a:t>Athletico</a:t>
            </a:r>
            <a:r>
              <a:rPr lang="en-US" sz="1000" dirty="0">
                <a:latin typeface="Arial Narrow" panose="020B0606020202030204" pitchFamily="34" charset="0"/>
              </a:rPr>
              <a:t> Blue</a:t>
            </a:r>
          </a:p>
        </p:txBody>
      </p:sp>
      <p:sp>
        <p:nvSpPr>
          <p:cNvPr id="19" name="Title 3">
            <a:extLst>
              <a:ext uri="{FF2B5EF4-FFF2-40B4-BE49-F238E27FC236}">
                <a16:creationId xmlns:a16="http://schemas.microsoft.com/office/drawing/2014/main" id="{973FF654-4E18-7270-6D55-7E1CAF0E745B}"/>
              </a:ext>
            </a:extLst>
          </p:cNvPr>
          <p:cNvSpPr txBox="1">
            <a:spLocks/>
          </p:cNvSpPr>
          <p:nvPr userDrawn="1"/>
        </p:nvSpPr>
        <p:spPr>
          <a:xfrm>
            <a:off x="-967482" y="899757"/>
            <a:ext cx="728878" cy="129781"/>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err="1">
                <a:solidFill>
                  <a:srgbClr val="737577"/>
                </a:solidFill>
                <a:latin typeface="Arial Narrow" panose="020B0606020202030204" pitchFamily="34" charset="0"/>
              </a:rPr>
              <a:t>Athletico</a:t>
            </a:r>
            <a:r>
              <a:rPr lang="en-US" sz="1000" dirty="0">
                <a:solidFill>
                  <a:srgbClr val="737577"/>
                </a:solidFill>
                <a:latin typeface="Arial Narrow" panose="020B0606020202030204" pitchFamily="34" charset="0"/>
              </a:rPr>
              <a:t> Gray</a:t>
            </a:r>
          </a:p>
        </p:txBody>
      </p:sp>
      <p:sp>
        <p:nvSpPr>
          <p:cNvPr id="20" name="Title 3">
            <a:extLst>
              <a:ext uri="{FF2B5EF4-FFF2-40B4-BE49-F238E27FC236}">
                <a16:creationId xmlns:a16="http://schemas.microsoft.com/office/drawing/2014/main" id="{0290C13C-85A5-8B36-BA0D-3CD3ECC96BAF}"/>
              </a:ext>
            </a:extLst>
          </p:cNvPr>
          <p:cNvSpPr txBox="1">
            <a:spLocks/>
          </p:cNvSpPr>
          <p:nvPr userDrawn="1"/>
        </p:nvSpPr>
        <p:spPr>
          <a:xfrm>
            <a:off x="-968830" y="1223112"/>
            <a:ext cx="728878" cy="12978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000000"/>
                </a:solidFill>
                <a:latin typeface="Arial Narrow" panose="020B0606020202030204" pitchFamily="34" charset="0"/>
              </a:rPr>
              <a:t>White</a:t>
            </a:r>
          </a:p>
        </p:txBody>
      </p:sp>
      <p:sp>
        <p:nvSpPr>
          <p:cNvPr id="21" name="Title 3">
            <a:extLst>
              <a:ext uri="{FF2B5EF4-FFF2-40B4-BE49-F238E27FC236}">
                <a16:creationId xmlns:a16="http://schemas.microsoft.com/office/drawing/2014/main" id="{DB4C0708-92B7-11BC-70AE-95918AD78772}"/>
              </a:ext>
            </a:extLst>
          </p:cNvPr>
          <p:cNvSpPr txBox="1">
            <a:spLocks/>
          </p:cNvSpPr>
          <p:nvPr userDrawn="1"/>
        </p:nvSpPr>
        <p:spPr>
          <a:xfrm>
            <a:off x="-967733" y="177760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D3D5D6"/>
                </a:solidFill>
                <a:latin typeface="Arial Narrow" panose="020B0606020202030204" pitchFamily="34" charset="0"/>
              </a:rPr>
              <a:t>Light Gray</a:t>
            </a:r>
          </a:p>
        </p:txBody>
      </p:sp>
      <p:sp>
        <p:nvSpPr>
          <p:cNvPr id="22" name="Title 3">
            <a:extLst>
              <a:ext uri="{FF2B5EF4-FFF2-40B4-BE49-F238E27FC236}">
                <a16:creationId xmlns:a16="http://schemas.microsoft.com/office/drawing/2014/main" id="{52B04AB1-20C3-80E9-8145-0D4D6FF047DD}"/>
              </a:ext>
            </a:extLst>
          </p:cNvPr>
          <p:cNvSpPr txBox="1">
            <a:spLocks/>
          </p:cNvSpPr>
          <p:nvPr userDrawn="1"/>
        </p:nvSpPr>
        <p:spPr>
          <a:xfrm>
            <a:off x="-966385" y="208175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F37761"/>
                </a:solidFill>
                <a:latin typeface="Arial Narrow" panose="020B0606020202030204" pitchFamily="34" charset="0"/>
              </a:rPr>
              <a:t>Coral</a:t>
            </a:r>
          </a:p>
        </p:txBody>
      </p:sp>
      <p:sp>
        <p:nvSpPr>
          <p:cNvPr id="23" name="Title 3">
            <a:extLst>
              <a:ext uri="{FF2B5EF4-FFF2-40B4-BE49-F238E27FC236}">
                <a16:creationId xmlns:a16="http://schemas.microsoft.com/office/drawing/2014/main" id="{B22CC6C0-0D15-E9CC-F5C0-66175FACA0CB}"/>
              </a:ext>
            </a:extLst>
          </p:cNvPr>
          <p:cNvSpPr txBox="1">
            <a:spLocks/>
          </p:cNvSpPr>
          <p:nvPr userDrawn="1"/>
        </p:nvSpPr>
        <p:spPr>
          <a:xfrm>
            <a:off x="-967733" y="2391957"/>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latin typeface="Arial Narrow" panose="020B0606020202030204" pitchFamily="34" charset="0"/>
              </a:rPr>
              <a:t>Navy Blue</a:t>
            </a:r>
          </a:p>
        </p:txBody>
      </p:sp>
      <p:sp>
        <p:nvSpPr>
          <p:cNvPr id="24" name="Title 3">
            <a:extLst>
              <a:ext uri="{FF2B5EF4-FFF2-40B4-BE49-F238E27FC236}">
                <a16:creationId xmlns:a16="http://schemas.microsoft.com/office/drawing/2014/main" id="{90A26E11-F9FA-EACD-C889-D0186B0DE780}"/>
              </a:ext>
            </a:extLst>
          </p:cNvPr>
          <p:cNvSpPr txBox="1">
            <a:spLocks/>
          </p:cNvSpPr>
          <p:nvPr userDrawn="1"/>
        </p:nvSpPr>
        <p:spPr>
          <a:xfrm>
            <a:off x="-966637" y="270552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000000"/>
                </a:solidFill>
                <a:latin typeface="Arial Narrow" panose="020B0606020202030204" pitchFamily="34" charset="0"/>
              </a:rPr>
              <a:t>Black</a:t>
            </a:r>
          </a:p>
        </p:txBody>
      </p:sp>
      <p:sp>
        <p:nvSpPr>
          <p:cNvPr id="2" name="TextBox 1">
            <a:extLst>
              <a:ext uri="{FF2B5EF4-FFF2-40B4-BE49-F238E27FC236}">
                <a16:creationId xmlns:a16="http://schemas.microsoft.com/office/drawing/2014/main" id="{AD66C8B8-2563-B567-C624-A4FDBA23EFD1}"/>
              </a:ext>
            </a:extLst>
          </p:cNvPr>
          <p:cNvSpPr txBox="1"/>
          <p:nvPr userDrawn="1"/>
        </p:nvSpPr>
        <p:spPr>
          <a:xfrm>
            <a:off x="-1692730" y="3046254"/>
            <a:ext cx="1447800" cy="1061829"/>
          </a:xfrm>
          <a:prstGeom prst="rect">
            <a:avLst/>
          </a:prstGeom>
          <a:noFill/>
        </p:spPr>
        <p:txBody>
          <a:bodyPr wrap="square" rtlCol="0">
            <a:spAutoFit/>
          </a:bodyPr>
          <a:lstStyle/>
          <a:p>
            <a:pPr algn="l"/>
            <a:r>
              <a:rPr lang="en-US" sz="900" i="1" dirty="0">
                <a:solidFill>
                  <a:srgbClr val="FF0000"/>
                </a:solidFill>
                <a:latin typeface="Arial" panose="020B0604020202020204" pitchFamily="34" charset="0"/>
                <a:cs typeface="Arial" panose="020B0604020202020204" pitchFamily="34" charset="0"/>
              </a:rPr>
              <a:t>Please use the appropriate template per the presentation’s slide size. Avoid adjusting the slide size to prevent warping within the template.</a:t>
            </a:r>
          </a:p>
        </p:txBody>
      </p:sp>
      <p:pic>
        <p:nvPicPr>
          <p:cNvPr id="6" name="Picture 5">
            <a:extLst>
              <a:ext uri="{FF2B5EF4-FFF2-40B4-BE49-F238E27FC236}">
                <a16:creationId xmlns:a16="http://schemas.microsoft.com/office/drawing/2014/main" id="{E4F0B037-8A1F-4E5B-B7B9-4391349EAE82}"/>
              </a:ext>
            </a:extLst>
          </p:cNvPr>
          <p:cNvPicPr>
            <a:picLocks noChangeAspect="1"/>
          </p:cNvPicPr>
          <p:nvPr userDrawn="1"/>
        </p:nvPicPr>
        <p:blipFill>
          <a:blip r:embed="rId4"/>
          <a:stretch>
            <a:fillRect/>
          </a:stretch>
        </p:blipFill>
        <p:spPr>
          <a:xfrm>
            <a:off x="10350796" y="15961"/>
            <a:ext cx="1841204" cy="672674"/>
          </a:xfrm>
          <a:prstGeom prst="rect">
            <a:avLst/>
          </a:prstGeom>
        </p:spPr>
      </p:pic>
      <p:sp>
        <p:nvSpPr>
          <p:cNvPr id="28" name="Holder 4">
            <a:extLst>
              <a:ext uri="{FF2B5EF4-FFF2-40B4-BE49-F238E27FC236}">
                <a16:creationId xmlns:a16="http://schemas.microsoft.com/office/drawing/2014/main" id="{503BD43B-8522-FBCD-FE77-F57DA91E506E}"/>
              </a:ext>
            </a:extLst>
          </p:cNvPr>
          <p:cNvSpPr>
            <a:spLocks noGrp="1"/>
          </p:cNvSpPr>
          <p:nvPr>
            <p:ph type="sldNum" sz="quarter" idx="7"/>
          </p:nvPr>
        </p:nvSpPr>
        <p:spPr>
          <a:xfrm>
            <a:off x="11271398" y="6474889"/>
            <a:ext cx="768131" cy="383111"/>
          </a:xfrm>
          <a:prstGeom prst="rect">
            <a:avLst/>
          </a:prstGeom>
        </p:spPr>
        <p:txBody>
          <a:bodyPr lIns="0" tIns="0" rIns="0" bIns="0"/>
          <a:lstStyle>
            <a:lvl1pPr algn="r">
              <a:defRPr>
                <a:solidFill>
                  <a:schemeClr val="bg1"/>
                </a:solidFill>
              </a:defRPr>
            </a:lvl1pPr>
          </a:lstStyle>
          <a:p>
            <a:fld id="{B6F15528-21DE-4FAA-801E-634DDDAF4B2B}" type="slidenum">
              <a:rPr lang="en-US" smtClean="0"/>
              <a:pPr/>
              <a:t>‹#›</a:t>
            </a:fld>
            <a:endParaRPr lang="en-US" dirty="0"/>
          </a:p>
        </p:txBody>
      </p:sp>
      <p:sp>
        <p:nvSpPr>
          <p:cNvPr id="3" name="Text Placeholder 7">
            <a:extLst>
              <a:ext uri="{FF2B5EF4-FFF2-40B4-BE49-F238E27FC236}">
                <a16:creationId xmlns:a16="http://schemas.microsoft.com/office/drawing/2014/main" id="{452E8A02-9056-9134-F154-79F33FC20EF6}"/>
              </a:ext>
            </a:extLst>
          </p:cNvPr>
          <p:cNvSpPr>
            <a:spLocks noGrp="1"/>
          </p:cNvSpPr>
          <p:nvPr>
            <p:ph type="body" sz="quarter" idx="16" hasCustomPrompt="1"/>
          </p:nvPr>
        </p:nvSpPr>
        <p:spPr>
          <a:xfrm>
            <a:off x="836613" y="482600"/>
            <a:ext cx="9513887" cy="417513"/>
          </a:xfrm>
          <a:prstGeom prst="rect">
            <a:avLst/>
          </a:prstGeom>
        </p:spPr>
        <p:txBody>
          <a:bodyPr/>
          <a:lstStyle>
            <a:lvl1pPr>
              <a:defRPr sz="2800" b="1" i="0">
                <a:solidFill>
                  <a:srgbClr val="005496"/>
                </a:solidFill>
                <a:latin typeface="Arial Black" panose="020B0604020202020204" pitchFamily="34" charset="0"/>
                <a:cs typeface="Arial Black" panose="020B0604020202020204" pitchFamily="34" charset="0"/>
              </a:defRPr>
            </a:lvl1pPr>
          </a:lstStyle>
          <a:p>
            <a:pPr lvl="0"/>
            <a:r>
              <a:rPr lang="en-US" dirty="0"/>
              <a:t>Title</a:t>
            </a:r>
          </a:p>
        </p:txBody>
      </p:sp>
    </p:spTree>
    <p:extLst>
      <p:ext uri="{BB962C8B-B14F-4D97-AF65-F5344CB8AC3E}">
        <p14:creationId xmlns:p14="http://schemas.microsoft.com/office/powerpoint/2010/main" val="3892001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pic>
        <p:nvPicPr>
          <p:cNvPr id="18" name="Picture 17" descr="A white background with black and white clouds&#10;&#10;Description automatically generated">
            <a:extLst>
              <a:ext uri="{FF2B5EF4-FFF2-40B4-BE49-F238E27FC236}">
                <a16:creationId xmlns:a16="http://schemas.microsoft.com/office/drawing/2014/main" id="{3500D7F2-EE59-4479-11FE-EAE4A15B31C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0194" b="76740"/>
          <a:stretch/>
        </p:blipFill>
        <p:spPr>
          <a:xfrm>
            <a:off x="0" y="0"/>
            <a:ext cx="836852" cy="1116632"/>
          </a:xfrm>
          <a:prstGeom prst="rect">
            <a:avLst/>
          </a:prstGeom>
        </p:spPr>
      </p:pic>
      <p:pic>
        <p:nvPicPr>
          <p:cNvPr id="26" name="Picture 25" descr="A white background with black and white clouds&#10;&#10;Description automatically generated">
            <a:extLst>
              <a:ext uri="{FF2B5EF4-FFF2-40B4-BE49-F238E27FC236}">
                <a16:creationId xmlns:a16="http://schemas.microsoft.com/office/drawing/2014/main" id="{C1357539-C098-D3F0-394C-DFA0B2BDB15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85714" t="52381"/>
          <a:stretch/>
        </p:blipFill>
        <p:spPr>
          <a:xfrm>
            <a:off x="10972798" y="4572000"/>
            <a:ext cx="1219201" cy="2286000"/>
          </a:xfrm>
          <a:prstGeom prst="rect">
            <a:avLst/>
          </a:prstGeom>
        </p:spPr>
      </p:pic>
      <p:sp>
        <p:nvSpPr>
          <p:cNvPr id="5" name="Title 3">
            <a:extLst>
              <a:ext uri="{FF2B5EF4-FFF2-40B4-BE49-F238E27FC236}">
                <a16:creationId xmlns:a16="http://schemas.microsoft.com/office/drawing/2014/main" id="{D25D6440-4B9B-5C84-2A3F-FE53E66EAE35}"/>
              </a:ext>
            </a:extLst>
          </p:cNvPr>
          <p:cNvSpPr txBox="1">
            <a:spLocks/>
          </p:cNvSpPr>
          <p:nvPr userDrawn="1"/>
        </p:nvSpPr>
        <p:spPr>
          <a:xfrm>
            <a:off x="-1371600" y="19307"/>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100" b="1" u="sng">
                <a:latin typeface="+mn-lt"/>
              </a:rPr>
              <a:t>Color Palette</a:t>
            </a:r>
            <a:endParaRPr lang="en-US" sz="1100" b="1" u="sng" dirty="0">
              <a:latin typeface="+mn-lt"/>
            </a:endParaRPr>
          </a:p>
        </p:txBody>
      </p:sp>
      <p:sp>
        <p:nvSpPr>
          <p:cNvPr id="7" name="Rectangle 6">
            <a:extLst>
              <a:ext uri="{FF2B5EF4-FFF2-40B4-BE49-F238E27FC236}">
                <a16:creationId xmlns:a16="http://schemas.microsoft.com/office/drawing/2014/main" id="{953E892F-4995-C537-C822-202A9FD014A2}"/>
              </a:ext>
            </a:extLst>
          </p:cNvPr>
          <p:cNvSpPr/>
          <p:nvPr userDrawn="1"/>
        </p:nvSpPr>
        <p:spPr>
          <a:xfrm>
            <a:off x="-1258381" y="482790"/>
            <a:ext cx="256064" cy="295021"/>
          </a:xfrm>
          <a:prstGeom prst="rect">
            <a:avLst/>
          </a:prstGeom>
          <a:solidFill>
            <a:srgbClr val="005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6ADF563-9BE0-7250-F479-5141287CA75A}"/>
              </a:ext>
            </a:extLst>
          </p:cNvPr>
          <p:cNvSpPr/>
          <p:nvPr userDrawn="1"/>
        </p:nvSpPr>
        <p:spPr>
          <a:xfrm>
            <a:off x="-1258382" y="800486"/>
            <a:ext cx="256064" cy="295021"/>
          </a:xfrm>
          <a:prstGeom prst="rect">
            <a:avLst/>
          </a:prstGeom>
          <a:solidFill>
            <a:srgbClr val="737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4ABC0BE-39F1-BB5C-0BD3-64DD50EF772A}"/>
              </a:ext>
            </a:extLst>
          </p:cNvPr>
          <p:cNvSpPr/>
          <p:nvPr userDrawn="1"/>
        </p:nvSpPr>
        <p:spPr>
          <a:xfrm>
            <a:off x="-1258382" y="1116632"/>
            <a:ext cx="256064" cy="295021"/>
          </a:xfrm>
          <a:prstGeom prst="rect">
            <a:avLst/>
          </a:prstGeom>
          <a:solidFill>
            <a:schemeClr val="bg1"/>
          </a:solidFill>
          <a:ln w="3175">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0A9348D-7460-FE52-A7DF-C7F7E1E6DBC0}"/>
              </a:ext>
            </a:extLst>
          </p:cNvPr>
          <p:cNvSpPr/>
          <p:nvPr userDrawn="1"/>
        </p:nvSpPr>
        <p:spPr>
          <a:xfrm>
            <a:off x="-1258382" y="1685761"/>
            <a:ext cx="256066" cy="295021"/>
          </a:xfrm>
          <a:prstGeom prst="rect">
            <a:avLst/>
          </a:prstGeom>
          <a:solidFill>
            <a:srgbClr val="D3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D5D6"/>
              </a:solidFill>
            </a:endParaRPr>
          </a:p>
        </p:txBody>
      </p:sp>
      <p:sp>
        <p:nvSpPr>
          <p:cNvPr id="11" name="Rectangle 10">
            <a:extLst>
              <a:ext uri="{FF2B5EF4-FFF2-40B4-BE49-F238E27FC236}">
                <a16:creationId xmlns:a16="http://schemas.microsoft.com/office/drawing/2014/main" id="{9209759B-D8CA-778F-73D3-41D561ED034E}"/>
              </a:ext>
            </a:extLst>
          </p:cNvPr>
          <p:cNvSpPr/>
          <p:nvPr userDrawn="1"/>
        </p:nvSpPr>
        <p:spPr>
          <a:xfrm>
            <a:off x="-1257938" y="1995267"/>
            <a:ext cx="255621" cy="295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D0682D5-AA6A-C7B7-020A-05E2BB1CAE85}"/>
              </a:ext>
            </a:extLst>
          </p:cNvPr>
          <p:cNvSpPr/>
          <p:nvPr userDrawn="1"/>
        </p:nvSpPr>
        <p:spPr>
          <a:xfrm>
            <a:off x="-1258382" y="2306368"/>
            <a:ext cx="256065" cy="295021"/>
          </a:xfrm>
          <a:prstGeom prst="rect">
            <a:avLst/>
          </a:prstGeom>
          <a:solidFill>
            <a:srgbClr val="00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0A9FD88-859E-E3EB-3E96-202047020318}"/>
              </a:ext>
            </a:extLst>
          </p:cNvPr>
          <p:cNvSpPr/>
          <p:nvPr userDrawn="1"/>
        </p:nvSpPr>
        <p:spPr>
          <a:xfrm>
            <a:off x="-1258382" y="2617825"/>
            <a:ext cx="256066" cy="29502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3">
            <a:extLst>
              <a:ext uri="{FF2B5EF4-FFF2-40B4-BE49-F238E27FC236}">
                <a16:creationId xmlns:a16="http://schemas.microsoft.com/office/drawing/2014/main" id="{4086F96F-3A4D-3D7C-E409-A9D8709190C2}"/>
              </a:ext>
            </a:extLst>
          </p:cNvPr>
          <p:cNvSpPr txBox="1">
            <a:spLocks/>
          </p:cNvSpPr>
          <p:nvPr userDrawn="1"/>
        </p:nvSpPr>
        <p:spPr>
          <a:xfrm>
            <a:off x="-1349831" y="258797"/>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900" b="1" dirty="0">
                <a:latin typeface="+mn-lt"/>
              </a:rPr>
              <a:t>Primary </a:t>
            </a:r>
          </a:p>
        </p:txBody>
      </p:sp>
      <p:sp>
        <p:nvSpPr>
          <p:cNvPr id="15" name="Title 3">
            <a:extLst>
              <a:ext uri="{FF2B5EF4-FFF2-40B4-BE49-F238E27FC236}">
                <a16:creationId xmlns:a16="http://schemas.microsoft.com/office/drawing/2014/main" id="{6473BE1C-8FDF-5F36-92B7-12F044B0627F}"/>
              </a:ext>
            </a:extLst>
          </p:cNvPr>
          <p:cNvSpPr txBox="1">
            <a:spLocks/>
          </p:cNvSpPr>
          <p:nvPr userDrawn="1"/>
        </p:nvSpPr>
        <p:spPr>
          <a:xfrm>
            <a:off x="-1354182" y="1499631"/>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900" b="1" dirty="0">
                <a:latin typeface="+mn-lt"/>
              </a:rPr>
              <a:t>Secondary</a:t>
            </a:r>
          </a:p>
        </p:txBody>
      </p:sp>
      <p:sp>
        <p:nvSpPr>
          <p:cNvPr id="16" name="Title 3">
            <a:extLst>
              <a:ext uri="{FF2B5EF4-FFF2-40B4-BE49-F238E27FC236}">
                <a16:creationId xmlns:a16="http://schemas.microsoft.com/office/drawing/2014/main" id="{325C08DD-F7C1-7D43-AEDE-ADF869E38D1A}"/>
              </a:ext>
            </a:extLst>
          </p:cNvPr>
          <p:cNvSpPr txBox="1">
            <a:spLocks/>
          </p:cNvSpPr>
          <p:nvPr userDrawn="1"/>
        </p:nvSpPr>
        <p:spPr>
          <a:xfrm>
            <a:off x="-968830" y="585740"/>
            <a:ext cx="728878" cy="12978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err="1">
                <a:latin typeface="Arial Narrow" panose="020B0606020202030204" pitchFamily="34" charset="0"/>
              </a:rPr>
              <a:t>Athletico</a:t>
            </a:r>
            <a:r>
              <a:rPr lang="en-US" sz="1000" dirty="0">
                <a:latin typeface="Arial Narrow" panose="020B0606020202030204" pitchFamily="34" charset="0"/>
              </a:rPr>
              <a:t> Blue</a:t>
            </a:r>
          </a:p>
        </p:txBody>
      </p:sp>
      <p:sp>
        <p:nvSpPr>
          <p:cNvPr id="19" name="Title 3">
            <a:extLst>
              <a:ext uri="{FF2B5EF4-FFF2-40B4-BE49-F238E27FC236}">
                <a16:creationId xmlns:a16="http://schemas.microsoft.com/office/drawing/2014/main" id="{973FF654-4E18-7270-6D55-7E1CAF0E745B}"/>
              </a:ext>
            </a:extLst>
          </p:cNvPr>
          <p:cNvSpPr txBox="1">
            <a:spLocks/>
          </p:cNvSpPr>
          <p:nvPr userDrawn="1"/>
        </p:nvSpPr>
        <p:spPr>
          <a:xfrm>
            <a:off x="-967482" y="899757"/>
            <a:ext cx="728878" cy="129781"/>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err="1">
                <a:solidFill>
                  <a:srgbClr val="737577"/>
                </a:solidFill>
                <a:latin typeface="Arial Narrow" panose="020B0606020202030204" pitchFamily="34" charset="0"/>
              </a:rPr>
              <a:t>Athletico</a:t>
            </a:r>
            <a:r>
              <a:rPr lang="en-US" sz="1000" dirty="0">
                <a:solidFill>
                  <a:srgbClr val="737577"/>
                </a:solidFill>
                <a:latin typeface="Arial Narrow" panose="020B0606020202030204" pitchFamily="34" charset="0"/>
              </a:rPr>
              <a:t> Gray</a:t>
            </a:r>
          </a:p>
        </p:txBody>
      </p:sp>
      <p:sp>
        <p:nvSpPr>
          <p:cNvPr id="20" name="Title 3">
            <a:extLst>
              <a:ext uri="{FF2B5EF4-FFF2-40B4-BE49-F238E27FC236}">
                <a16:creationId xmlns:a16="http://schemas.microsoft.com/office/drawing/2014/main" id="{0290C13C-85A5-8B36-BA0D-3CD3ECC96BAF}"/>
              </a:ext>
            </a:extLst>
          </p:cNvPr>
          <p:cNvSpPr txBox="1">
            <a:spLocks/>
          </p:cNvSpPr>
          <p:nvPr userDrawn="1"/>
        </p:nvSpPr>
        <p:spPr>
          <a:xfrm>
            <a:off x="-968830" y="1223112"/>
            <a:ext cx="728878" cy="12978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000000"/>
                </a:solidFill>
                <a:latin typeface="Arial Narrow" panose="020B0606020202030204" pitchFamily="34" charset="0"/>
              </a:rPr>
              <a:t>White</a:t>
            </a:r>
          </a:p>
        </p:txBody>
      </p:sp>
      <p:sp>
        <p:nvSpPr>
          <p:cNvPr id="21" name="Title 3">
            <a:extLst>
              <a:ext uri="{FF2B5EF4-FFF2-40B4-BE49-F238E27FC236}">
                <a16:creationId xmlns:a16="http://schemas.microsoft.com/office/drawing/2014/main" id="{DB4C0708-92B7-11BC-70AE-95918AD78772}"/>
              </a:ext>
            </a:extLst>
          </p:cNvPr>
          <p:cNvSpPr txBox="1">
            <a:spLocks/>
          </p:cNvSpPr>
          <p:nvPr userDrawn="1"/>
        </p:nvSpPr>
        <p:spPr>
          <a:xfrm>
            <a:off x="-967733" y="177760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D3D5D6"/>
                </a:solidFill>
                <a:latin typeface="Arial Narrow" panose="020B0606020202030204" pitchFamily="34" charset="0"/>
              </a:rPr>
              <a:t>Light Gray</a:t>
            </a:r>
          </a:p>
        </p:txBody>
      </p:sp>
      <p:sp>
        <p:nvSpPr>
          <p:cNvPr id="22" name="Title 3">
            <a:extLst>
              <a:ext uri="{FF2B5EF4-FFF2-40B4-BE49-F238E27FC236}">
                <a16:creationId xmlns:a16="http://schemas.microsoft.com/office/drawing/2014/main" id="{52B04AB1-20C3-80E9-8145-0D4D6FF047DD}"/>
              </a:ext>
            </a:extLst>
          </p:cNvPr>
          <p:cNvSpPr txBox="1">
            <a:spLocks/>
          </p:cNvSpPr>
          <p:nvPr userDrawn="1"/>
        </p:nvSpPr>
        <p:spPr>
          <a:xfrm>
            <a:off x="-966385" y="208175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F37761"/>
                </a:solidFill>
                <a:latin typeface="Arial Narrow" panose="020B0606020202030204" pitchFamily="34" charset="0"/>
              </a:rPr>
              <a:t>Coral</a:t>
            </a:r>
          </a:p>
        </p:txBody>
      </p:sp>
      <p:sp>
        <p:nvSpPr>
          <p:cNvPr id="23" name="Title 3">
            <a:extLst>
              <a:ext uri="{FF2B5EF4-FFF2-40B4-BE49-F238E27FC236}">
                <a16:creationId xmlns:a16="http://schemas.microsoft.com/office/drawing/2014/main" id="{B22CC6C0-0D15-E9CC-F5C0-66175FACA0CB}"/>
              </a:ext>
            </a:extLst>
          </p:cNvPr>
          <p:cNvSpPr txBox="1">
            <a:spLocks/>
          </p:cNvSpPr>
          <p:nvPr userDrawn="1"/>
        </p:nvSpPr>
        <p:spPr>
          <a:xfrm>
            <a:off x="-967733" y="2391957"/>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latin typeface="Arial Narrow" panose="020B0606020202030204" pitchFamily="34" charset="0"/>
              </a:rPr>
              <a:t>Navy Blue</a:t>
            </a:r>
          </a:p>
        </p:txBody>
      </p:sp>
      <p:sp>
        <p:nvSpPr>
          <p:cNvPr id="24" name="Title 3">
            <a:extLst>
              <a:ext uri="{FF2B5EF4-FFF2-40B4-BE49-F238E27FC236}">
                <a16:creationId xmlns:a16="http://schemas.microsoft.com/office/drawing/2014/main" id="{90A26E11-F9FA-EACD-C889-D0186B0DE780}"/>
              </a:ext>
            </a:extLst>
          </p:cNvPr>
          <p:cNvSpPr txBox="1">
            <a:spLocks/>
          </p:cNvSpPr>
          <p:nvPr userDrawn="1"/>
        </p:nvSpPr>
        <p:spPr>
          <a:xfrm>
            <a:off x="-966637" y="270552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000000"/>
                </a:solidFill>
                <a:latin typeface="Arial Narrow" panose="020B0606020202030204" pitchFamily="34" charset="0"/>
              </a:rPr>
              <a:t>Black</a:t>
            </a:r>
          </a:p>
        </p:txBody>
      </p:sp>
      <p:sp>
        <p:nvSpPr>
          <p:cNvPr id="2" name="TextBox 1">
            <a:extLst>
              <a:ext uri="{FF2B5EF4-FFF2-40B4-BE49-F238E27FC236}">
                <a16:creationId xmlns:a16="http://schemas.microsoft.com/office/drawing/2014/main" id="{7B183A60-3293-2DD1-9357-968BF5EC310D}"/>
              </a:ext>
            </a:extLst>
          </p:cNvPr>
          <p:cNvSpPr txBox="1"/>
          <p:nvPr userDrawn="1"/>
        </p:nvSpPr>
        <p:spPr>
          <a:xfrm>
            <a:off x="-1692730" y="3046254"/>
            <a:ext cx="1447800" cy="1061829"/>
          </a:xfrm>
          <a:prstGeom prst="rect">
            <a:avLst/>
          </a:prstGeom>
          <a:noFill/>
        </p:spPr>
        <p:txBody>
          <a:bodyPr wrap="square" rtlCol="0">
            <a:spAutoFit/>
          </a:bodyPr>
          <a:lstStyle/>
          <a:p>
            <a:pPr algn="l"/>
            <a:r>
              <a:rPr lang="en-US" sz="900" i="1" dirty="0">
                <a:solidFill>
                  <a:srgbClr val="FF0000"/>
                </a:solidFill>
                <a:latin typeface="Arial" panose="020B0604020202020204" pitchFamily="34" charset="0"/>
                <a:cs typeface="Arial" panose="020B0604020202020204" pitchFamily="34" charset="0"/>
              </a:rPr>
              <a:t>Please use the appropriate template per the presentation’s slide size. Avoid adjusting the slide size to prevent warping within the template.</a:t>
            </a:r>
          </a:p>
        </p:txBody>
      </p:sp>
      <p:pic>
        <p:nvPicPr>
          <p:cNvPr id="6" name="Picture 5">
            <a:extLst>
              <a:ext uri="{FF2B5EF4-FFF2-40B4-BE49-F238E27FC236}">
                <a16:creationId xmlns:a16="http://schemas.microsoft.com/office/drawing/2014/main" id="{EF1FB6F6-8B34-D1D0-2922-220DE7EDE1A4}"/>
              </a:ext>
            </a:extLst>
          </p:cNvPr>
          <p:cNvPicPr>
            <a:picLocks noChangeAspect="1"/>
          </p:cNvPicPr>
          <p:nvPr userDrawn="1"/>
        </p:nvPicPr>
        <p:blipFill>
          <a:blip r:embed="rId4"/>
          <a:stretch>
            <a:fillRect/>
          </a:stretch>
        </p:blipFill>
        <p:spPr>
          <a:xfrm>
            <a:off x="10350796" y="15961"/>
            <a:ext cx="1841204" cy="672674"/>
          </a:xfrm>
          <a:prstGeom prst="rect">
            <a:avLst/>
          </a:prstGeom>
        </p:spPr>
      </p:pic>
      <p:sp>
        <p:nvSpPr>
          <p:cNvPr id="27" name="Holder 4">
            <a:extLst>
              <a:ext uri="{FF2B5EF4-FFF2-40B4-BE49-F238E27FC236}">
                <a16:creationId xmlns:a16="http://schemas.microsoft.com/office/drawing/2014/main" id="{E84B1B3A-8888-E3FE-447B-6EBE7419143E}"/>
              </a:ext>
            </a:extLst>
          </p:cNvPr>
          <p:cNvSpPr>
            <a:spLocks noGrp="1"/>
          </p:cNvSpPr>
          <p:nvPr>
            <p:ph type="sldNum" sz="quarter" idx="7"/>
          </p:nvPr>
        </p:nvSpPr>
        <p:spPr>
          <a:xfrm>
            <a:off x="11271398" y="6474889"/>
            <a:ext cx="768131" cy="383111"/>
          </a:xfrm>
          <a:prstGeom prst="rect">
            <a:avLst/>
          </a:prstGeom>
        </p:spPr>
        <p:txBody>
          <a:bodyPr lIns="0" tIns="0" rIns="0" bIns="0"/>
          <a:lstStyle>
            <a:lvl1pPr algn="r">
              <a:defRPr>
                <a:solidFill>
                  <a:schemeClr val="bg1"/>
                </a:solidFill>
              </a:defRPr>
            </a:lvl1pPr>
          </a:lstStyle>
          <a:p>
            <a:fld id="{B6F15528-21DE-4FAA-801E-634DDDAF4B2B}" type="slidenum">
              <a:rPr lang="en-US" smtClean="0"/>
              <a:pPr/>
              <a:t>‹#›</a:t>
            </a:fld>
            <a:endParaRPr lang="en-US" dirty="0"/>
          </a:p>
        </p:txBody>
      </p:sp>
      <p:sp>
        <p:nvSpPr>
          <p:cNvPr id="3" name="Text Placeholder 7">
            <a:extLst>
              <a:ext uri="{FF2B5EF4-FFF2-40B4-BE49-F238E27FC236}">
                <a16:creationId xmlns:a16="http://schemas.microsoft.com/office/drawing/2014/main" id="{84BA886A-F4E7-9493-3103-BA8DFF5276C1}"/>
              </a:ext>
            </a:extLst>
          </p:cNvPr>
          <p:cNvSpPr>
            <a:spLocks noGrp="1"/>
          </p:cNvSpPr>
          <p:nvPr>
            <p:ph type="body" sz="quarter" idx="16" hasCustomPrompt="1"/>
          </p:nvPr>
        </p:nvSpPr>
        <p:spPr>
          <a:xfrm>
            <a:off x="836613" y="482600"/>
            <a:ext cx="9513887" cy="417513"/>
          </a:xfrm>
          <a:prstGeom prst="rect">
            <a:avLst/>
          </a:prstGeom>
        </p:spPr>
        <p:txBody>
          <a:bodyPr/>
          <a:lstStyle>
            <a:lvl1pPr>
              <a:defRPr sz="2800" b="1" i="0">
                <a:solidFill>
                  <a:srgbClr val="005496"/>
                </a:solidFill>
                <a:latin typeface="Arial Black" panose="020B0604020202020204" pitchFamily="34" charset="0"/>
                <a:cs typeface="Arial Black" panose="020B0604020202020204" pitchFamily="34" charset="0"/>
              </a:defRPr>
            </a:lvl1pPr>
          </a:lstStyle>
          <a:p>
            <a:pPr lvl="0"/>
            <a:r>
              <a:rPr lang="en-US" dirty="0"/>
              <a:t>Title</a:t>
            </a:r>
          </a:p>
        </p:txBody>
      </p:sp>
    </p:spTree>
    <p:extLst>
      <p:ext uri="{BB962C8B-B14F-4D97-AF65-F5344CB8AC3E}">
        <p14:creationId xmlns:p14="http://schemas.microsoft.com/office/powerpoint/2010/main" val="2579025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1_Blank">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D25D6440-4B9B-5C84-2A3F-FE53E66EAE35}"/>
              </a:ext>
            </a:extLst>
          </p:cNvPr>
          <p:cNvSpPr txBox="1">
            <a:spLocks/>
          </p:cNvSpPr>
          <p:nvPr userDrawn="1"/>
        </p:nvSpPr>
        <p:spPr>
          <a:xfrm>
            <a:off x="-1371600" y="19307"/>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100" b="1" u="sng">
                <a:latin typeface="+mn-lt"/>
              </a:rPr>
              <a:t>Color Palette</a:t>
            </a:r>
            <a:endParaRPr lang="en-US" sz="1100" b="1" u="sng" dirty="0">
              <a:latin typeface="+mn-lt"/>
            </a:endParaRPr>
          </a:p>
        </p:txBody>
      </p:sp>
      <p:sp>
        <p:nvSpPr>
          <p:cNvPr id="7" name="Rectangle 6">
            <a:extLst>
              <a:ext uri="{FF2B5EF4-FFF2-40B4-BE49-F238E27FC236}">
                <a16:creationId xmlns:a16="http://schemas.microsoft.com/office/drawing/2014/main" id="{953E892F-4995-C537-C822-202A9FD014A2}"/>
              </a:ext>
            </a:extLst>
          </p:cNvPr>
          <p:cNvSpPr/>
          <p:nvPr userDrawn="1"/>
        </p:nvSpPr>
        <p:spPr>
          <a:xfrm>
            <a:off x="-1258381" y="482790"/>
            <a:ext cx="256064" cy="295021"/>
          </a:xfrm>
          <a:prstGeom prst="rect">
            <a:avLst/>
          </a:prstGeom>
          <a:solidFill>
            <a:srgbClr val="005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6ADF563-9BE0-7250-F479-5141287CA75A}"/>
              </a:ext>
            </a:extLst>
          </p:cNvPr>
          <p:cNvSpPr/>
          <p:nvPr userDrawn="1"/>
        </p:nvSpPr>
        <p:spPr>
          <a:xfrm>
            <a:off x="-1258382" y="800486"/>
            <a:ext cx="256064" cy="295021"/>
          </a:xfrm>
          <a:prstGeom prst="rect">
            <a:avLst/>
          </a:prstGeom>
          <a:solidFill>
            <a:srgbClr val="737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4ABC0BE-39F1-BB5C-0BD3-64DD50EF772A}"/>
              </a:ext>
            </a:extLst>
          </p:cNvPr>
          <p:cNvSpPr/>
          <p:nvPr userDrawn="1"/>
        </p:nvSpPr>
        <p:spPr>
          <a:xfrm>
            <a:off x="-1258382" y="1116632"/>
            <a:ext cx="256064" cy="295021"/>
          </a:xfrm>
          <a:prstGeom prst="rect">
            <a:avLst/>
          </a:prstGeom>
          <a:solidFill>
            <a:schemeClr val="bg1"/>
          </a:solidFill>
          <a:ln w="3175">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0A9348D-7460-FE52-A7DF-C7F7E1E6DBC0}"/>
              </a:ext>
            </a:extLst>
          </p:cNvPr>
          <p:cNvSpPr/>
          <p:nvPr userDrawn="1"/>
        </p:nvSpPr>
        <p:spPr>
          <a:xfrm>
            <a:off x="-1258382" y="1685761"/>
            <a:ext cx="256066" cy="295021"/>
          </a:xfrm>
          <a:prstGeom prst="rect">
            <a:avLst/>
          </a:prstGeom>
          <a:solidFill>
            <a:srgbClr val="D3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D5D6"/>
              </a:solidFill>
            </a:endParaRPr>
          </a:p>
        </p:txBody>
      </p:sp>
      <p:sp>
        <p:nvSpPr>
          <p:cNvPr id="11" name="Rectangle 10">
            <a:extLst>
              <a:ext uri="{FF2B5EF4-FFF2-40B4-BE49-F238E27FC236}">
                <a16:creationId xmlns:a16="http://schemas.microsoft.com/office/drawing/2014/main" id="{9209759B-D8CA-778F-73D3-41D561ED034E}"/>
              </a:ext>
            </a:extLst>
          </p:cNvPr>
          <p:cNvSpPr/>
          <p:nvPr userDrawn="1"/>
        </p:nvSpPr>
        <p:spPr>
          <a:xfrm>
            <a:off x="-1257938" y="1995267"/>
            <a:ext cx="255621" cy="295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D0682D5-AA6A-C7B7-020A-05E2BB1CAE85}"/>
              </a:ext>
            </a:extLst>
          </p:cNvPr>
          <p:cNvSpPr/>
          <p:nvPr userDrawn="1"/>
        </p:nvSpPr>
        <p:spPr>
          <a:xfrm>
            <a:off x="-1258382" y="2306368"/>
            <a:ext cx="256065" cy="295021"/>
          </a:xfrm>
          <a:prstGeom prst="rect">
            <a:avLst/>
          </a:prstGeom>
          <a:solidFill>
            <a:srgbClr val="00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0A9FD88-859E-E3EB-3E96-202047020318}"/>
              </a:ext>
            </a:extLst>
          </p:cNvPr>
          <p:cNvSpPr/>
          <p:nvPr userDrawn="1"/>
        </p:nvSpPr>
        <p:spPr>
          <a:xfrm>
            <a:off x="-1258382" y="2617825"/>
            <a:ext cx="256066" cy="29502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3">
            <a:extLst>
              <a:ext uri="{FF2B5EF4-FFF2-40B4-BE49-F238E27FC236}">
                <a16:creationId xmlns:a16="http://schemas.microsoft.com/office/drawing/2014/main" id="{4086F96F-3A4D-3D7C-E409-A9D8709190C2}"/>
              </a:ext>
            </a:extLst>
          </p:cNvPr>
          <p:cNvSpPr txBox="1">
            <a:spLocks/>
          </p:cNvSpPr>
          <p:nvPr userDrawn="1"/>
        </p:nvSpPr>
        <p:spPr>
          <a:xfrm>
            <a:off x="-1349831" y="258797"/>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900" b="1" dirty="0">
                <a:latin typeface="+mn-lt"/>
              </a:rPr>
              <a:t>Primary </a:t>
            </a:r>
          </a:p>
        </p:txBody>
      </p:sp>
      <p:sp>
        <p:nvSpPr>
          <p:cNvPr id="15" name="Title 3">
            <a:extLst>
              <a:ext uri="{FF2B5EF4-FFF2-40B4-BE49-F238E27FC236}">
                <a16:creationId xmlns:a16="http://schemas.microsoft.com/office/drawing/2014/main" id="{6473BE1C-8FDF-5F36-92B7-12F044B0627F}"/>
              </a:ext>
            </a:extLst>
          </p:cNvPr>
          <p:cNvSpPr txBox="1">
            <a:spLocks/>
          </p:cNvSpPr>
          <p:nvPr userDrawn="1"/>
        </p:nvSpPr>
        <p:spPr>
          <a:xfrm>
            <a:off x="-1354182" y="1499631"/>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900" b="1" dirty="0">
                <a:latin typeface="+mn-lt"/>
              </a:rPr>
              <a:t>Secondary</a:t>
            </a:r>
          </a:p>
        </p:txBody>
      </p:sp>
      <p:sp>
        <p:nvSpPr>
          <p:cNvPr id="16" name="Title 3">
            <a:extLst>
              <a:ext uri="{FF2B5EF4-FFF2-40B4-BE49-F238E27FC236}">
                <a16:creationId xmlns:a16="http://schemas.microsoft.com/office/drawing/2014/main" id="{325C08DD-F7C1-7D43-AEDE-ADF869E38D1A}"/>
              </a:ext>
            </a:extLst>
          </p:cNvPr>
          <p:cNvSpPr txBox="1">
            <a:spLocks/>
          </p:cNvSpPr>
          <p:nvPr userDrawn="1"/>
        </p:nvSpPr>
        <p:spPr>
          <a:xfrm>
            <a:off x="-968830" y="585740"/>
            <a:ext cx="728878" cy="12978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err="1">
                <a:latin typeface="Arial Narrow" panose="020B0606020202030204" pitchFamily="34" charset="0"/>
              </a:rPr>
              <a:t>Athletico</a:t>
            </a:r>
            <a:r>
              <a:rPr lang="en-US" sz="1000" dirty="0">
                <a:latin typeface="Arial Narrow" panose="020B0606020202030204" pitchFamily="34" charset="0"/>
              </a:rPr>
              <a:t> Blue</a:t>
            </a:r>
          </a:p>
        </p:txBody>
      </p:sp>
      <p:sp>
        <p:nvSpPr>
          <p:cNvPr id="19" name="Title 3">
            <a:extLst>
              <a:ext uri="{FF2B5EF4-FFF2-40B4-BE49-F238E27FC236}">
                <a16:creationId xmlns:a16="http://schemas.microsoft.com/office/drawing/2014/main" id="{973FF654-4E18-7270-6D55-7E1CAF0E745B}"/>
              </a:ext>
            </a:extLst>
          </p:cNvPr>
          <p:cNvSpPr txBox="1">
            <a:spLocks/>
          </p:cNvSpPr>
          <p:nvPr userDrawn="1"/>
        </p:nvSpPr>
        <p:spPr>
          <a:xfrm>
            <a:off x="-967482" y="899757"/>
            <a:ext cx="728878" cy="129781"/>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err="1">
                <a:solidFill>
                  <a:srgbClr val="737577"/>
                </a:solidFill>
                <a:latin typeface="Arial Narrow" panose="020B0606020202030204" pitchFamily="34" charset="0"/>
              </a:rPr>
              <a:t>Athletico</a:t>
            </a:r>
            <a:r>
              <a:rPr lang="en-US" sz="1000" dirty="0">
                <a:solidFill>
                  <a:srgbClr val="737577"/>
                </a:solidFill>
                <a:latin typeface="Arial Narrow" panose="020B0606020202030204" pitchFamily="34" charset="0"/>
              </a:rPr>
              <a:t> Gray</a:t>
            </a:r>
          </a:p>
        </p:txBody>
      </p:sp>
      <p:sp>
        <p:nvSpPr>
          <p:cNvPr id="20" name="Title 3">
            <a:extLst>
              <a:ext uri="{FF2B5EF4-FFF2-40B4-BE49-F238E27FC236}">
                <a16:creationId xmlns:a16="http://schemas.microsoft.com/office/drawing/2014/main" id="{0290C13C-85A5-8B36-BA0D-3CD3ECC96BAF}"/>
              </a:ext>
            </a:extLst>
          </p:cNvPr>
          <p:cNvSpPr txBox="1">
            <a:spLocks/>
          </p:cNvSpPr>
          <p:nvPr userDrawn="1"/>
        </p:nvSpPr>
        <p:spPr>
          <a:xfrm>
            <a:off x="-968830" y="1223112"/>
            <a:ext cx="728878" cy="12978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000000"/>
                </a:solidFill>
                <a:latin typeface="Arial Narrow" panose="020B0606020202030204" pitchFamily="34" charset="0"/>
              </a:rPr>
              <a:t>White</a:t>
            </a:r>
          </a:p>
        </p:txBody>
      </p:sp>
      <p:sp>
        <p:nvSpPr>
          <p:cNvPr id="21" name="Title 3">
            <a:extLst>
              <a:ext uri="{FF2B5EF4-FFF2-40B4-BE49-F238E27FC236}">
                <a16:creationId xmlns:a16="http://schemas.microsoft.com/office/drawing/2014/main" id="{DB4C0708-92B7-11BC-70AE-95918AD78772}"/>
              </a:ext>
            </a:extLst>
          </p:cNvPr>
          <p:cNvSpPr txBox="1">
            <a:spLocks/>
          </p:cNvSpPr>
          <p:nvPr userDrawn="1"/>
        </p:nvSpPr>
        <p:spPr>
          <a:xfrm>
            <a:off x="-967733" y="177760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D3D5D6"/>
                </a:solidFill>
                <a:latin typeface="Arial Narrow" panose="020B0606020202030204" pitchFamily="34" charset="0"/>
              </a:rPr>
              <a:t>Light Gray</a:t>
            </a:r>
          </a:p>
        </p:txBody>
      </p:sp>
      <p:sp>
        <p:nvSpPr>
          <p:cNvPr id="22" name="Title 3">
            <a:extLst>
              <a:ext uri="{FF2B5EF4-FFF2-40B4-BE49-F238E27FC236}">
                <a16:creationId xmlns:a16="http://schemas.microsoft.com/office/drawing/2014/main" id="{52B04AB1-20C3-80E9-8145-0D4D6FF047DD}"/>
              </a:ext>
            </a:extLst>
          </p:cNvPr>
          <p:cNvSpPr txBox="1">
            <a:spLocks/>
          </p:cNvSpPr>
          <p:nvPr userDrawn="1"/>
        </p:nvSpPr>
        <p:spPr>
          <a:xfrm>
            <a:off x="-966385" y="208175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F37761"/>
                </a:solidFill>
                <a:latin typeface="Arial Narrow" panose="020B0606020202030204" pitchFamily="34" charset="0"/>
              </a:rPr>
              <a:t>Coral</a:t>
            </a:r>
          </a:p>
        </p:txBody>
      </p:sp>
      <p:sp>
        <p:nvSpPr>
          <p:cNvPr id="23" name="Title 3">
            <a:extLst>
              <a:ext uri="{FF2B5EF4-FFF2-40B4-BE49-F238E27FC236}">
                <a16:creationId xmlns:a16="http://schemas.microsoft.com/office/drawing/2014/main" id="{B22CC6C0-0D15-E9CC-F5C0-66175FACA0CB}"/>
              </a:ext>
            </a:extLst>
          </p:cNvPr>
          <p:cNvSpPr txBox="1">
            <a:spLocks/>
          </p:cNvSpPr>
          <p:nvPr userDrawn="1"/>
        </p:nvSpPr>
        <p:spPr>
          <a:xfrm>
            <a:off x="-967733" y="2391957"/>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latin typeface="Arial Narrow" panose="020B0606020202030204" pitchFamily="34" charset="0"/>
              </a:rPr>
              <a:t>Navy Blue</a:t>
            </a:r>
          </a:p>
        </p:txBody>
      </p:sp>
      <p:sp>
        <p:nvSpPr>
          <p:cNvPr id="24" name="Title 3">
            <a:extLst>
              <a:ext uri="{FF2B5EF4-FFF2-40B4-BE49-F238E27FC236}">
                <a16:creationId xmlns:a16="http://schemas.microsoft.com/office/drawing/2014/main" id="{90A26E11-F9FA-EACD-C889-D0186B0DE780}"/>
              </a:ext>
            </a:extLst>
          </p:cNvPr>
          <p:cNvSpPr txBox="1">
            <a:spLocks/>
          </p:cNvSpPr>
          <p:nvPr userDrawn="1"/>
        </p:nvSpPr>
        <p:spPr>
          <a:xfrm>
            <a:off x="-966637" y="270552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000000"/>
                </a:solidFill>
                <a:latin typeface="Arial Narrow" panose="020B0606020202030204" pitchFamily="34" charset="0"/>
              </a:rPr>
              <a:t>Black</a:t>
            </a:r>
          </a:p>
        </p:txBody>
      </p:sp>
      <p:sp>
        <p:nvSpPr>
          <p:cNvPr id="4" name="Holder 4"/>
          <p:cNvSpPr>
            <a:spLocks noGrp="1"/>
          </p:cNvSpPr>
          <p:nvPr>
            <p:ph type="sldNum" sz="quarter" idx="7"/>
          </p:nvPr>
        </p:nvSpPr>
        <p:spPr>
          <a:xfrm>
            <a:off x="10972799" y="6474889"/>
            <a:ext cx="768131" cy="383111"/>
          </a:xfrm>
          <a:prstGeom prst="rect">
            <a:avLst/>
          </a:prstGeom>
        </p:spPr>
        <p:txBody>
          <a:bodyPr lIns="0" tIns="0" rIns="0" bIns="0"/>
          <a:lstStyle>
            <a:lvl1pPr algn="r">
              <a:defRPr>
                <a:solidFill>
                  <a:schemeClr val="bg1"/>
                </a:solidFill>
              </a:defRPr>
            </a:lvl1pPr>
          </a:lstStyle>
          <a:p>
            <a:fld id="{B6F15528-21DE-4FAA-801E-634DDDAF4B2B}" type="slidenum">
              <a:rPr lang="en-US" smtClean="0"/>
              <a:pPr/>
              <a:t>‹#›</a:t>
            </a:fld>
            <a:endParaRPr lang="en-US" dirty="0"/>
          </a:p>
        </p:txBody>
      </p:sp>
      <p:pic>
        <p:nvPicPr>
          <p:cNvPr id="2" name="Picture Placeholder 6" descr="A person sitting on a stool with another person sitting on the table&#10;&#10;Description automatically generated">
            <a:extLst>
              <a:ext uri="{FF2B5EF4-FFF2-40B4-BE49-F238E27FC236}">
                <a16:creationId xmlns:a16="http://schemas.microsoft.com/office/drawing/2014/main" id="{1C4A63AA-BF7C-E0D1-428B-8582D75F4B2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0153" b="10153"/>
          <a:stretch>
            <a:fillRect/>
          </a:stretch>
        </p:blipFill>
        <p:spPr>
          <a:xfrm>
            <a:off x="6498599" y="0"/>
            <a:ext cx="5727560" cy="6858000"/>
          </a:xfrm>
          <a:prstGeom prst="rect">
            <a:avLst/>
          </a:prstGeom>
        </p:spPr>
      </p:pic>
      <p:sp>
        <p:nvSpPr>
          <p:cNvPr id="6" name="TextBox 5">
            <a:extLst>
              <a:ext uri="{FF2B5EF4-FFF2-40B4-BE49-F238E27FC236}">
                <a16:creationId xmlns:a16="http://schemas.microsoft.com/office/drawing/2014/main" id="{02ED0D28-4EA3-68A0-88C9-6CCFACFC1160}"/>
              </a:ext>
            </a:extLst>
          </p:cNvPr>
          <p:cNvSpPr txBox="1"/>
          <p:nvPr userDrawn="1"/>
        </p:nvSpPr>
        <p:spPr>
          <a:xfrm>
            <a:off x="-1692730" y="3046254"/>
            <a:ext cx="1447800" cy="1061829"/>
          </a:xfrm>
          <a:prstGeom prst="rect">
            <a:avLst/>
          </a:prstGeom>
          <a:noFill/>
        </p:spPr>
        <p:txBody>
          <a:bodyPr wrap="square" rtlCol="0">
            <a:spAutoFit/>
          </a:bodyPr>
          <a:lstStyle/>
          <a:p>
            <a:pPr algn="l"/>
            <a:r>
              <a:rPr lang="en-US" sz="900" i="1" dirty="0">
                <a:solidFill>
                  <a:srgbClr val="FF0000"/>
                </a:solidFill>
                <a:latin typeface="Arial" panose="020B0604020202020204" pitchFamily="34" charset="0"/>
                <a:cs typeface="Arial" panose="020B0604020202020204" pitchFamily="34" charset="0"/>
              </a:rPr>
              <a:t>Please use the appropriate template per the presentation’s slide size. Avoid adjusting the slide size to prevent warping within the template.</a:t>
            </a:r>
          </a:p>
        </p:txBody>
      </p:sp>
      <p:pic>
        <p:nvPicPr>
          <p:cNvPr id="26" name="Picture 25">
            <a:extLst>
              <a:ext uri="{FF2B5EF4-FFF2-40B4-BE49-F238E27FC236}">
                <a16:creationId xmlns:a16="http://schemas.microsoft.com/office/drawing/2014/main" id="{57BF93F6-9CE6-5DE4-312A-D1FA1BF906CD}"/>
              </a:ext>
            </a:extLst>
          </p:cNvPr>
          <p:cNvPicPr>
            <a:picLocks noChangeAspect="1"/>
          </p:cNvPicPr>
          <p:nvPr userDrawn="1"/>
        </p:nvPicPr>
        <p:blipFill>
          <a:blip r:embed="rId3"/>
          <a:stretch>
            <a:fillRect/>
          </a:stretch>
        </p:blipFill>
        <p:spPr>
          <a:xfrm>
            <a:off x="10350796" y="15961"/>
            <a:ext cx="1841204" cy="672674"/>
          </a:xfrm>
          <a:prstGeom prst="rect">
            <a:avLst/>
          </a:prstGeom>
        </p:spPr>
      </p:pic>
      <p:pic>
        <p:nvPicPr>
          <p:cNvPr id="28" name="Picture 27" descr="A white background with black and white clouds&#10;&#10;Description automatically generated">
            <a:extLst>
              <a:ext uri="{FF2B5EF4-FFF2-40B4-BE49-F238E27FC236}">
                <a16:creationId xmlns:a16="http://schemas.microsoft.com/office/drawing/2014/main" id="{90B9BE9B-5E89-9FF7-4D99-EB0CBE6C426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r="90194" b="76740"/>
          <a:stretch/>
        </p:blipFill>
        <p:spPr>
          <a:xfrm>
            <a:off x="0" y="0"/>
            <a:ext cx="836852" cy="1116632"/>
          </a:xfrm>
          <a:prstGeom prst="rect">
            <a:avLst/>
          </a:prstGeom>
        </p:spPr>
      </p:pic>
      <p:sp>
        <p:nvSpPr>
          <p:cNvPr id="3" name="Text Placeholder 7">
            <a:extLst>
              <a:ext uri="{FF2B5EF4-FFF2-40B4-BE49-F238E27FC236}">
                <a16:creationId xmlns:a16="http://schemas.microsoft.com/office/drawing/2014/main" id="{1CA53164-5EBD-71D7-2616-FA8F01AFC6F3}"/>
              </a:ext>
            </a:extLst>
          </p:cNvPr>
          <p:cNvSpPr>
            <a:spLocks noGrp="1"/>
          </p:cNvSpPr>
          <p:nvPr>
            <p:ph type="body" sz="quarter" idx="16" hasCustomPrompt="1"/>
          </p:nvPr>
        </p:nvSpPr>
        <p:spPr>
          <a:xfrm>
            <a:off x="836613" y="482600"/>
            <a:ext cx="5259387" cy="417513"/>
          </a:xfrm>
          <a:prstGeom prst="rect">
            <a:avLst/>
          </a:prstGeom>
        </p:spPr>
        <p:txBody>
          <a:bodyPr/>
          <a:lstStyle>
            <a:lvl1pPr>
              <a:defRPr sz="2800" b="1" i="0">
                <a:solidFill>
                  <a:srgbClr val="005496"/>
                </a:solidFill>
                <a:latin typeface="Arial Black" panose="020B0604020202020204" pitchFamily="34" charset="0"/>
                <a:cs typeface="Arial Black" panose="020B0604020202020204" pitchFamily="34" charset="0"/>
              </a:defRPr>
            </a:lvl1pPr>
          </a:lstStyle>
          <a:p>
            <a:pPr lvl="0"/>
            <a:r>
              <a:rPr lang="en-US" dirty="0"/>
              <a:t>Title</a:t>
            </a:r>
          </a:p>
        </p:txBody>
      </p:sp>
      <p:sp>
        <p:nvSpPr>
          <p:cNvPr id="17" name="Text Placeholder 6">
            <a:extLst>
              <a:ext uri="{FF2B5EF4-FFF2-40B4-BE49-F238E27FC236}">
                <a16:creationId xmlns:a16="http://schemas.microsoft.com/office/drawing/2014/main" id="{2C966D95-42A5-F2C8-EEBC-0FC8B5BBEFC0}"/>
              </a:ext>
            </a:extLst>
          </p:cNvPr>
          <p:cNvSpPr>
            <a:spLocks noGrp="1"/>
          </p:cNvSpPr>
          <p:nvPr>
            <p:ph type="body" sz="quarter" idx="15" hasCustomPrompt="1"/>
          </p:nvPr>
        </p:nvSpPr>
        <p:spPr>
          <a:xfrm>
            <a:off x="863600" y="1390651"/>
            <a:ext cx="5232400" cy="4984749"/>
          </a:xfrm>
          <a:prstGeom prst="rect">
            <a:avLst/>
          </a:prstGeom>
        </p:spPr>
        <p:txBody>
          <a:bodyPr/>
          <a:lstStyle>
            <a:lvl1pPr marL="0" indent="0" algn="l">
              <a:buFontTx/>
              <a:buNone/>
              <a:defRPr sz="1600">
                <a:solidFill>
                  <a:srgbClr val="737577"/>
                </a:solidFill>
                <a:latin typeface="Arial" panose="020B0604020202020204" pitchFamily="34" charset="0"/>
                <a:cs typeface="Arial" panose="020B0604020202020204" pitchFamily="34" charset="0"/>
              </a:defRPr>
            </a:lvl1pPr>
            <a:lvl2pPr marL="457200" indent="0" algn="l">
              <a:buFontTx/>
              <a:buNone/>
              <a:defRPr sz="1400">
                <a:solidFill>
                  <a:srgbClr val="737577"/>
                </a:solidFill>
                <a:latin typeface="Arial" panose="020B0604020202020204" pitchFamily="34" charset="0"/>
                <a:cs typeface="Arial" panose="020B0604020202020204" pitchFamily="34" charset="0"/>
              </a:defRPr>
            </a:lvl2pPr>
            <a:lvl3pPr marL="914400" indent="0" algn="l">
              <a:buFontTx/>
              <a:buNone/>
              <a:defRPr sz="1400">
                <a:solidFill>
                  <a:srgbClr val="737577"/>
                </a:solidFill>
                <a:latin typeface="Arial" panose="020B0604020202020204" pitchFamily="34" charset="0"/>
                <a:cs typeface="Arial" panose="020B0604020202020204" pitchFamily="34" charset="0"/>
              </a:defRPr>
            </a:lvl3pPr>
            <a:lvl4pPr marL="1371600" indent="0" algn="l">
              <a:buFontTx/>
              <a:buNone/>
              <a:defRPr sz="1400">
                <a:solidFill>
                  <a:srgbClr val="737577"/>
                </a:solidFill>
                <a:latin typeface="Arial" panose="020B0604020202020204" pitchFamily="34" charset="0"/>
                <a:cs typeface="Arial" panose="020B0604020202020204" pitchFamily="34" charset="0"/>
              </a:defRPr>
            </a:lvl4pPr>
            <a:lvl5pPr marL="1828800" indent="0" algn="l">
              <a:buFontTx/>
              <a:buNone/>
              <a:defRPr sz="1400">
                <a:solidFill>
                  <a:srgbClr val="737577"/>
                </a:solidFill>
                <a:latin typeface="Arial" panose="020B0604020202020204" pitchFamily="34" charset="0"/>
                <a:cs typeface="Arial" panose="020B0604020202020204" pitchFamily="34" charset="0"/>
              </a:defRPr>
            </a:lvl5pPr>
          </a:lstStyle>
          <a:p>
            <a:pPr lvl="0"/>
            <a:r>
              <a:rPr lang="en-US" dirty="0"/>
              <a:t>Insert paragraph here</a:t>
            </a:r>
          </a:p>
        </p:txBody>
      </p:sp>
    </p:spTree>
    <p:extLst>
      <p:ext uri="{BB962C8B-B14F-4D97-AF65-F5344CB8AC3E}">
        <p14:creationId xmlns:p14="http://schemas.microsoft.com/office/powerpoint/2010/main" val="1589243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2_Blank">
    <p:spTree>
      <p:nvGrpSpPr>
        <p:cNvPr id="1" name=""/>
        <p:cNvGrpSpPr/>
        <p:nvPr/>
      </p:nvGrpSpPr>
      <p:grpSpPr>
        <a:xfrm>
          <a:off x="0" y="0"/>
          <a:ext cx="0" cy="0"/>
          <a:chOff x="0" y="0"/>
          <a:chExt cx="0" cy="0"/>
        </a:xfrm>
      </p:grpSpPr>
      <p:pic>
        <p:nvPicPr>
          <p:cNvPr id="9" name="Picture 8" descr="A white background with black and white clouds&#10;&#10;Description automatically generated">
            <a:extLst>
              <a:ext uri="{FF2B5EF4-FFF2-40B4-BE49-F238E27FC236}">
                <a16:creationId xmlns:a16="http://schemas.microsoft.com/office/drawing/2014/main" id="{3FA6FDB0-7EAB-7100-6F28-441968E78B0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0194" b="76740"/>
          <a:stretch/>
        </p:blipFill>
        <p:spPr>
          <a:xfrm>
            <a:off x="0" y="0"/>
            <a:ext cx="836852" cy="1116632"/>
          </a:xfrm>
          <a:prstGeom prst="rect">
            <a:avLst/>
          </a:prstGeom>
        </p:spPr>
      </p:pic>
      <p:pic>
        <p:nvPicPr>
          <p:cNvPr id="11" name="Picture 10" descr="A white background with black and white clouds&#10;&#10;Description automatically generated">
            <a:extLst>
              <a:ext uri="{FF2B5EF4-FFF2-40B4-BE49-F238E27FC236}">
                <a16:creationId xmlns:a16="http://schemas.microsoft.com/office/drawing/2014/main" id="{E2179980-7843-0C87-ED57-F821DD25A5F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85714" t="52381"/>
          <a:stretch/>
        </p:blipFill>
        <p:spPr>
          <a:xfrm>
            <a:off x="10972798" y="4572000"/>
            <a:ext cx="1219201" cy="2286000"/>
          </a:xfrm>
          <a:prstGeom prst="rect">
            <a:avLst/>
          </a:prstGeom>
        </p:spPr>
      </p:pic>
      <p:sp>
        <p:nvSpPr>
          <p:cNvPr id="2" name="Text Placeholder 1">
            <a:extLst>
              <a:ext uri="{FF2B5EF4-FFF2-40B4-BE49-F238E27FC236}">
                <a16:creationId xmlns:a16="http://schemas.microsoft.com/office/drawing/2014/main" id="{A1BE9B40-89AE-BB08-E488-260674A568C8}"/>
              </a:ext>
            </a:extLst>
          </p:cNvPr>
          <p:cNvSpPr>
            <a:spLocks noGrp="1"/>
          </p:cNvSpPr>
          <p:nvPr>
            <p:ph type="body" sz="quarter" idx="12" hasCustomPrompt="1"/>
          </p:nvPr>
        </p:nvSpPr>
        <p:spPr>
          <a:xfrm>
            <a:off x="838200" y="1261071"/>
            <a:ext cx="10515601" cy="633970"/>
          </a:xfrm>
          <a:prstGeom prst="rect">
            <a:avLst/>
          </a:prstGeom>
        </p:spPr>
        <p:txBody>
          <a:bodyPr/>
          <a:lstStyle>
            <a:lvl1pPr>
              <a:defRPr sz="16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Insert paragraph here</a:t>
            </a:r>
          </a:p>
        </p:txBody>
      </p:sp>
      <p:sp>
        <p:nvSpPr>
          <p:cNvPr id="10" name="Text Placeholder 2">
            <a:extLst>
              <a:ext uri="{FF2B5EF4-FFF2-40B4-BE49-F238E27FC236}">
                <a16:creationId xmlns:a16="http://schemas.microsoft.com/office/drawing/2014/main" id="{E4EC2B83-D8B2-EC75-443F-DA8822160CFF}"/>
              </a:ext>
            </a:extLst>
          </p:cNvPr>
          <p:cNvSpPr>
            <a:spLocks noGrp="1"/>
          </p:cNvSpPr>
          <p:nvPr>
            <p:ph type="body" sz="quarter" idx="15" hasCustomPrompt="1"/>
          </p:nvPr>
        </p:nvSpPr>
        <p:spPr>
          <a:xfrm>
            <a:off x="838200" y="2133600"/>
            <a:ext cx="4495800" cy="3672914"/>
          </a:xfrm>
          <a:prstGeom prst="rect">
            <a:avLst/>
          </a:prstGeom>
        </p:spPr>
        <p:txBody>
          <a:bodyPr/>
          <a:lstStyle>
            <a:lvl1pPr marL="0" marR="0" indent="0" defTabSz="914400" eaLnBrk="1" fontAlgn="auto" latinLnBrk="0" hangingPunct="1">
              <a:lnSpc>
                <a:spcPct val="100000"/>
              </a:lnSpc>
              <a:spcBef>
                <a:spcPts val="0"/>
              </a:spcBef>
              <a:spcAft>
                <a:spcPts val="0"/>
              </a:spcAft>
              <a:buClrTx/>
              <a:buSzTx/>
              <a:buFont typeface="Arial" panose="020B0604020202020204" pitchFamily="34" charset="0"/>
              <a:buNone/>
              <a:tabLst/>
              <a:defRPr sz="1600">
                <a:solidFill>
                  <a:srgbClr val="727577"/>
                </a:solidFill>
                <a:latin typeface="Arial" panose="020B0604020202020204" pitchFamily="34" charset="0"/>
                <a:cs typeface="Arial" panose="020B0604020202020204" pitchFamily="34" charset="0"/>
              </a:defRPr>
            </a:lvl1pPr>
            <a:lvl2pPr marL="742917" indent="-285750">
              <a:buFont typeface="Arial" panose="020B0604020202020204" pitchFamily="34" charset="0"/>
              <a:buChar char="•"/>
              <a:defRPr sz="1600">
                <a:solidFill>
                  <a:srgbClr val="727577"/>
                </a:solidFill>
                <a:latin typeface="Arial" panose="020B0604020202020204" pitchFamily="34" charset="0"/>
                <a:cs typeface="Arial" panose="020B0604020202020204" pitchFamily="34" charset="0"/>
              </a:defRPr>
            </a:lvl2pPr>
            <a:lvl3pPr marL="1200082" indent="-285750">
              <a:buFont typeface="Arial" panose="020B0604020202020204" pitchFamily="34" charset="0"/>
              <a:buChar char="•"/>
              <a:defRPr sz="1600">
                <a:solidFill>
                  <a:srgbClr val="727577"/>
                </a:solidFill>
                <a:latin typeface="Arial" panose="020B0604020202020204" pitchFamily="34" charset="0"/>
                <a:cs typeface="Arial" panose="020B0604020202020204" pitchFamily="34" charset="0"/>
              </a:defRPr>
            </a:lvl3pPr>
            <a:lvl4pPr marL="1657248" indent="-285750">
              <a:buFont typeface="Arial" panose="020B0604020202020204" pitchFamily="34" charset="0"/>
              <a:buChar char="•"/>
              <a:defRPr sz="1600">
                <a:solidFill>
                  <a:srgbClr val="727577"/>
                </a:solidFill>
                <a:latin typeface="Arial" panose="020B0604020202020204" pitchFamily="34" charset="0"/>
                <a:cs typeface="Arial" panose="020B0604020202020204" pitchFamily="34" charset="0"/>
              </a:defRPr>
            </a:lvl4pPr>
            <a:lvl5pPr marL="2114414" indent="-285750">
              <a:buFont typeface="Arial" panose="020B0604020202020204" pitchFamily="34" charset="0"/>
              <a:buChar char="•"/>
              <a:defRPr sz="1600">
                <a:solidFill>
                  <a:srgbClr val="727577"/>
                </a:solidFill>
                <a:latin typeface="Arial" panose="020B0604020202020204" pitchFamily="34" charset="0"/>
                <a:cs typeface="Arial" panose="020B0604020202020204" pitchFamily="34" charset="0"/>
              </a:defRPr>
            </a:lvl5p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Bullet list here</a:t>
            </a:r>
          </a:p>
          <a:p>
            <a:pPr lvl="0"/>
            <a:endParaRPr lang="en-US" dirty="0"/>
          </a:p>
        </p:txBody>
      </p:sp>
      <p:sp>
        <p:nvSpPr>
          <p:cNvPr id="13" name="Text Placeholder 2">
            <a:extLst>
              <a:ext uri="{FF2B5EF4-FFF2-40B4-BE49-F238E27FC236}">
                <a16:creationId xmlns:a16="http://schemas.microsoft.com/office/drawing/2014/main" id="{0F9B551E-E4B8-47C8-6085-F0A1D70FEDE9}"/>
              </a:ext>
            </a:extLst>
          </p:cNvPr>
          <p:cNvSpPr>
            <a:spLocks noGrp="1"/>
          </p:cNvSpPr>
          <p:nvPr>
            <p:ph type="body" sz="quarter" idx="16" hasCustomPrompt="1"/>
          </p:nvPr>
        </p:nvSpPr>
        <p:spPr>
          <a:xfrm>
            <a:off x="6131169" y="2133600"/>
            <a:ext cx="4495800" cy="3672914"/>
          </a:xfrm>
          <a:prstGeom prst="rect">
            <a:avLst/>
          </a:prstGeom>
        </p:spPr>
        <p:txBody>
          <a:bodyPr/>
          <a:lstStyle>
            <a:lvl1pPr marL="0" marR="0" indent="0" defTabSz="914400" eaLnBrk="1" fontAlgn="auto" latinLnBrk="0" hangingPunct="1">
              <a:lnSpc>
                <a:spcPct val="100000"/>
              </a:lnSpc>
              <a:spcBef>
                <a:spcPts val="0"/>
              </a:spcBef>
              <a:spcAft>
                <a:spcPts val="0"/>
              </a:spcAft>
              <a:buClrTx/>
              <a:buSzTx/>
              <a:buFont typeface="Arial" panose="020B0604020202020204" pitchFamily="34" charset="0"/>
              <a:buNone/>
              <a:tabLst/>
              <a:defRPr sz="1600">
                <a:solidFill>
                  <a:srgbClr val="727577"/>
                </a:solidFill>
                <a:latin typeface="Arial" panose="020B0604020202020204" pitchFamily="34" charset="0"/>
                <a:cs typeface="Arial" panose="020B0604020202020204" pitchFamily="34" charset="0"/>
              </a:defRPr>
            </a:lvl1pPr>
            <a:lvl2pPr marL="742917" indent="-285750">
              <a:buFont typeface="Arial" panose="020B0604020202020204" pitchFamily="34" charset="0"/>
              <a:buChar char="•"/>
              <a:defRPr sz="1600">
                <a:solidFill>
                  <a:srgbClr val="727577"/>
                </a:solidFill>
                <a:latin typeface="Arial" panose="020B0604020202020204" pitchFamily="34" charset="0"/>
                <a:cs typeface="Arial" panose="020B0604020202020204" pitchFamily="34" charset="0"/>
              </a:defRPr>
            </a:lvl2pPr>
            <a:lvl3pPr marL="1200082" indent="-285750">
              <a:buFont typeface="Arial" panose="020B0604020202020204" pitchFamily="34" charset="0"/>
              <a:buChar char="•"/>
              <a:defRPr sz="1600">
                <a:solidFill>
                  <a:srgbClr val="727577"/>
                </a:solidFill>
                <a:latin typeface="Arial" panose="020B0604020202020204" pitchFamily="34" charset="0"/>
                <a:cs typeface="Arial" panose="020B0604020202020204" pitchFamily="34" charset="0"/>
              </a:defRPr>
            </a:lvl3pPr>
            <a:lvl4pPr marL="1657248" indent="-285750">
              <a:buFont typeface="Arial" panose="020B0604020202020204" pitchFamily="34" charset="0"/>
              <a:buChar char="•"/>
              <a:defRPr sz="1600">
                <a:solidFill>
                  <a:srgbClr val="727577"/>
                </a:solidFill>
                <a:latin typeface="Arial" panose="020B0604020202020204" pitchFamily="34" charset="0"/>
                <a:cs typeface="Arial" panose="020B0604020202020204" pitchFamily="34" charset="0"/>
              </a:defRPr>
            </a:lvl4pPr>
            <a:lvl5pPr marL="2114414" indent="-285750">
              <a:buFont typeface="Arial" panose="020B0604020202020204" pitchFamily="34" charset="0"/>
              <a:buChar char="•"/>
              <a:defRPr sz="1600">
                <a:solidFill>
                  <a:srgbClr val="727577"/>
                </a:solidFill>
                <a:latin typeface="Arial" panose="020B0604020202020204" pitchFamily="34" charset="0"/>
                <a:cs typeface="Arial" panose="020B0604020202020204" pitchFamily="34" charset="0"/>
              </a:defRPr>
            </a:lvl5p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Bullet list here</a:t>
            </a:r>
          </a:p>
          <a:p>
            <a:pPr lvl="0"/>
            <a:endParaRPr lang="en-US" dirty="0"/>
          </a:p>
        </p:txBody>
      </p:sp>
      <p:grpSp>
        <p:nvGrpSpPr>
          <p:cNvPr id="28" name="Group 27">
            <a:extLst>
              <a:ext uri="{FF2B5EF4-FFF2-40B4-BE49-F238E27FC236}">
                <a16:creationId xmlns:a16="http://schemas.microsoft.com/office/drawing/2014/main" id="{2011DED9-AA3F-9691-A5FF-65B139623C60}"/>
              </a:ext>
            </a:extLst>
          </p:cNvPr>
          <p:cNvGrpSpPr/>
          <p:nvPr userDrawn="1"/>
        </p:nvGrpSpPr>
        <p:grpSpPr>
          <a:xfrm>
            <a:off x="-1371600" y="19307"/>
            <a:ext cx="1134093" cy="2893539"/>
            <a:chOff x="-1371600" y="19307"/>
            <a:chExt cx="1134093" cy="2893539"/>
          </a:xfrm>
        </p:grpSpPr>
        <p:sp>
          <p:nvSpPr>
            <p:cNvPr id="29" name="Title 3">
              <a:extLst>
                <a:ext uri="{FF2B5EF4-FFF2-40B4-BE49-F238E27FC236}">
                  <a16:creationId xmlns:a16="http://schemas.microsoft.com/office/drawing/2014/main" id="{306A47E1-157C-0A34-0821-C7B019B9C567}"/>
                </a:ext>
              </a:extLst>
            </p:cNvPr>
            <p:cNvSpPr txBox="1">
              <a:spLocks/>
            </p:cNvSpPr>
            <p:nvPr userDrawn="1"/>
          </p:nvSpPr>
          <p:spPr>
            <a:xfrm>
              <a:off x="-1371600" y="19307"/>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100" b="1" u="sng">
                  <a:latin typeface="+mn-lt"/>
                </a:rPr>
                <a:t>Color Palette</a:t>
              </a:r>
              <a:endParaRPr lang="en-US" sz="1100" b="1" u="sng" dirty="0">
                <a:latin typeface="+mn-lt"/>
              </a:endParaRPr>
            </a:p>
          </p:txBody>
        </p:sp>
        <p:sp>
          <p:nvSpPr>
            <p:cNvPr id="30" name="Rectangle 29">
              <a:extLst>
                <a:ext uri="{FF2B5EF4-FFF2-40B4-BE49-F238E27FC236}">
                  <a16:creationId xmlns:a16="http://schemas.microsoft.com/office/drawing/2014/main" id="{B6548AAA-0C31-A350-45AF-C30BE9119FDE}"/>
                </a:ext>
              </a:extLst>
            </p:cNvPr>
            <p:cNvSpPr/>
            <p:nvPr userDrawn="1"/>
          </p:nvSpPr>
          <p:spPr>
            <a:xfrm>
              <a:off x="-1258381" y="482790"/>
              <a:ext cx="256064" cy="295021"/>
            </a:xfrm>
            <a:prstGeom prst="rect">
              <a:avLst/>
            </a:prstGeom>
            <a:solidFill>
              <a:srgbClr val="005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724169F-E854-3237-C056-6E9FCD76D0FD}"/>
                </a:ext>
              </a:extLst>
            </p:cNvPr>
            <p:cNvSpPr/>
            <p:nvPr userDrawn="1"/>
          </p:nvSpPr>
          <p:spPr>
            <a:xfrm>
              <a:off x="-1258382" y="800486"/>
              <a:ext cx="256064" cy="295021"/>
            </a:xfrm>
            <a:prstGeom prst="rect">
              <a:avLst/>
            </a:prstGeom>
            <a:solidFill>
              <a:srgbClr val="737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C0B6B692-F6C0-DE4C-553F-D668F8D582B6}"/>
                </a:ext>
              </a:extLst>
            </p:cNvPr>
            <p:cNvSpPr/>
            <p:nvPr userDrawn="1"/>
          </p:nvSpPr>
          <p:spPr>
            <a:xfrm>
              <a:off x="-1258382" y="1116632"/>
              <a:ext cx="256064" cy="295021"/>
            </a:xfrm>
            <a:prstGeom prst="rect">
              <a:avLst/>
            </a:prstGeom>
            <a:solidFill>
              <a:schemeClr val="bg1"/>
            </a:solidFill>
            <a:ln w="3175">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96A7DA46-0C90-A030-7EAF-8C6A7721A7C6}"/>
                </a:ext>
              </a:extLst>
            </p:cNvPr>
            <p:cNvSpPr/>
            <p:nvPr userDrawn="1"/>
          </p:nvSpPr>
          <p:spPr>
            <a:xfrm>
              <a:off x="-1258382" y="1685761"/>
              <a:ext cx="256066" cy="295021"/>
            </a:xfrm>
            <a:prstGeom prst="rect">
              <a:avLst/>
            </a:prstGeom>
            <a:solidFill>
              <a:srgbClr val="D3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D5D6"/>
                </a:solidFill>
              </a:endParaRPr>
            </a:p>
          </p:txBody>
        </p:sp>
        <p:sp>
          <p:nvSpPr>
            <p:cNvPr id="34" name="Rectangle 33">
              <a:extLst>
                <a:ext uri="{FF2B5EF4-FFF2-40B4-BE49-F238E27FC236}">
                  <a16:creationId xmlns:a16="http://schemas.microsoft.com/office/drawing/2014/main" id="{50DC3757-3DE5-5FA5-BA45-872F549E9D57}"/>
                </a:ext>
              </a:extLst>
            </p:cNvPr>
            <p:cNvSpPr/>
            <p:nvPr userDrawn="1"/>
          </p:nvSpPr>
          <p:spPr>
            <a:xfrm>
              <a:off x="-1257938" y="1995267"/>
              <a:ext cx="255621" cy="295021"/>
            </a:xfrm>
            <a:prstGeom prst="rect">
              <a:avLst/>
            </a:prstGeom>
            <a:solidFill>
              <a:srgbClr val="F37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2AAE61CA-1DE8-1916-489B-2BC47212C01A}"/>
                </a:ext>
              </a:extLst>
            </p:cNvPr>
            <p:cNvSpPr/>
            <p:nvPr userDrawn="1"/>
          </p:nvSpPr>
          <p:spPr>
            <a:xfrm>
              <a:off x="-1258382" y="2306368"/>
              <a:ext cx="256065" cy="295021"/>
            </a:xfrm>
            <a:prstGeom prst="rect">
              <a:avLst/>
            </a:prstGeom>
            <a:solidFill>
              <a:srgbClr val="00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19419BBD-79C4-5063-B28E-91E43D3409D9}"/>
                </a:ext>
              </a:extLst>
            </p:cNvPr>
            <p:cNvSpPr/>
            <p:nvPr userDrawn="1"/>
          </p:nvSpPr>
          <p:spPr>
            <a:xfrm>
              <a:off x="-1258382" y="2617825"/>
              <a:ext cx="256066" cy="29502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itle 3">
              <a:extLst>
                <a:ext uri="{FF2B5EF4-FFF2-40B4-BE49-F238E27FC236}">
                  <a16:creationId xmlns:a16="http://schemas.microsoft.com/office/drawing/2014/main" id="{07904CFE-F0FE-687D-B6D7-B32F1DC32E1B}"/>
                </a:ext>
              </a:extLst>
            </p:cNvPr>
            <p:cNvSpPr txBox="1">
              <a:spLocks/>
            </p:cNvSpPr>
            <p:nvPr userDrawn="1"/>
          </p:nvSpPr>
          <p:spPr>
            <a:xfrm>
              <a:off x="-1349831" y="258797"/>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900" b="1" dirty="0">
                  <a:latin typeface="+mn-lt"/>
                </a:rPr>
                <a:t>Primary </a:t>
              </a:r>
            </a:p>
          </p:txBody>
        </p:sp>
        <p:sp>
          <p:nvSpPr>
            <p:cNvPr id="38" name="Title 3">
              <a:extLst>
                <a:ext uri="{FF2B5EF4-FFF2-40B4-BE49-F238E27FC236}">
                  <a16:creationId xmlns:a16="http://schemas.microsoft.com/office/drawing/2014/main" id="{860F4541-BBA6-822F-D06A-15006B591C95}"/>
                </a:ext>
              </a:extLst>
            </p:cNvPr>
            <p:cNvSpPr txBox="1">
              <a:spLocks/>
            </p:cNvSpPr>
            <p:nvPr userDrawn="1"/>
          </p:nvSpPr>
          <p:spPr>
            <a:xfrm>
              <a:off x="-1354182" y="1499631"/>
              <a:ext cx="1098160" cy="18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900" b="1" dirty="0">
                  <a:latin typeface="+mn-lt"/>
                </a:rPr>
                <a:t>Secondary</a:t>
              </a:r>
            </a:p>
          </p:txBody>
        </p:sp>
        <p:sp>
          <p:nvSpPr>
            <p:cNvPr id="39" name="Title 3">
              <a:extLst>
                <a:ext uri="{FF2B5EF4-FFF2-40B4-BE49-F238E27FC236}">
                  <a16:creationId xmlns:a16="http://schemas.microsoft.com/office/drawing/2014/main" id="{87C12A81-6ED0-A33D-0C5F-A0331C5AFA1D}"/>
                </a:ext>
              </a:extLst>
            </p:cNvPr>
            <p:cNvSpPr txBox="1">
              <a:spLocks/>
            </p:cNvSpPr>
            <p:nvPr userDrawn="1"/>
          </p:nvSpPr>
          <p:spPr>
            <a:xfrm>
              <a:off x="-968830" y="585740"/>
              <a:ext cx="728878" cy="12978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err="1">
                  <a:latin typeface="Arial Narrow" panose="020B0606020202030204" pitchFamily="34" charset="0"/>
                </a:rPr>
                <a:t>Athletico</a:t>
              </a:r>
              <a:r>
                <a:rPr lang="en-US" sz="1000" dirty="0">
                  <a:latin typeface="Arial Narrow" panose="020B0606020202030204" pitchFamily="34" charset="0"/>
                </a:rPr>
                <a:t> Blue</a:t>
              </a:r>
            </a:p>
          </p:txBody>
        </p:sp>
        <p:sp>
          <p:nvSpPr>
            <p:cNvPr id="40" name="Title 3">
              <a:extLst>
                <a:ext uri="{FF2B5EF4-FFF2-40B4-BE49-F238E27FC236}">
                  <a16:creationId xmlns:a16="http://schemas.microsoft.com/office/drawing/2014/main" id="{7355909F-F0F6-9110-0B60-F73DDEB0C348}"/>
                </a:ext>
              </a:extLst>
            </p:cNvPr>
            <p:cNvSpPr txBox="1">
              <a:spLocks/>
            </p:cNvSpPr>
            <p:nvPr userDrawn="1"/>
          </p:nvSpPr>
          <p:spPr>
            <a:xfrm>
              <a:off x="-967482" y="899757"/>
              <a:ext cx="728878" cy="129781"/>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err="1">
                  <a:solidFill>
                    <a:srgbClr val="737577"/>
                  </a:solidFill>
                  <a:latin typeface="Arial Narrow" panose="020B0606020202030204" pitchFamily="34" charset="0"/>
                </a:rPr>
                <a:t>Athletico</a:t>
              </a:r>
              <a:r>
                <a:rPr lang="en-US" sz="1000" dirty="0">
                  <a:solidFill>
                    <a:srgbClr val="737577"/>
                  </a:solidFill>
                  <a:latin typeface="Arial Narrow" panose="020B0606020202030204" pitchFamily="34" charset="0"/>
                </a:rPr>
                <a:t> Gray</a:t>
              </a:r>
            </a:p>
          </p:txBody>
        </p:sp>
        <p:sp>
          <p:nvSpPr>
            <p:cNvPr id="41" name="Title 3">
              <a:extLst>
                <a:ext uri="{FF2B5EF4-FFF2-40B4-BE49-F238E27FC236}">
                  <a16:creationId xmlns:a16="http://schemas.microsoft.com/office/drawing/2014/main" id="{CDFAD677-0D1A-B574-6BE0-3B4724823B71}"/>
                </a:ext>
              </a:extLst>
            </p:cNvPr>
            <p:cNvSpPr txBox="1">
              <a:spLocks/>
            </p:cNvSpPr>
            <p:nvPr userDrawn="1"/>
          </p:nvSpPr>
          <p:spPr>
            <a:xfrm>
              <a:off x="-968830" y="1223112"/>
              <a:ext cx="728878" cy="12978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000000"/>
                  </a:solidFill>
                  <a:latin typeface="Arial Narrow" panose="020B0606020202030204" pitchFamily="34" charset="0"/>
                </a:rPr>
                <a:t>White</a:t>
              </a:r>
            </a:p>
          </p:txBody>
        </p:sp>
        <p:sp>
          <p:nvSpPr>
            <p:cNvPr id="42" name="Title 3">
              <a:extLst>
                <a:ext uri="{FF2B5EF4-FFF2-40B4-BE49-F238E27FC236}">
                  <a16:creationId xmlns:a16="http://schemas.microsoft.com/office/drawing/2014/main" id="{017E7064-E33B-4350-D1DB-6FF310D9F89F}"/>
                </a:ext>
              </a:extLst>
            </p:cNvPr>
            <p:cNvSpPr txBox="1">
              <a:spLocks/>
            </p:cNvSpPr>
            <p:nvPr userDrawn="1"/>
          </p:nvSpPr>
          <p:spPr>
            <a:xfrm>
              <a:off x="-967733" y="177760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D3D5D6"/>
                  </a:solidFill>
                  <a:latin typeface="Arial Narrow" panose="020B0606020202030204" pitchFamily="34" charset="0"/>
                </a:rPr>
                <a:t>Light Gray</a:t>
              </a:r>
            </a:p>
          </p:txBody>
        </p:sp>
        <p:sp>
          <p:nvSpPr>
            <p:cNvPr id="43" name="Title 3">
              <a:extLst>
                <a:ext uri="{FF2B5EF4-FFF2-40B4-BE49-F238E27FC236}">
                  <a16:creationId xmlns:a16="http://schemas.microsoft.com/office/drawing/2014/main" id="{B5C7E3F2-0894-E581-B47B-7B27B868DF51}"/>
                </a:ext>
              </a:extLst>
            </p:cNvPr>
            <p:cNvSpPr txBox="1">
              <a:spLocks/>
            </p:cNvSpPr>
            <p:nvPr userDrawn="1"/>
          </p:nvSpPr>
          <p:spPr>
            <a:xfrm>
              <a:off x="-966385" y="208175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F37761"/>
                  </a:solidFill>
                  <a:latin typeface="Arial Narrow" panose="020B0606020202030204" pitchFamily="34" charset="0"/>
                </a:rPr>
                <a:t>Coral</a:t>
              </a:r>
            </a:p>
          </p:txBody>
        </p:sp>
        <p:sp>
          <p:nvSpPr>
            <p:cNvPr id="44" name="Title 3">
              <a:extLst>
                <a:ext uri="{FF2B5EF4-FFF2-40B4-BE49-F238E27FC236}">
                  <a16:creationId xmlns:a16="http://schemas.microsoft.com/office/drawing/2014/main" id="{D758DEEB-B452-3C0A-2512-DB4354DA9E77}"/>
                </a:ext>
              </a:extLst>
            </p:cNvPr>
            <p:cNvSpPr txBox="1">
              <a:spLocks/>
            </p:cNvSpPr>
            <p:nvPr userDrawn="1"/>
          </p:nvSpPr>
          <p:spPr>
            <a:xfrm>
              <a:off x="-967733" y="2391957"/>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latin typeface="Arial Narrow" panose="020B0606020202030204" pitchFamily="34" charset="0"/>
                </a:rPr>
                <a:t>Navy Blue</a:t>
              </a:r>
            </a:p>
          </p:txBody>
        </p:sp>
        <p:sp>
          <p:nvSpPr>
            <p:cNvPr id="45" name="Title 3">
              <a:extLst>
                <a:ext uri="{FF2B5EF4-FFF2-40B4-BE49-F238E27FC236}">
                  <a16:creationId xmlns:a16="http://schemas.microsoft.com/office/drawing/2014/main" id="{C702877F-F37F-56B2-97D7-CB1EA57AE10C}"/>
                </a:ext>
              </a:extLst>
            </p:cNvPr>
            <p:cNvSpPr txBox="1">
              <a:spLocks/>
            </p:cNvSpPr>
            <p:nvPr userDrawn="1"/>
          </p:nvSpPr>
          <p:spPr>
            <a:xfrm>
              <a:off x="-966637" y="2705528"/>
              <a:ext cx="728878" cy="14275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r>
                <a:rPr lang="en-US" sz="1000" dirty="0">
                  <a:solidFill>
                    <a:srgbClr val="000000"/>
                  </a:solidFill>
                  <a:latin typeface="Arial Narrow" panose="020B0606020202030204" pitchFamily="34" charset="0"/>
                </a:rPr>
                <a:t>Black</a:t>
              </a:r>
            </a:p>
          </p:txBody>
        </p:sp>
      </p:grpSp>
      <p:cxnSp>
        <p:nvCxnSpPr>
          <p:cNvPr id="5" name="Straight Connector 4">
            <a:extLst>
              <a:ext uri="{FF2B5EF4-FFF2-40B4-BE49-F238E27FC236}">
                <a16:creationId xmlns:a16="http://schemas.microsoft.com/office/drawing/2014/main" id="{641AFED1-DD09-EEF8-3C27-734FC898BC50}"/>
              </a:ext>
            </a:extLst>
          </p:cNvPr>
          <p:cNvCxnSpPr/>
          <p:nvPr userDrawn="1"/>
        </p:nvCxnSpPr>
        <p:spPr>
          <a:xfrm>
            <a:off x="5715000" y="2133600"/>
            <a:ext cx="0" cy="3672914"/>
          </a:xfrm>
          <a:prstGeom prst="line">
            <a:avLst/>
          </a:prstGeom>
          <a:ln w="19050">
            <a:solidFill>
              <a:srgbClr val="F3776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29B8AA5-EA8C-3E34-649D-570B60B09734}"/>
              </a:ext>
            </a:extLst>
          </p:cNvPr>
          <p:cNvSpPr txBox="1"/>
          <p:nvPr userDrawn="1"/>
        </p:nvSpPr>
        <p:spPr>
          <a:xfrm>
            <a:off x="-1692730" y="3046254"/>
            <a:ext cx="1447800" cy="1061829"/>
          </a:xfrm>
          <a:prstGeom prst="rect">
            <a:avLst/>
          </a:prstGeom>
          <a:noFill/>
        </p:spPr>
        <p:txBody>
          <a:bodyPr wrap="square" rtlCol="0">
            <a:spAutoFit/>
          </a:bodyPr>
          <a:lstStyle/>
          <a:p>
            <a:pPr algn="l"/>
            <a:r>
              <a:rPr lang="en-US" sz="900" i="1" dirty="0">
                <a:solidFill>
                  <a:srgbClr val="FF0000"/>
                </a:solidFill>
                <a:latin typeface="Arial" panose="020B0604020202020204" pitchFamily="34" charset="0"/>
                <a:cs typeface="Arial" panose="020B0604020202020204" pitchFamily="34" charset="0"/>
              </a:rPr>
              <a:t>Please use the appropriate template per the presentation’s slide size. Avoid adjusting the slide size to prevent warping within the template.</a:t>
            </a:r>
          </a:p>
        </p:txBody>
      </p:sp>
      <p:pic>
        <p:nvPicPr>
          <p:cNvPr id="8" name="Picture 7">
            <a:extLst>
              <a:ext uri="{FF2B5EF4-FFF2-40B4-BE49-F238E27FC236}">
                <a16:creationId xmlns:a16="http://schemas.microsoft.com/office/drawing/2014/main" id="{68BAB9B3-98FB-1F36-D413-4059FB52494D}"/>
              </a:ext>
            </a:extLst>
          </p:cNvPr>
          <p:cNvPicPr>
            <a:picLocks noChangeAspect="1"/>
          </p:cNvPicPr>
          <p:nvPr userDrawn="1"/>
        </p:nvPicPr>
        <p:blipFill>
          <a:blip r:embed="rId4"/>
          <a:stretch>
            <a:fillRect/>
          </a:stretch>
        </p:blipFill>
        <p:spPr>
          <a:xfrm>
            <a:off x="10350796" y="15961"/>
            <a:ext cx="1841204" cy="672674"/>
          </a:xfrm>
          <a:prstGeom prst="rect">
            <a:avLst/>
          </a:prstGeom>
        </p:spPr>
      </p:pic>
      <p:sp>
        <p:nvSpPr>
          <p:cNvPr id="12" name="Holder 4">
            <a:extLst>
              <a:ext uri="{FF2B5EF4-FFF2-40B4-BE49-F238E27FC236}">
                <a16:creationId xmlns:a16="http://schemas.microsoft.com/office/drawing/2014/main" id="{6337C57F-A22A-8692-2E68-FD63B1A919C4}"/>
              </a:ext>
            </a:extLst>
          </p:cNvPr>
          <p:cNvSpPr>
            <a:spLocks noGrp="1"/>
          </p:cNvSpPr>
          <p:nvPr>
            <p:ph type="sldNum" sz="quarter" idx="7"/>
          </p:nvPr>
        </p:nvSpPr>
        <p:spPr>
          <a:xfrm>
            <a:off x="11271398" y="6474889"/>
            <a:ext cx="768131" cy="383111"/>
          </a:xfrm>
          <a:prstGeom prst="rect">
            <a:avLst/>
          </a:prstGeom>
        </p:spPr>
        <p:txBody>
          <a:bodyPr lIns="0" tIns="0" rIns="0" bIns="0"/>
          <a:lstStyle>
            <a:lvl1pPr algn="r">
              <a:defRPr>
                <a:solidFill>
                  <a:schemeClr val="bg1"/>
                </a:solidFill>
              </a:defRPr>
            </a:lvl1pPr>
          </a:lstStyle>
          <a:p>
            <a:fld id="{B6F15528-21DE-4FAA-801E-634DDDAF4B2B}" type="slidenum">
              <a:rPr lang="en-US" smtClean="0"/>
              <a:pPr/>
              <a:t>‹#›</a:t>
            </a:fld>
            <a:endParaRPr lang="en-US" dirty="0"/>
          </a:p>
        </p:txBody>
      </p:sp>
      <p:sp>
        <p:nvSpPr>
          <p:cNvPr id="3" name="Text Placeholder 7">
            <a:extLst>
              <a:ext uri="{FF2B5EF4-FFF2-40B4-BE49-F238E27FC236}">
                <a16:creationId xmlns:a16="http://schemas.microsoft.com/office/drawing/2014/main" id="{CC31F05A-F917-3EC7-30F9-B3DA0CE165BD}"/>
              </a:ext>
            </a:extLst>
          </p:cNvPr>
          <p:cNvSpPr>
            <a:spLocks noGrp="1"/>
          </p:cNvSpPr>
          <p:nvPr>
            <p:ph type="body" sz="quarter" idx="17" hasCustomPrompt="1"/>
          </p:nvPr>
        </p:nvSpPr>
        <p:spPr>
          <a:xfrm>
            <a:off x="836613" y="482600"/>
            <a:ext cx="9513887" cy="417513"/>
          </a:xfrm>
          <a:prstGeom prst="rect">
            <a:avLst/>
          </a:prstGeom>
        </p:spPr>
        <p:txBody>
          <a:bodyPr/>
          <a:lstStyle>
            <a:lvl1pPr>
              <a:defRPr sz="2800" b="1" i="0">
                <a:solidFill>
                  <a:srgbClr val="005496"/>
                </a:solidFill>
                <a:latin typeface="Arial Black" panose="020B0604020202020204" pitchFamily="34" charset="0"/>
                <a:cs typeface="Arial Black" panose="020B0604020202020204" pitchFamily="34" charset="0"/>
              </a:defRPr>
            </a:lvl1pPr>
          </a:lstStyle>
          <a:p>
            <a:pPr lvl="0"/>
            <a:r>
              <a:rPr lang="en-US" dirty="0"/>
              <a:t>Title</a:t>
            </a:r>
          </a:p>
        </p:txBody>
      </p:sp>
    </p:spTree>
    <p:extLst>
      <p:ext uri="{BB962C8B-B14F-4D97-AF65-F5344CB8AC3E}">
        <p14:creationId xmlns:p14="http://schemas.microsoft.com/office/powerpoint/2010/main" val="2250230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5" r:id="rId18"/>
    <p:sldLayoutId id="2147483707" r:id="rId19"/>
    <p:sldLayoutId id="2147483706" r:id="rId20"/>
  </p:sldLayoutIdLst>
  <p:hf hdr="0" ftr="0" dt="0"/>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s://www.instagram.com/reel/C9SN0nrM0ce/" TargetMode="External"/><Relationship Id="rId7" Type="http://schemas.openxmlformats.org/officeDocument/2006/relationships/image" Target="../media/image46.png"/><Relationship Id="rId2" Type="http://schemas.openxmlformats.org/officeDocument/2006/relationships/hyperlink" Target="https://www.instagram.com/reel/DEm_AHQRxpp/" TargetMode="External"/><Relationship Id="rId1" Type="http://schemas.openxmlformats.org/officeDocument/2006/relationships/slideLayout" Target="../slideLayouts/slideLayout5.xml"/><Relationship Id="rId6" Type="http://schemas.openxmlformats.org/officeDocument/2006/relationships/hyperlink" Target="https://www.instagram.com/reel/DJMR3koRcJG/" TargetMode="External"/><Relationship Id="rId5" Type="http://schemas.openxmlformats.org/officeDocument/2006/relationships/image" Target="../media/image45.png"/><Relationship Id="rId4" Type="http://schemas.openxmlformats.org/officeDocument/2006/relationships/hyperlink" Target="https://www.instagram.com/reel/DIecxC5R8BP/" TargetMode="External"/><Relationship Id="rId9"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hyperlink" Target="https://www.instagram.com/reel/DE7lPfMRfZo/" TargetMode="External"/><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5.xml"/><Relationship Id="rId6" Type="http://schemas.openxmlformats.org/officeDocument/2006/relationships/hyperlink" Target="https://www.instagram.com/reel/DGGTztuRSrZ/" TargetMode="External"/><Relationship Id="rId5" Type="http://schemas.openxmlformats.org/officeDocument/2006/relationships/image" Target="../media/image51.png"/><Relationship Id="rId4" Type="http://schemas.openxmlformats.org/officeDocument/2006/relationships/hyperlink" Target="https://www.instagram.com/reel/DPoYy3Tjdx8/" TargetMode="External"/><Relationship Id="rId9" Type="http://schemas.openxmlformats.org/officeDocument/2006/relationships/hyperlink" Target="https://www.instagram.com/reel/DKj9tjOoHAd/"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3.png"/><Relationship Id="rId7" Type="http://schemas.openxmlformats.org/officeDocument/2006/relationships/image" Target="../media/image56.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hyperlink" Target="https://www.instagram.com/reel/DP34Y72DVIK/"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s://csm.apta.org/" TargetMode="Externa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1.png"/><Relationship Id="rId3" Type="http://schemas.openxmlformats.org/officeDocument/2006/relationships/image" Target="../media/image61.jpeg"/><Relationship Id="rId7" Type="http://schemas.openxmlformats.org/officeDocument/2006/relationships/image" Target="../media/image65.jpeg"/><Relationship Id="rId12" Type="http://schemas.openxmlformats.org/officeDocument/2006/relationships/image" Target="../media/image70.png"/><Relationship Id="rId2" Type="http://schemas.openxmlformats.org/officeDocument/2006/relationships/image" Target="../media/image60.png"/><Relationship Id="rId1" Type="http://schemas.openxmlformats.org/officeDocument/2006/relationships/slideLayout" Target="../slideLayouts/slideLayout5.xml"/><Relationship Id="rId6" Type="http://schemas.openxmlformats.org/officeDocument/2006/relationships/image" Target="../media/image64.jpeg"/><Relationship Id="rId11" Type="http://schemas.openxmlformats.org/officeDocument/2006/relationships/image" Target="../media/image69.jpeg"/><Relationship Id="rId5" Type="http://schemas.openxmlformats.org/officeDocument/2006/relationships/image" Target="../media/image63.jpeg"/><Relationship Id="rId10" Type="http://schemas.openxmlformats.org/officeDocument/2006/relationships/image" Target="../media/image68.jpeg"/><Relationship Id="rId4" Type="http://schemas.openxmlformats.org/officeDocument/2006/relationships/image" Target="../media/image62.jpeg"/><Relationship Id="rId9" Type="http://schemas.openxmlformats.org/officeDocument/2006/relationships/image" Target="../media/image67.jpeg"/></Relationships>
</file>

<file path=ppt/slides/_rels/slide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9.xml"/><Relationship Id="rId5" Type="http://schemas.openxmlformats.org/officeDocument/2006/relationships/image" Target="../media/image75.png"/><Relationship Id="rId4" Type="http://schemas.openxmlformats.org/officeDocument/2006/relationships/image" Target="../media/image74.png"/></Relationships>
</file>

<file path=ppt/slides/_rels/slide1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82.png"/><Relationship Id="rId4" Type="http://schemas.openxmlformats.org/officeDocument/2006/relationships/image" Target="../media/image81.png"/></Relationships>
</file>

<file path=ppt/slides/_rels/slide1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5.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png"/></Relationships>
</file>

<file path=ppt/slides/_rels/slide1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jpg"/><Relationship Id="rId7" Type="http://schemas.openxmlformats.org/officeDocument/2006/relationships/image" Target="../media/image93.png"/><Relationship Id="rId2" Type="http://schemas.openxmlformats.org/officeDocument/2006/relationships/image" Target="../media/image88.jpeg"/><Relationship Id="rId1" Type="http://schemas.openxmlformats.org/officeDocument/2006/relationships/slideLayout" Target="../slideLayouts/slideLayout5.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9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5.xml"/><Relationship Id="rId6" Type="http://schemas.openxmlformats.org/officeDocument/2006/relationships/image" Target="../media/image100.jpeg"/><Relationship Id="rId5" Type="http://schemas.openxmlformats.org/officeDocument/2006/relationships/image" Target="../media/image99.png"/><Relationship Id="rId4" Type="http://schemas.openxmlformats.org/officeDocument/2006/relationships/image" Target="../media/image98.jpeg"/></Relationships>
</file>

<file path=ppt/slides/_rels/slide2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5.xml"/><Relationship Id="rId5" Type="http://schemas.openxmlformats.org/officeDocument/2006/relationships/hyperlink" Target="https://www.linkedin.com/in/sarah-taylor-561276130/" TargetMode="External"/><Relationship Id="rId4" Type="http://schemas.openxmlformats.org/officeDocument/2006/relationships/image" Target="../media/image104.png"/></Relationships>
</file>

<file path=ppt/slides/_rels/slide2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5.xml"/><Relationship Id="rId6" Type="http://schemas.openxmlformats.org/officeDocument/2006/relationships/image" Target="../media/image107.png"/><Relationship Id="rId5" Type="http://schemas.openxmlformats.org/officeDocument/2006/relationships/hyperlink" Target="http://www.linkedin.com/in/sarah-taylor-561276130" TargetMode="External"/><Relationship Id="rId4" Type="http://schemas.openxmlformats.org/officeDocument/2006/relationships/hyperlink" Target="mailto:sarahtaylor1515@gmail.com"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hyperlink" Target="https://x.com/Athletico" TargetMode="External"/><Relationship Id="rId18" Type="http://schemas.openxmlformats.org/officeDocument/2006/relationships/image" Target="../media/image29.png"/><Relationship Id="rId3" Type="http://schemas.openxmlformats.org/officeDocument/2006/relationships/hyperlink" Target="https://www.facebook.com/athleticopt/" TargetMode="External"/><Relationship Id="rId7" Type="http://schemas.openxmlformats.org/officeDocument/2006/relationships/hyperlink" Target="https://www.linkedin.com/company/athletico/" TargetMode="External"/><Relationship Id="rId12" Type="http://schemas.openxmlformats.org/officeDocument/2006/relationships/image" Target="../media/image26.png"/><Relationship Id="rId17" Type="http://schemas.openxmlformats.org/officeDocument/2006/relationships/hyperlink" Target="https://www.strava.com/clubs/athleticopt" TargetMode="External"/><Relationship Id="rId2" Type="http://schemas.openxmlformats.org/officeDocument/2006/relationships/notesSlide" Target="../notesSlides/notesSlide1.xml"/><Relationship Id="rId16"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23.png"/><Relationship Id="rId11" Type="http://schemas.openxmlformats.org/officeDocument/2006/relationships/hyperlink" Target="https://www.tiktok.com/@athletico_pt" TargetMode="External"/><Relationship Id="rId5" Type="http://schemas.openxmlformats.org/officeDocument/2006/relationships/hyperlink" Target="https://www.instagram.com/athletico_pt" TargetMode="External"/><Relationship Id="rId15" Type="http://schemas.openxmlformats.org/officeDocument/2006/relationships/hyperlink" Target="https://www.youtube.com/@AthleticoPT" TargetMode="External"/><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hyperlink" Target="https://www.pinterest.com/athletico_pt/" TargetMode="External"/><Relationship Id="rId14"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aspire.io/" TargetMode="External"/><Relationship Id="rId1" Type="http://schemas.openxmlformats.org/officeDocument/2006/relationships/slideLayout" Target="../slideLayouts/slideLayout5.xml"/><Relationship Id="rId5" Type="http://schemas.openxmlformats.org/officeDocument/2006/relationships/image" Target="../media/image40.jpe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hyperlink" Target="https://www.athletico.com/locations/flower-mound-tx/" TargetMode="External"/><Relationship Id="rId7"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42.jpeg"/><Relationship Id="rId5" Type="http://schemas.openxmlformats.org/officeDocument/2006/relationships/hyperlink" Target="https://www.instagram.com/p/DHlmPDfxdrD/" TargetMode="External"/><Relationship Id="rId4" Type="http://schemas.openxmlformats.org/officeDocument/2006/relationships/image" Target="../media/image41.jpeg"/></Relationships>
</file>

<file path=ppt/slides/_rels/slide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B3BB4E9-BBA3-89F8-313D-B356AF06A110}"/>
              </a:ext>
            </a:extLst>
          </p:cNvPr>
          <p:cNvSpPr>
            <a:spLocks noGrp="1"/>
          </p:cNvSpPr>
          <p:nvPr>
            <p:ph type="body" sz="quarter" idx="10"/>
          </p:nvPr>
        </p:nvSpPr>
        <p:spPr/>
        <p:txBody>
          <a:bodyPr/>
          <a:lstStyle/>
          <a:p>
            <a:r>
              <a:rPr lang="en-US" dirty="0"/>
              <a:t>Portfolio</a:t>
            </a:r>
          </a:p>
        </p:txBody>
      </p:sp>
      <p:sp>
        <p:nvSpPr>
          <p:cNvPr id="7" name="Text Placeholder 6">
            <a:extLst>
              <a:ext uri="{FF2B5EF4-FFF2-40B4-BE49-F238E27FC236}">
                <a16:creationId xmlns:a16="http://schemas.microsoft.com/office/drawing/2014/main" id="{90C6AA2A-D52C-661B-B157-1C3A3647D8CF}"/>
              </a:ext>
            </a:extLst>
          </p:cNvPr>
          <p:cNvSpPr>
            <a:spLocks noGrp="1"/>
          </p:cNvSpPr>
          <p:nvPr>
            <p:ph type="body" sz="quarter" idx="11"/>
          </p:nvPr>
        </p:nvSpPr>
        <p:spPr>
          <a:xfrm>
            <a:off x="653532" y="2362200"/>
            <a:ext cx="6534150" cy="457200"/>
          </a:xfrm>
        </p:spPr>
        <p:txBody>
          <a:bodyPr/>
          <a:lstStyle/>
          <a:p>
            <a:r>
              <a:rPr lang="en-US" dirty="0"/>
              <a:t>Sarah Taylor | Content Marketing Leader</a:t>
            </a:r>
          </a:p>
        </p:txBody>
      </p:sp>
      <p:sp>
        <p:nvSpPr>
          <p:cNvPr id="2" name="Rectangle 1">
            <a:extLst>
              <a:ext uri="{FF2B5EF4-FFF2-40B4-BE49-F238E27FC236}">
                <a16:creationId xmlns:a16="http://schemas.microsoft.com/office/drawing/2014/main" id="{60AB5AB0-5797-5C0D-7335-48BC118EFC4C}"/>
              </a:ext>
            </a:extLst>
          </p:cNvPr>
          <p:cNvSpPr>
            <a:spLocks noGrp="1" noRot="1" noMove="1" noResize="1" noEditPoints="1" noAdjustHandles="1" noChangeArrowheads="1" noChangeShapeType="1"/>
          </p:cNvSpPr>
          <p:nvPr/>
        </p:nvSpPr>
        <p:spPr>
          <a:xfrm>
            <a:off x="8915400" y="5257800"/>
            <a:ext cx="2895600" cy="1143000"/>
          </a:xfrm>
          <a:prstGeom prst="rect">
            <a:avLst/>
          </a:prstGeom>
          <a:ln>
            <a:solidFill>
              <a:srgbClr val="0054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874C41E-0962-4E93-15E2-EB6C46933274}"/>
              </a:ext>
            </a:extLst>
          </p:cNvPr>
          <p:cNvSpPr>
            <a:spLocks noGrp="1" noRot="1" noMove="1" noResize="1" noEditPoints="1" noAdjustHandles="1" noChangeArrowheads="1" noChangeShapeType="1"/>
          </p:cNvSpPr>
          <p:nvPr/>
        </p:nvSpPr>
        <p:spPr>
          <a:xfrm>
            <a:off x="457200" y="6096000"/>
            <a:ext cx="2438400" cy="6096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83603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0059C-E90A-D909-8B25-EA0C41C164C5}"/>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7307FF71-9300-6CE4-D43E-3C5D92B483F2}"/>
              </a:ext>
            </a:extLst>
          </p:cNvPr>
          <p:cNvSpPr>
            <a:spLocks noGrp="1"/>
          </p:cNvSpPr>
          <p:nvPr>
            <p:ph type="body" sz="quarter" idx="16"/>
          </p:nvPr>
        </p:nvSpPr>
        <p:spPr/>
        <p:txBody>
          <a:bodyPr/>
          <a:lstStyle/>
          <a:p>
            <a:r>
              <a:rPr lang="en-US" dirty="0"/>
              <a:t>Employee-Generated Content </a:t>
            </a:r>
            <a:r>
              <a:rPr lang="en-US" sz="1600" dirty="0"/>
              <a:t>(Social Ambassador Program) </a:t>
            </a:r>
          </a:p>
          <a:p>
            <a:endParaRPr lang="en-US" dirty="0"/>
          </a:p>
          <a:p>
            <a:endParaRPr lang="en-US" dirty="0"/>
          </a:p>
        </p:txBody>
      </p:sp>
      <p:sp>
        <p:nvSpPr>
          <p:cNvPr id="3" name="Text Placeholder 2">
            <a:extLst>
              <a:ext uri="{FF2B5EF4-FFF2-40B4-BE49-F238E27FC236}">
                <a16:creationId xmlns:a16="http://schemas.microsoft.com/office/drawing/2014/main" id="{5C2E61E4-77A8-9DF1-FA98-68B9DD98C503}"/>
              </a:ext>
            </a:extLst>
          </p:cNvPr>
          <p:cNvSpPr>
            <a:spLocks noGrp="1"/>
          </p:cNvSpPr>
          <p:nvPr>
            <p:ph type="body" sz="quarter" idx="15"/>
          </p:nvPr>
        </p:nvSpPr>
        <p:spPr>
          <a:xfrm>
            <a:off x="1103289" y="1143000"/>
            <a:ext cx="8618815" cy="1446550"/>
          </a:xfrm>
        </p:spPr>
        <p:txBody>
          <a:bodyPr/>
          <a:lstStyle/>
          <a:p>
            <a:pPr marL="0" lvl="0" indent="0" algn="l" rtl="0" eaLnBrk="0" fontAlgn="base" hangingPunct="0">
              <a:spcBef>
                <a:spcPct val="0"/>
              </a:spcBef>
              <a:spcAft>
                <a:spcPct val="0"/>
              </a:spcAft>
              <a:buFontTx/>
              <a:buChar char="•"/>
            </a:pPr>
            <a:r>
              <a:rPr lang="en-US" altLang="en-US" sz="1600" dirty="0"/>
              <a:t> Built and ran a paid internal creator program that empowered employees to produce on-brand, high-quality short-form video</a:t>
            </a:r>
          </a:p>
          <a:p>
            <a:pPr marL="0" lvl="0" indent="0" algn="l" rtl="0" eaLnBrk="0" fontAlgn="base" hangingPunct="0">
              <a:spcBef>
                <a:spcPct val="0"/>
              </a:spcBef>
              <a:spcAft>
                <a:spcPct val="0"/>
              </a:spcAft>
              <a:buFontTx/>
              <a:buChar char="•"/>
            </a:pPr>
            <a:endParaRPr lang="en-US" altLang="en-US" sz="1600" dirty="0"/>
          </a:p>
          <a:p>
            <a:pPr marL="0" lvl="0" indent="0" algn="l" rtl="0" eaLnBrk="0" fontAlgn="base" hangingPunct="0">
              <a:spcBef>
                <a:spcPct val="0"/>
              </a:spcBef>
              <a:spcAft>
                <a:spcPct val="0"/>
              </a:spcAft>
              <a:buFontTx/>
              <a:buChar char="•"/>
            </a:pPr>
            <a:r>
              <a:rPr lang="en-US" altLang="en-US" sz="1600" dirty="0"/>
              <a:t> Guided topics, reviewed content, and approved posts to align with brand and business goals</a:t>
            </a:r>
          </a:p>
        </p:txBody>
      </p:sp>
      <p:sp>
        <p:nvSpPr>
          <p:cNvPr id="11" name="TextBox 10">
            <a:extLst>
              <a:ext uri="{FF2B5EF4-FFF2-40B4-BE49-F238E27FC236}">
                <a16:creationId xmlns:a16="http://schemas.microsoft.com/office/drawing/2014/main" id="{9278AD44-1BBA-AB8A-D0E7-F3CD3D921D8B}"/>
              </a:ext>
            </a:extLst>
          </p:cNvPr>
          <p:cNvSpPr txBox="1"/>
          <p:nvPr/>
        </p:nvSpPr>
        <p:spPr>
          <a:xfrm>
            <a:off x="3350294" y="6258615"/>
            <a:ext cx="3130766"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5496"/>
                </a:solidFill>
                <a:hlinkClick r:id="rId2">
                  <a:extLst>
                    <a:ext uri="{A12FA001-AC4F-418D-AE19-62706E023703}">
                      <ahyp:hlinkClr xmlns:ahyp="http://schemas.microsoft.com/office/drawing/2018/hyperlinkcolor" val="tx"/>
                    </a:ext>
                  </a:extLst>
                </a:hlinkClick>
              </a:rPr>
              <a:t>Supported PT student recruitment goals</a:t>
            </a:r>
            <a:endParaRPr lang="en-US" dirty="0">
              <a:solidFill>
                <a:srgbClr val="005496"/>
              </a:solidFill>
            </a:endParaRPr>
          </a:p>
        </p:txBody>
      </p:sp>
      <p:sp>
        <p:nvSpPr>
          <p:cNvPr id="12" name="TextBox 11">
            <a:extLst>
              <a:ext uri="{FF2B5EF4-FFF2-40B4-BE49-F238E27FC236}">
                <a16:creationId xmlns:a16="http://schemas.microsoft.com/office/drawing/2014/main" id="{41FB5DA1-FB65-B849-4185-8516FD8883BA}"/>
              </a:ext>
            </a:extLst>
          </p:cNvPr>
          <p:cNvSpPr txBox="1"/>
          <p:nvPr/>
        </p:nvSpPr>
        <p:spPr>
          <a:xfrm>
            <a:off x="1037834" y="6211669"/>
            <a:ext cx="2590800"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5496"/>
                </a:solidFill>
                <a:hlinkClick r:id="rId3">
                  <a:extLst>
                    <a:ext uri="{A12FA001-AC4F-418D-AE19-62706E023703}">
                      <ahyp:hlinkClr xmlns:ahyp="http://schemas.microsoft.com/office/drawing/2018/hyperlinkcolor" val="tx"/>
                    </a:ext>
                  </a:extLst>
                </a:hlinkClick>
              </a:rPr>
              <a:t>Drove above-average shares</a:t>
            </a:r>
            <a:endParaRPr lang="en-US" dirty="0">
              <a:solidFill>
                <a:srgbClr val="005496"/>
              </a:solidFill>
            </a:endParaRPr>
          </a:p>
        </p:txBody>
      </p:sp>
      <p:sp>
        <p:nvSpPr>
          <p:cNvPr id="16" name="TextBox 15">
            <a:extLst>
              <a:ext uri="{FF2B5EF4-FFF2-40B4-BE49-F238E27FC236}">
                <a16:creationId xmlns:a16="http://schemas.microsoft.com/office/drawing/2014/main" id="{EFF9C35B-5F71-2FD6-9087-5B9267D591D4}"/>
              </a:ext>
            </a:extLst>
          </p:cNvPr>
          <p:cNvSpPr txBox="1"/>
          <p:nvPr/>
        </p:nvSpPr>
        <p:spPr>
          <a:xfrm>
            <a:off x="6206858" y="6239261"/>
            <a:ext cx="1752600"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5496"/>
                </a:solidFill>
                <a:hlinkClick r:id="rId4">
                  <a:extLst>
                    <a:ext uri="{A12FA001-AC4F-418D-AE19-62706E023703}">
                      <ahyp:hlinkClr xmlns:ahyp="http://schemas.microsoft.com/office/drawing/2018/hyperlinkcolor" val="tx"/>
                    </a:ext>
                  </a:extLst>
                </a:hlinkClick>
              </a:rPr>
              <a:t>Repurposed blog content</a:t>
            </a:r>
            <a:endParaRPr lang="en-US" dirty="0">
              <a:solidFill>
                <a:srgbClr val="005496"/>
              </a:solidFill>
            </a:endParaRPr>
          </a:p>
        </p:txBody>
      </p:sp>
      <p:pic>
        <p:nvPicPr>
          <p:cNvPr id="18" name="Picture 17">
            <a:extLst>
              <a:ext uri="{FF2B5EF4-FFF2-40B4-BE49-F238E27FC236}">
                <a16:creationId xmlns:a16="http://schemas.microsoft.com/office/drawing/2014/main" id="{B0AF34A1-D20E-E676-1302-927F38788265}"/>
              </a:ext>
            </a:extLst>
          </p:cNvPr>
          <p:cNvPicPr>
            <a:picLocks noChangeAspect="1"/>
          </p:cNvPicPr>
          <p:nvPr/>
        </p:nvPicPr>
        <p:blipFill>
          <a:blip r:embed="rId5"/>
          <a:stretch>
            <a:fillRect/>
          </a:stretch>
        </p:blipFill>
        <p:spPr>
          <a:xfrm>
            <a:off x="6128046" y="2329996"/>
            <a:ext cx="2133600" cy="3928619"/>
          </a:xfrm>
          <a:prstGeom prst="rect">
            <a:avLst/>
          </a:prstGeom>
        </p:spPr>
      </p:pic>
      <p:sp>
        <p:nvSpPr>
          <p:cNvPr id="19" name="TextBox 18">
            <a:extLst>
              <a:ext uri="{FF2B5EF4-FFF2-40B4-BE49-F238E27FC236}">
                <a16:creationId xmlns:a16="http://schemas.microsoft.com/office/drawing/2014/main" id="{F3C45F69-215D-A155-0EC6-AFFA4AE4B1FA}"/>
              </a:ext>
            </a:extLst>
          </p:cNvPr>
          <p:cNvSpPr txBox="1"/>
          <p:nvPr/>
        </p:nvSpPr>
        <p:spPr>
          <a:xfrm>
            <a:off x="8253552" y="6211669"/>
            <a:ext cx="3647156"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5496"/>
                </a:solidFill>
                <a:hlinkClick r:id="rId6">
                  <a:extLst>
                    <a:ext uri="{A12FA001-AC4F-418D-AE19-62706E023703}">
                      <ahyp:hlinkClr xmlns:ahyp="http://schemas.microsoft.com/office/drawing/2018/hyperlinkcolor" val="tx"/>
                    </a:ext>
                  </a:extLst>
                </a:hlinkClick>
              </a:rPr>
              <a:t>Created to drive shares &amp; expand audience reach</a:t>
            </a:r>
            <a:endParaRPr lang="en-US" dirty="0">
              <a:solidFill>
                <a:srgbClr val="005496"/>
              </a:solidFill>
            </a:endParaRPr>
          </a:p>
        </p:txBody>
      </p:sp>
      <p:pic>
        <p:nvPicPr>
          <p:cNvPr id="21" name="Picture 20">
            <a:extLst>
              <a:ext uri="{FF2B5EF4-FFF2-40B4-BE49-F238E27FC236}">
                <a16:creationId xmlns:a16="http://schemas.microsoft.com/office/drawing/2014/main" id="{FA2A19ED-B1F8-E568-2488-CA2434D40FD6}"/>
              </a:ext>
            </a:extLst>
          </p:cNvPr>
          <p:cNvPicPr>
            <a:picLocks noChangeAspect="1"/>
          </p:cNvPicPr>
          <p:nvPr/>
        </p:nvPicPr>
        <p:blipFill>
          <a:blip r:embed="rId7"/>
          <a:stretch>
            <a:fillRect/>
          </a:stretch>
        </p:blipFill>
        <p:spPr>
          <a:xfrm>
            <a:off x="8512189" y="2329995"/>
            <a:ext cx="2218125" cy="3928620"/>
          </a:xfrm>
          <a:prstGeom prst="rect">
            <a:avLst/>
          </a:prstGeom>
        </p:spPr>
      </p:pic>
      <p:pic>
        <p:nvPicPr>
          <p:cNvPr id="4" name="Picture 3">
            <a:extLst>
              <a:ext uri="{FF2B5EF4-FFF2-40B4-BE49-F238E27FC236}">
                <a16:creationId xmlns:a16="http://schemas.microsoft.com/office/drawing/2014/main" id="{C0FADD9A-2D07-93AB-BE87-C2C3202E3B41}"/>
              </a:ext>
            </a:extLst>
          </p:cNvPr>
          <p:cNvPicPr>
            <a:picLocks noChangeAspect="1"/>
          </p:cNvPicPr>
          <p:nvPr/>
        </p:nvPicPr>
        <p:blipFill>
          <a:blip r:embed="rId8"/>
          <a:stretch>
            <a:fillRect/>
          </a:stretch>
        </p:blipFill>
        <p:spPr>
          <a:xfrm>
            <a:off x="1153116" y="2329996"/>
            <a:ext cx="2197178" cy="3928620"/>
          </a:xfrm>
          <a:prstGeom prst="rect">
            <a:avLst/>
          </a:prstGeom>
        </p:spPr>
      </p:pic>
      <p:pic>
        <p:nvPicPr>
          <p:cNvPr id="6" name="Picture 5">
            <a:extLst>
              <a:ext uri="{FF2B5EF4-FFF2-40B4-BE49-F238E27FC236}">
                <a16:creationId xmlns:a16="http://schemas.microsoft.com/office/drawing/2014/main" id="{8D988AC7-3772-8262-2CD8-9284EC5FE408}"/>
              </a:ext>
            </a:extLst>
          </p:cNvPr>
          <p:cNvPicPr>
            <a:picLocks noChangeAspect="1"/>
          </p:cNvPicPr>
          <p:nvPr/>
        </p:nvPicPr>
        <p:blipFill>
          <a:blip r:embed="rId9"/>
          <a:stretch>
            <a:fillRect/>
          </a:stretch>
        </p:blipFill>
        <p:spPr>
          <a:xfrm>
            <a:off x="3603038" y="2329994"/>
            <a:ext cx="2274465" cy="3928621"/>
          </a:xfrm>
          <a:prstGeom prst="rect">
            <a:avLst/>
          </a:prstGeom>
        </p:spPr>
      </p:pic>
    </p:spTree>
    <p:extLst>
      <p:ext uri="{BB962C8B-B14F-4D97-AF65-F5344CB8AC3E}">
        <p14:creationId xmlns:p14="http://schemas.microsoft.com/office/powerpoint/2010/main" val="3066530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6DC87-D1F8-BF02-307F-7524B52B505F}"/>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BEF8C73B-B9FD-DE28-319E-09C99A2B6C24}"/>
              </a:ext>
            </a:extLst>
          </p:cNvPr>
          <p:cNvSpPr>
            <a:spLocks noGrp="1"/>
          </p:cNvSpPr>
          <p:nvPr>
            <p:ph type="body" sz="quarter" idx="16"/>
          </p:nvPr>
        </p:nvSpPr>
        <p:spPr>
          <a:xfrm>
            <a:off x="914399" y="482601"/>
            <a:ext cx="8915401" cy="584199"/>
          </a:xfrm>
        </p:spPr>
        <p:txBody>
          <a:bodyPr/>
          <a:lstStyle/>
          <a:p>
            <a:r>
              <a:rPr lang="en-US" dirty="0"/>
              <a:t>Direction/Script Writing</a:t>
            </a:r>
          </a:p>
        </p:txBody>
      </p:sp>
      <p:pic>
        <p:nvPicPr>
          <p:cNvPr id="6" name="Picture 5">
            <a:extLst>
              <a:ext uri="{FF2B5EF4-FFF2-40B4-BE49-F238E27FC236}">
                <a16:creationId xmlns:a16="http://schemas.microsoft.com/office/drawing/2014/main" id="{7A05EB4D-D977-6031-E6EB-D8B2719B25DC}"/>
              </a:ext>
            </a:extLst>
          </p:cNvPr>
          <p:cNvPicPr>
            <a:picLocks noChangeAspect="1"/>
          </p:cNvPicPr>
          <p:nvPr/>
        </p:nvPicPr>
        <p:blipFill>
          <a:blip r:embed="rId2"/>
          <a:stretch>
            <a:fillRect/>
          </a:stretch>
        </p:blipFill>
        <p:spPr>
          <a:xfrm>
            <a:off x="6227785" y="2108317"/>
            <a:ext cx="2037852" cy="3679199"/>
          </a:xfrm>
          <a:prstGeom prst="rect">
            <a:avLst/>
          </a:prstGeom>
        </p:spPr>
      </p:pic>
      <p:pic>
        <p:nvPicPr>
          <p:cNvPr id="8" name="Picture 7">
            <a:extLst>
              <a:ext uri="{FF2B5EF4-FFF2-40B4-BE49-F238E27FC236}">
                <a16:creationId xmlns:a16="http://schemas.microsoft.com/office/drawing/2014/main" id="{6E7EDF9D-B288-1170-3206-DD737F7E5C41}"/>
              </a:ext>
            </a:extLst>
          </p:cNvPr>
          <p:cNvPicPr>
            <a:picLocks noChangeAspect="1"/>
          </p:cNvPicPr>
          <p:nvPr/>
        </p:nvPicPr>
        <p:blipFill>
          <a:blip r:embed="rId3"/>
          <a:stretch>
            <a:fillRect/>
          </a:stretch>
        </p:blipFill>
        <p:spPr>
          <a:xfrm>
            <a:off x="8814175" y="2185008"/>
            <a:ext cx="2031250" cy="3641933"/>
          </a:xfrm>
          <a:prstGeom prst="rect">
            <a:avLst/>
          </a:prstGeom>
        </p:spPr>
      </p:pic>
      <p:sp>
        <p:nvSpPr>
          <p:cNvPr id="9" name="Text Placeholder 2">
            <a:extLst>
              <a:ext uri="{FF2B5EF4-FFF2-40B4-BE49-F238E27FC236}">
                <a16:creationId xmlns:a16="http://schemas.microsoft.com/office/drawing/2014/main" id="{E68B7B4A-EF62-3290-8EC6-4746460F7D66}"/>
              </a:ext>
            </a:extLst>
          </p:cNvPr>
          <p:cNvSpPr txBox="1">
            <a:spLocks/>
          </p:cNvSpPr>
          <p:nvPr/>
        </p:nvSpPr>
        <p:spPr>
          <a:xfrm>
            <a:off x="6145366" y="5885313"/>
            <a:ext cx="2202690" cy="651137"/>
          </a:xfrm>
          <a:prstGeom prst="rect">
            <a:avLst/>
          </a:prstGeom>
        </p:spPr>
        <p:txBody>
          <a:bodyPr/>
          <a:lstStyle>
            <a:lvl1pPr marL="342900" indent="-342900" eaLnBrk="1" hangingPunct="1">
              <a:buFont typeface="Arial" panose="020B0604020202020204" pitchFamily="34" charset="0"/>
              <a:buChar char="•"/>
              <a:defRPr sz="2000">
                <a:solidFill>
                  <a:srgbClr val="737577"/>
                </a:solidFill>
                <a:latin typeface="Arial" panose="020B0604020202020204" pitchFamily="34" charset="0"/>
                <a:ea typeface="+mn-ea"/>
                <a:cs typeface="Arial" panose="020B0604020202020204" pitchFamily="34" charset="0"/>
              </a:defRPr>
            </a:lvl1pPr>
            <a:lvl2pPr marL="800100" indent="-342900" eaLnBrk="1" hangingPunct="1">
              <a:buFont typeface="Arial" panose="020B0604020202020204" pitchFamily="34" charset="0"/>
              <a:buChar char="•"/>
              <a:defRPr sz="1800">
                <a:solidFill>
                  <a:srgbClr val="737577"/>
                </a:solidFill>
                <a:latin typeface="Arial" panose="020B0604020202020204" pitchFamily="34" charset="0"/>
                <a:ea typeface="+mn-ea"/>
                <a:cs typeface="Arial" panose="020B0604020202020204" pitchFamily="34" charset="0"/>
              </a:defRPr>
            </a:lvl2pPr>
            <a:lvl3pPr marL="1200150" indent="-285750" eaLnBrk="1" hangingPunct="1">
              <a:buFont typeface="Arial" panose="020B0604020202020204" pitchFamily="34" charset="0"/>
              <a:buChar char="•"/>
              <a:defRPr sz="1600">
                <a:solidFill>
                  <a:srgbClr val="737577"/>
                </a:solidFill>
                <a:latin typeface="Arial" panose="020B0604020202020204" pitchFamily="34" charset="0"/>
                <a:ea typeface="+mn-ea"/>
                <a:cs typeface="Arial" panose="020B0604020202020204" pitchFamily="34" charset="0"/>
              </a:defRPr>
            </a:lvl3pPr>
            <a:lvl4pPr marL="1657350" indent="-285750" eaLnBrk="1" hangingPunct="1">
              <a:buFont typeface="Arial" panose="020B0604020202020204" pitchFamily="34" charset="0"/>
              <a:buChar char="•"/>
              <a:defRPr sz="1400">
                <a:solidFill>
                  <a:srgbClr val="737577"/>
                </a:solidFill>
                <a:latin typeface="Arial" panose="020B0604020202020204" pitchFamily="34" charset="0"/>
                <a:ea typeface="+mn-ea"/>
                <a:cs typeface="Arial" panose="020B0604020202020204" pitchFamily="34" charset="0"/>
              </a:defRPr>
            </a:lvl4pPr>
            <a:lvl5pPr marL="2114550" indent="-285750" eaLnBrk="1" hangingPunct="1">
              <a:buFont typeface="Arial" panose="020B0604020202020204" pitchFamily="34" charset="0"/>
              <a:buChar char="•"/>
              <a:defRPr sz="1400">
                <a:solidFill>
                  <a:srgbClr val="737577"/>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dirty="0">
                <a:solidFill>
                  <a:srgbClr val="005496"/>
                </a:solidFill>
                <a:hlinkClick r:id="rId4">
                  <a:extLst>
                    <a:ext uri="{A12FA001-AC4F-418D-AE19-62706E023703}">
                      <ahyp:hlinkClr xmlns:ahyp="http://schemas.microsoft.com/office/drawing/2018/hyperlinkcolor" val="tx"/>
                    </a:ext>
                  </a:extLst>
                </a:hlinkClick>
              </a:rPr>
              <a:t>Used trend to boost reach</a:t>
            </a:r>
            <a:endParaRPr lang="en-US" dirty="0">
              <a:solidFill>
                <a:srgbClr val="005496"/>
              </a:solidFill>
            </a:endParaRPr>
          </a:p>
        </p:txBody>
      </p:sp>
      <p:pic>
        <p:nvPicPr>
          <p:cNvPr id="11" name="Picture 10">
            <a:extLst>
              <a:ext uri="{FF2B5EF4-FFF2-40B4-BE49-F238E27FC236}">
                <a16:creationId xmlns:a16="http://schemas.microsoft.com/office/drawing/2014/main" id="{6A49FEAB-8CC0-4BFE-65FB-7F78B6195CA4}"/>
              </a:ext>
            </a:extLst>
          </p:cNvPr>
          <p:cNvPicPr>
            <a:picLocks noChangeAspect="1"/>
          </p:cNvPicPr>
          <p:nvPr/>
        </p:nvPicPr>
        <p:blipFill>
          <a:blip r:embed="rId5"/>
          <a:stretch>
            <a:fillRect/>
          </a:stretch>
        </p:blipFill>
        <p:spPr>
          <a:xfrm>
            <a:off x="3490574" y="2170581"/>
            <a:ext cx="2199460" cy="3670788"/>
          </a:xfrm>
          <a:prstGeom prst="rect">
            <a:avLst/>
          </a:prstGeom>
        </p:spPr>
      </p:pic>
      <p:sp>
        <p:nvSpPr>
          <p:cNvPr id="17" name="Text Placeholder 2">
            <a:extLst>
              <a:ext uri="{FF2B5EF4-FFF2-40B4-BE49-F238E27FC236}">
                <a16:creationId xmlns:a16="http://schemas.microsoft.com/office/drawing/2014/main" id="{0437E466-AE84-D405-CB01-DD3D506B2693}"/>
              </a:ext>
            </a:extLst>
          </p:cNvPr>
          <p:cNvSpPr txBox="1">
            <a:spLocks/>
          </p:cNvSpPr>
          <p:nvPr/>
        </p:nvSpPr>
        <p:spPr>
          <a:xfrm>
            <a:off x="3382168" y="5885313"/>
            <a:ext cx="2605426" cy="584200"/>
          </a:xfrm>
          <a:prstGeom prst="rect">
            <a:avLst/>
          </a:prstGeom>
        </p:spPr>
        <p:txBody>
          <a:bodyPr/>
          <a:lstStyle>
            <a:lvl1pPr marL="342900" indent="-342900" eaLnBrk="1" hangingPunct="1">
              <a:buFont typeface="Arial" panose="020B0604020202020204" pitchFamily="34" charset="0"/>
              <a:buChar char="•"/>
              <a:defRPr sz="2000">
                <a:solidFill>
                  <a:srgbClr val="737577"/>
                </a:solidFill>
                <a:latin typeface="Arial" panose="020B0604020202020204" pitchFamily="34" charset="0"/>
                <a:ea typeface="+mn-ea"/>
                <a:cs typeface="Arial" panose="020B0604020202020204" pitchFamily="34" charset="0"/>
              </a:defRPr>
            </a:lvl1pPr>
            <a:lvl2pPr marL="800100" indent="-342900" eaLnBrk="1" hangingPunct="1">
              <a:buFont typeface="Arial" panose="020B0604020202020204" pitchFamily="34" charset="0"/>
              <a:buChar char="•"/>
              <a:defRPr sz="1800">
                <a:solidFill>
                  <a:srgbClr val="737577"/>
                </a:solidFill>
                <a:latin typeface="Arial" panose="020B0604020202020204" pitchFamily="34" charset="0"/>
                <a:ea typeface="+mn-ea"/>
                <a:cs typeface="Arial" panose="020B0604020202020204" pitchFamily="34" charset="0"/>
              </a:defRPr>
            </a:lvl2pPr>
            <a:lvl3pPr marL="1200150" indent="-285750" eaLnBrk="1" hangingPunct="1">
              <a:buFont typeface="Arial" panose="020B0604020202020204" pitchFamily="34" charset="0"/>
              <a:buChar char="•"/>
              <a:defRPr sz="1600">
                <a:solidFill>
                  <a:srgbClr val="737577"/>
                </a:solidFill>
                <a:latin typeface="Arial" panose="020B0604020202020204" pitchFamily="34" charset="0"/>
                <a:ea typeface="+mn-ea"/>
                <a:cs typeface="Arial" panose="020B0604020202020204" pitchFamily="34" charset="0"/>
              </a:defRPr>
            </a:lvl3pPr>
            <a:lvl4pPr marL="1657350" indent="-285750" eaLnBrk="1" hangingPunct="1">
              <a:buFont typeface="Arial" panose="020B0604020202020204" pitchFamily="34" charset="0"/>
              <a:buChar char="•"/>
              <a:defRPr sz="1400">
                <a:solidFill>
                  <a:srgbClr val="737577"/>
                </a:solidFill>
                <a:latin typeface="Arial" panose="020B0604020202020204" pitchFamily="34" charset="0"/>
                <a:ea typeface="+mn-ea"/>
                <a:cs typeface="Arial" panose="020B0604020202020204" pitchFamily="34" charset="0"/>
              </a:defRPr>
            </a:lvl4pPr>
            <a:lvl5pPr marL="2114550" indent="-285750" eaLnBrk="1" hangingPunct="1">
              <a:buFont typeface="Arial" panose="020B0604020202020204" pitchFamily="34" charset="0"/>
              <a:buChar char="•"/>
              <a:defRPr sz="1400">
                <a:solidFill>
                  <a:srgbClr val="737577"/>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dirty="0">
                <a:solidFill>
                  <a:srgbClr val="005496"/>
                </a:solidFill>
                <a:hlinkClick r:id="rId6">
                  <a:extLst>
                    <a:ext uri="{A12FA001-AC4F-418D-AE19-62706E023703}">
                      <ahyp:hlinkClr xmlns:ahyp="http://schemas.microsoft.com/office/drawing/2018/hyperlinkcolor" val="tx"/>
                    </a:ext>
                  </a:extLst>
                </a:hlinkClick>
              </a:rPr>
              <a:t>Filmed &amp; edited</a:t>
            </a:r>
            <a:endParaRPr lang="en-US" dirty="0">
              <a:solidFill>
                <a:srgbClr val="005496"/>
              </a:solidFill>
            </a:endParaRPr>
          </a:p>
        </p:txBody>
      </p:sp>
      <p:pic>
        <p:nvPicPr>
          <p:cNvPr id="19" name="Picture 18">
            <a:extLst>
              <a:ext uri="{FF2B5EF4-FFF2-40B4-BE49-F238E27FC236}">
                <a16:creationId xmlns:a16="http://schemas.microsoft.com/office/drawing/2014/main" id="{7AB91ED8-C356-C795-C0C3-636E026B3366}"/>
              </a:ext>
            </a:extLst>
          </p:cNvPr>
          <p:cNvPicPr>
            <a:picLocks noChangeAspect="1"/>
          </p:cNvPicPr>
          <p:nvPr/>
        </p:nvPicPr>
        <p:blipFill>
          <a:blip r:embed="rId7"/>
          <a:stretch>
            <a:fillRect/>
          </a:stretch>
        </p:blipFill>
        <p:spPr>
          <a:xfrm>
            <a:off x="905267" y="2185822"/>
            <a:ext cx="2064439" cy="3641934"/>
          </a:xfrm>
          <a:prstGeom prst="rect">
            <a:avLst/>
          </a:prstGeom>
        </p:spPr>
      </p:pic>
      <p:sp>
        <p:nvSpPr>
          <p:cNvPr id="20" name="Text Placeholder 2">
            <a:extLst>
              <a:ext uri="{FF2B5EF4-FFF2-40B4-BE49-F238E27FC236}">
                <a16:creationId xmlns:a16="http://schemas.microsoft.com/office/drawing/2014/main" id="{6A07FC5A-B651-BB1A-BA68-D0AE290228E7}"/>
              </a:ext>
            </a:extLst>
          </p:cNvPr>
          <p:cNvSpPr txBox="1">
            <a:spLocks/>
          </p:cNvSpPr>
          <p:nvPr/>
        </p:nvSpPr>
        <p:spPr>
          <a:xfrm>
            <a:off x="690608" y="5787516"/>
            <a:ext cx="2493755" cy="1070483"/>
          </a:xfrm>
          <a:prstGeom prst="rect">
            <a:avLst/>
          </a:prstGeom>
        </p:spPr>
        <p:txBody>
          <a:bodyPr/>
          <a:lstStyle>
            <a:lvl1pPr marL="342900" indent="-342900" eaLnBrk="1" hangingPunct="1">
              <a:buFont typeface="Arial" panose="020B0604020202020204" pitchFamily="34" charset="0"/>
              <a:buChar char="•"/>
              <a:defRPr sz="2000">
                <a:solidFill>
                  <a:srgbClr val="737577"/>
                </a:solidFill>
                <a:latin typeface="Arial" panose="020B0604020202020204" pitchFamily="34" charset="0"/>
                <a:ea typeface="+mn-ea"/>
                <a:cs typeface="Arial" panose="020B0604020202020204" pitchFamily="34" charset="0"/>
              </a:defRPr>
            </a:lvl1pPr>
            <a:lvl2pPr marL="800100" indent="-342900" eaLnBrk="1" hangingPunct="1">
              <a:buFont typeface="Arial" panose="020B0604020202020204" pitchFamily="34" charset="0"/>
              <a:buChar char="•"/>
              <a:defRPr sz="1800">
                <a:solidFill>
                  <a:srgbClr val="737577"/>
                </a:solidFill>
                <a:latin typeface="Arial" panose="020B0604020202020204" pitchFamily="34" charset="0"/>
                <a:ea typeface="+mn-ea"/>
                <a:cs typeface="Arial" panose="020B0604020202020204" pitchFamily="34" charset="0"/>
              </a:defRPr>
            </a:lvl2pPr>
            <a:lvl3pPr marL="1200150" indent="-285750" eaLnBrk="1" hangingPunct="1">
              <a:buFont typeface="Arial" panose="020B0604020202020204" pitchFamily="34" charset="0"/>
              <a:buChar char="•"/>
              <a:defRPr sz="1600">
                <a:solidFill>
                  <a:srgbClr val="737577"/>
                </a:solidFill>
                <a:latin typeface="Arial" panose="020B0604020202020204" pitchFamily="34" charset="0"/>
                <a:ea typeface="+mn-ea"/>
                <a:cs typeface="Arial" panose="020B0604020202020204" pitchFamily="34" charset="0"/>
              </a:defRPr>
            </a:lvl3pPr>
            <a:lvl4pPr marL="1657350" indent="-285750" eaLnBrk="1" hangingPunct="1">
              <a:buFont typeface="Arial" panose="020B0604020202020204" pitchFamily="34" charset="0"/>
              <a:buChar char="•"/>
              <a:defRPr sz="1400">
                <a:solidFill>
                  <a:srgbClr val="737577"/>
                </a:solidFill>
                <a:latin typeface="Arial" panose="020B0604020202020204" pitchFamily="34" charset="0"/>
                <a:ea typeface="+mn-ea"/>
                <a:cs typeface="Arial" panose="020B0604020202020204" pitchFamily="34" charset="0"/>
              </a:defRPr>
            </a:lvl4pPr>
            <a:lvl5pPr marL="2114550" indent="-285750" eaLnBrk="1" hangingPunct="1">
              <a:buFont typeface="Arial" panose="020B0604020202020204" pitchFamily="34" charset="0"/>
              <a:buChar char="•"/>
              <a:defRPr sz="1400">
                <a:solidFill>
                  <a:srgbClr val="737577"/>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dirty="0">
                <a:solidFill>
                  <a:srgbClr val="005496"/>
                </a:solidFill>
                <a:hlinkClick r:id="rId8">
                  <a:extLst>
                    <a:ext uri="{A12FA001-AC4F-418D-AE19-62706E023703}">
                      <ahyp:hlinkClr xmlns:ahyp="http://schemas.microsoft.com/office/drawing/2018/hyperlinkcolor" val="tx"/>
                    </a:ext>
                  </a:extLst>
                </a:hlinkClick>
              </a:rPr>
              <a:t>Directed, drove shares for announcement</a:t>
            </a:r>
            <a:endParaRPr lang="en-US" dirty="0">
              <a:solidFill>
                <a:srgbClr val="005496"/>
              </a:solidFill>
            </a:endParaRPr>
          </a:p>
        </p:txBody>
      </p:sp>
      <p:sp>
        <p:nvSpPr>
          <p:cNvPr id="25" name="TextBox 24">
            <a:extLst>
              <a:ext uri="{FF2B5EF4-FFF2-40B4-BE49-F238E27FC236}">
                <a16:creationId xmlns:a16="http://schemas.microsoft.com/office/drawing/2014/main" id="{7ECD4822-3610-063A-55A0-EF40E36A9FE4}"/>
              </a:ext>
            </a:extLst>
          </p:cNvPr>
          <p:cNvSpPr txBox="1"/>
          <p:nvPr/>
        </p:nvSpPr>
        <p:spPr>
          <a:xfrm>
            <a:off x="9007639" y="5826941"/>
            <a:ext cx="2041839"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5496"/>
                </a:solidFill>
                <a:hlinkClick r:id="rId9">
                  <a:extLst>
                    <a:ext uri="{A12FA001-AC4F-418D-AE19-62706E023703}">
                      <ahyp:hlinkClr xmlns:ahyp="http://schemas.microsoft.com/office/drawing/2018/hyperlinkcolor" val="tx"/>
                    </a:ext>
                  </a:extLst>
                </a:hlinkClick>
              </a:rPr>
              <a:t>Wrote script, led direction</a:t>
            </a:r>
            <a:endParaRPr lang="en-US" dirty="0">
              <a:solidFill>
                <a:srgbClr val="005496"/>
              </a:solidFill>
            </a:endParaRPr>
          </a:p>
        </p:txBody>
      </p:sp>
      <p:sp>
        <p:nvSpPr>
          <p:cNvPr id="2" name="TextBox 1">
            <a:extLst>
              <a:ext uri="{FF2B5EF4-FFF2-40B4-BE49-F238E27FC236}">
                <a16:creationId xmlns:a16="http://schemas.microsoft.com/office/drawing/2014/main" id="{2F301EE3-C40C-AF89-B26F-AFFF2D5B4B77}"/>
              </a:ext>
            </a:extLst>
          </p:cNvPr>
          <p:cNvSpPr txBox="1"/>
          <p:nvPr/>
        </p:nvSpPr>
        <p:spPr>
          <a:xfrm>
            <a:off x="914399" y="1230733"/>
            <a:ext cx="9381733"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737577"/>
                </a:solidFill>
              </a:rPr>
              <a:t>Led short-form video creation across campaigns—directing production, writing scripts, and developing concepts through final edit.</a:t>
            </a:r>
            <a:endParaRPr lang="en-US" sz="1700" dirty="0">
              <a:solidFill>
                <a:srgbClr val="737577"/>
              </a:solidFill>
            </a:endParaRPr>
          </a:p>
        </p:txBody>
      </p:sp>
    </p:spTree>
    <p:extLst>
      <p:ext uri="{BB962C8B-B14F-4D97-AF65-F5344CB8AC3E}">
        <p14:creationId xmlns:p14="http://schemas.microsoft.com/office/powerpoint/2010/main" val="2352051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95BC3-36FA-76F9-7886-BED9BB145AA6}"/>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D65D1716-FD81-FB2E-E76D-44E86DB7FA35}"/>
              </a:ext>
            </a:extLst>
          </p:cNvPr>
          <p:cNvSpPr>
            <a:spLocks noGrp="1"/>
          </p:cNvSpPr>
          <p:nvPr>
            <p:ph type="body" sz="quarter" idx="16"/>
          </p:nvPr>
        </p:nvSpPr>
        <p:spPr/>
        <p:txBody>
          <a:bodyPr/>
          <a:lstStyle/>
          <a:p>
            <a:r>
              <a:rPr lang="en-US" dirty="0"/>
              <a:t>Partnership Social Content </a:t>
            </a:r>
          </a:p>
        </p:txBody>
      </p:sp>
      <p:pic>
        <p:nvPicPr>
          <p:cNvPr id="5" name="Picture 4">
            <a:extLst>
              <a:ext uri="{FF2B5EF4-FFF2-40B4-BE49-F238E27FC236}">
                <a16:creationId xmlns:a16="http://schemas.microsoft.com/office/drawing/2014/main" id="{B716F971-56CF-F622-1B8A-52817AF2FCE6}"/>
              </a:ext>
            </a:extLst>
          </p:cNvPr>
          <p:cNvPicPr>
            <a:picLocks noChangeAspect="1"/>
          </p:cNvPicPr>
          <p:nvPr/>
        </p:nvPicPr>
        <p:blipFill>
          <a:blip r:embed="rId3"/>
          <a:stretch>
            <a:fillRect/>
          </a:stretch>
        </p:blipFill>
        <p:spPr>
          <a:xfrm>
            <a:off x="398268" y="1348921"/>
            <a:ext cx="5613387" cy="2576423"/>
          </a:xfrm>
          <a:prstGeom prst="rect">
            <a:avLst/>
          </a:prstGeom>
        </p:spPr>
      </p:pic>
      <p:sp>
        <p:nvSpPr>
          <p:cNvPr id="2" name="Text Placeholder 2">
            <a:extLst>
              <a:ext uri="{FF2B5EF4-FFF2-40B4-BE49-F238E27FC236}">
                <a16:creationId xmlns:a16="http://schemas.microsoft.com/office/drawing/2014/main" id="{4E323E17-6311-AEB3-CB6E-DD625D8D941B}"/>
              </a:ext>
            </a:extLst>
          </p:cNvPr>
          <p:cNvSpPr>
            <a:spLocks noGrp="1"/>
          </p:cNvSpPr>
          <p:nvPr>
            <p:ph type="body" sz="quarter" idx="15"/>
          </p:nvPr>
        </p:nvSpPr>
        <p:spPr>
          <a:xfrm>
            <a:off x="404488" y="3879093"/>
            <a:ext cx="5775858" cy="2576423"/>
          </a:xfrm>
        </p:spPr>
        <p:txBody>
          <a:bodyPr/>
          <a:lstStyle/>
          <a:p>
            <a:endParaRPr lang="en-US" sz="1800" dirty="0"/>
          </a:p>
          <a:p>
            <a:pPr marL="0" lvl="0" indent="0" algn="l" rtl="0" eaLnBrk="0" fontAlgn="base" hangingPunct="0">
              <a:spcBef>
                <a:spcPct val="0"/>
              </a:spcBef>
              <a:spcAft>
                <a:spcPct val="0"/>
              </a:spcAft>
              <a:buFontTx/>
              <a:buChar char="•"/>
            </a:pPr>
            <a:r>
              <a:rPr lang="en-US" altLang="en-US" sz="1800" dirty="0"/>
              <a:t> </a:t>
            </a:r>
            <a:r>
              <a:rPr lang="en-US" sz="1800" dirty="0"/>
              <a:t>Guided partnership social content with creative direction and concepts</a:t>
            </a:r>
          </a:p>
          <a:p>
            <a:pPr marL="0" lvl="0" indent="0" algn="l" rtl="0" eaLnBrk="0" fontAlgn="base" hangingPunct="0">
              <a:spcBef>
                <a:spcPct val="0"/>
              </a:spcBef>
              <a:spcAft>
                <a:spcPct val="0"/>
              </a:spcAft>
              <a:buFontTx/>
              <a:buChar char="•"/>
            </a:pPr>
            <a:endParaRPr lang="en-US" altLang="en-US" sz="1800" dirty="0"/>
          </a:p>
          <a:p>
            <a:pPr marL="0" lvl="0" indent="0" algn="l" rtl="0" eaLnBrk="0" fontAlgn="base" hangingPunct="0">
              <a:spcBef>
                <a:spcPct val="0"/>
              </a:spcBef>
              <a:spcAft>
                <a:spcPct val="0"/>
              </a:spcAft>
              <a:buFontTx/>
              <a:buChar char="•"/>
            </a:pPr>
            <a:r>
              <a:rPr lang="en-US" altLang="en-US" sz="1800" dirty="0"/>
              <a:t> Collaborated across teams with shot lists and examples</a:t>
            </a:r>
          </a:p>
          <a:p>
            <a:pPr marL="0" lvl="0" indent="0" algn="l" rtl="0" eaLnBrk="0" fontAlgn="base" hangingPunct="0">
              <a:spcBef>
                <a:spcPct val="0"/>
              </a:spcBef>
              <a:spcAft>
                <a:spcPct val="0"/>
              </a:spcAft>
              <a:buFontTx/>
              <a:buChar char="•"/>
            </a:pPr>
            <a:endParaRPr lang="en-US" altLang="en-US" sz="1800" dirty="0"/>
          </a:p>
          <a:p>
            <a:pPr marL="0" lvl="0" indent="0" algn="l" rtl="0" eaLnBrk="0" fontAlgn="base" hangingPunct="0">
              <a:spcBef>
                <a:spcPct val="0"/>
              </a:spcBef>
              <a:spcAft>
                <a:spcPct val="0"/>
              </a:spcAft>
              <a:buFontTx/>
              <a:buChar char="•"/>
            </a:pPr>
            <a:r>
              <a:rPr lang="en-US" altLang="en-US" sz="1800" dirty="0"/>
              <a:t> Led vision for projects like the </a:t>
            </a:r>
            <a:r>
              <a:rPr lang="en-US" sz="1800" dirty="0">
                <a:solidFill>
                  <a:srgbClr val="005496"/>
                </a:solidFill>
                <a:hlinkClick r:id="rId4">
                  <a:extLst>
                    <a:ext uri="{A12FA001-AC4F-418D-AE19-62706E023703}">
                      <ahyp:hlinkClr xmlns:ahyp="http://schemas.microsoft.com/office/drawing/2018/hyperlinkcolor" val="tx"/>
                    </a:ext>
                  </a:extLst>
                </a:hlinkClick>
              </a:rPr>
              <a:t>Joffrey Ballet Collab</a:t>
            </a:r>
            <a:endParaRPr lang="en-US" sz="1800" dirty="0">
              <a:solidFill>
                <a:srgbClr val="005496"/>
              </a:solidFill>
            </a:endParaRPr>
          </a:p>
        </p:txBody>
      </p:sp>
      <p:pic>
        <p:nvPicPr>
          <p:cNvPr id="4" name="Picture 3">
            <a:extLst>
              <a:ext uri="{FF2B5EF4-FFF2-40B4-BE49-F238E27FC236}">
                <a16:creationId xmlns:a16="http://schemas.microsoft.com/office/drawing/2014/main" id="{D7CF8065-F582-0C43-706C-CD0A92FFE851}"/>
              </a:ext>
            </a:extLst>
          </p:cNvPr>
          <p:cNvPicPr>
            <a:picLocks noChangeAspect="1"/>
          </p:cNvPicPr>
          <p:nvPr/>
        </p:nvPicPr>
        <p:blipFill>
          <a:blip r:embed="rId5" cstate="print">
            <a:extLst>
              <a:ext uri="{28A0092B-C50C-407E-A947-70E740481C1C}">
                <a14:useLocalDpi xmlns:a14="http://schemas.microsoft.com/office/drawing/2010/main" val="0"/>
              </a:ext>
            </a:extLst>
          </a:blip>
          <a:srcRect t="4445" b="15555"/>
          <a:stretch>
            <a:fillRect/>
          </a:stretch>
        </p:blipFill>
        <p:spPr>
          <a:xfrm>
            <a:off x="6433444" y="1031293"/>
            <a:ext cx="1610837" cy="2863710"/>
          </a:xfrm>
          <a:prstGeom prst="rect">
            <a:avLst/>
          </a:prstGeom>
        </p:spPr>
      </p:pic>
      <p:pic>
        <p:nvPicPr>
          <p:cNvPr id="6" name="Picture 5">
            <a:extLst>
              <a:ext uri="{FF2B5EF4-FFF2-40B4-BE49-F238E27FC236}">
                <a16:creationId xmlns:a16="http://schemas.microsoft.com/office/drawing/2014/main" id="{6E7E2A54-02E9-116B-DD35-5A023BB3D497}"/>
              </a:ext>
            </a:extLst>
          </p:cNvPr>
          <p:cNvPicPr>
            <a:picLocks noChangeAspect="1"/>
          </p:cNvPicPr>
          <p:nvPr/>
        </p:nvPicPr>
        <p:blipFill>
          <a:blip r:embed="rId6" cstate="print">
            <a:extLst>
              <a:ext uri="{28A0092B-C50C-407E-A947-70E740481C1C}">
                <a14:useLocalDpi xmlns:a14="http://schemas.microsoft.com/office/drawing/2010/main" val="0"/>
              </a:ext>
            </a:extLst>
          </a:blip>
          <a:srcRect t="7037" b="14445"/>
          <a:stretch>
            <a:fillRect/>
          </a:stretch>
        </p:blipFill>
        <p:spPr>
          <a:xfrm>
            <a:off x="8113877" y="3968688"/>
            <a:ext cx="1497359" cy="2612675"/>
          </a:xfrm>
          <a:prstGeom prst="rect">
            <a:avLst/>
          </a:prstGeom>
        </p:spPr>
      </p:pic>
      <p:pic>
        <p:nvPicPr>
          <p:cNvPr id="14" name="Picture 13">
            <a:extLst>
              <a:ext uri="{FF2B5EF4-FFF2-40B4-BE49-F238E27FC236}">
                <a16:creationId xmlns:a16="http://schemas.microsoft.com/office/drawing/2014/main" id="{AD021123-CFBD-5BFA-F467-771AFCB43BAA}"/>
              </a:ext>
            </a:extLst>
          </p:cNvPr>
          <p:cNvPicPr>
            <a:picLocks noChangeAspect="1"/>
          </p:cNvPicPr>
          <p:nvPr/>
        </p:nvPicPr>
        <p:blipFill>
          <a:blip r:embed="rId7" cstate="print">
            <a:extLst>
              <a:ext uri="{28A0092B-C50C-407E-A947-70E740481C1C}">
                <a14:useLocalDpi xmlns:a14="http://schemas.microsoft.com/office/drawing/2010/main" val="0"/>
              </a:ext>
            </a:extLst>
          </a:blip>
          <a:srcRect t="5555" b="14445"/>
          <a:stretch>
            <a:fillRect/>
          </a:stretch>
        </p:blipFill>
        <p:spPr>
          <a:xfrm>
            <a:off x="8066890" y="1031293"/>
            <a:ext cx="1601888" cy="2847800"/>
          </a:xfrm>
          <a:prstGeom prst="rect">
            <a:avLst/>
          </a:prstGeom>
        </p:spPr>
      </p:pic>
      <p:pic>
        <p:nvPicPr>
          <p:cNvPr id="16" name="Picture 15">
            <a:extLst>
              <a:ext uri="{FF2B5EF4-FFF2-40B4-BE49-F238E27FC236}">
                <a16:creationId xmlns:a16="http://schemas.microsoft.com/office/drawing/2014/main" id="{FB2675EE-CD01-9C0A-D793-83ADFBA4BD74}"/>
              </a:ext>
            </a:extLst>
          </p:cNvPr>
          <p:cNvPicPr>
            <a:picLocks noChangeAspect="1"/>
          </p:cNvPicPr>
          <p:nvPr/>
        </p:nvPicPr>
        <p:blipFill>
          <a:blip r:embed="rId8" cstate="print">
            <a:extLst>
              <a:ext uri="{28A0092B-C50C-407E-A947-70E740481C1C}">
                <a14:useLocalDpi xmlns:a14="http://schemas.microsoft.com/office/drawing/2010/main" val="0"/>
              </a:ext>
            </a:extLst>
          </a:blip>
          <a:srcRect t="7037" b="14445"/>
          <a:stretch>
            <a:fillRect/>
          </a:stretch>
        </p:blipFill>
        <p:spPr>
          <a:xfrm>
            <a:off x="6504218" y="3931432"/>
            <a:ext cx="1540063" cy="2687189"/>
          </a:xfrm>
          <a:prstGeom prst="rect">
            <a:avLst/>
          </a:prstGeom>
        </p:spPr>
      </p:pic>
    </p:spTree>
    <p:extLst>
      <p:ext uri="{BB962C8B-B14F-4D97-AF65-F5344CB8AC3E}">
        <p14:creationId xmlns:p14="http://schemas.microsoft.com/office/powerpoint/2010/main" val="3298072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B2B7B-C1B8-ADD9-DEDF-62AD9FAF62B0}"/>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6155C37E-215F-39B7-FF78-C1DA62AC15B1}"/>
              </a:ext>
            </a:extLst>
          </p:cNvPr>
          <p:cNvSpPr>
            <a:spLocks noGrp="1"/>
          </p:cNvSpPr>
          <p:nvPr>
            <p:ph type="body" sz="quarter" idx="16"/>
          </p:nvPr>
        </p:nvSpPr>
        <p:spPr/>
        <p:txBody>
          <a:bodyPr/>
          <a:lstStyle/>
          <a:p>
            <a:r>
              <a:rPr lang="en-US" dirty="0"/>
              <a:t>Campaign Recaps</a:t>
            </a:r>
          </a:p>
        </p:txBody>
      </p:sp>
      <p:sp>
        <p:nvSpPr>
          <p:cNvPr id="3" name="Text Placeholder 2">
            <a:extLst>
              <a:ext uri="{FF2B5EF4-FFF2-40B4-BE49-F238E27FC236}">
                <a16:creationId xmlns:a16="http://schemas.microsoft.com/office/drawing/2014/main" id="{09BF0ABA-EBEB-FA2D-8CA9-94127AAB4A41}"/>
              </a:ext>
            </a:extLst>
          </p:cNvPr>
          <p:cNvSpPr>
            <a:spLocks noGrp="1"/>
          </p:cNvSpPr>
          <p:nvPr>
            <p:ph type="body" sz="quarter" idx="15"/>
          </p:nvPr>
        </p:nvSpPr>
        <p:spPr>
          <a:xfrm>
            <a:off x="863600" y="1390651"/>
            <a:ext cx="10109200" cy="666750"/>
          </a:xfrm>
        </p:spPr>
        <p:txBody>
          <a:bodyPr/>
          <a:lstStyle/>
          <a:p>
            <a:pPr marL="0" indent="0">
              <a:buNone/>
            </a:pPr>
            <a:r>
              <a:rPr lang="en-US" dirty="0"/>
              <a:t>Shared executive-facing campaign recaps with performance insights and recommendations to inform future strategy.</a:t>
            </a:r>
          </a:p>
        </p:txBody>
      </p:sp>
      <p:sp>
        <p:nvSpPr>
          <p:cNvPr id="6" name="TextBox 5">
            <a:extLst>
              <a:ext uri="{FF2B5EF4-FFF2-40B4-BE49-F238E27FC236}">
                <a16:creationId xmlns:a16="http://schemas.microsoft.com/office/drawing/2014/main" id="{C3B5449B-5FC8-DD98-038E-6CC0403F992D}"/>
              </a:ext>
            </a:extLst>
          </p:cNvPr>
          <p:cNvSpPr txBox="1"/>
          <p:nvPr/>
        </p:nvSpPr>
        <p:spPr>
          <a:xfrm>
            <a:off x="4876799" y="2547939"/>
            <a:ext cx="2438401" cy="2862322"/>
          </a:xfrm>
          <a:prstGeom prst="rect">
            <a:avLst/>
          </a:prstGeom>
          <a:noFill/>
        </p:spPr>
        <p:txBody>
          <a:bodyPr wrap="square" rtlCol="0">
            <a:spAutoFit/>
          </a:bodyPr>
          <a:lstStyle/>
          <a:p>
            <a:r>
              <a:rPr lang="en-US" dirty="0">
                <a:solidFill>
                  <a:srgbClr val="737577"/>
                </a:solidFill>
                <a:hlinkClick r:id="rId2">
                  <a:extLst>
                    <a:ext uri="{A12FA001-AC4F-418D-AE19-62706E023703}">
                      <ahyp:hlinkClr xmlns:ahyp="http://schemas.microsoft.com/office/drawing/2018/hyperlinkcolor" val="tx"/>
                    </a:ext>
                  </a:extLst>
                </a:hlinkClick>
              </a:rPr>
              <a:t>APTA – Combined Sections Meeting</a:t>
            </a:r>
            <a:r>
              <a:rPr lang="en-US" dirty="0">
                <a:solidFill>
                  <a:srgbClr val="737577"/>
                </a:solidFill>
              </a:rPr>
              <a:t> (Largest Event) </a:t>
            </a:r>
          </a:p>
          <a:p>
            <a:endParaRPr lang="en-US" dirty="0">
              <a:solidFill>
                <a:srgbClr val="737577"/>
              </a:solidFill>
            </a:endParaRPr>
          </a:p>
          <a:p>
            <a:r>
              <a:rPr lang="en-US" dirty="0">
                <a:solidFill>
                  <a:srgbClr val="737577"/>
                </a:solidFill>
              </a:rPr>
              <a:t>2024: Award for the social content </a:t>
            </a:r>
          </a:p>
          <a:p>
            <a:endParaRPr lang="en-US" dirty="0">
              <a:solidFill>
                <a:srgbClr val="737577"/>
              </a:solidFill>
            </a:endParaRPr>
          </a:p>
          <a:p>
            <a:r>
              <a:rPr lang="en-US" dirty="0">
                <a:solidFill>
                  <a:srgbClr val="737577"/>
                </a:solidFill>
              </a:rPr>
              <a:t>2025: Led strategy, execution, onsite video &amp; photos</a:t>
            </a:r>
          </a:p>
        </p:txBody>
      </p:sp>
      <p:pic>
        <p:nvPicPr>
          <p:cNvPr id="8" name="Picture 7">
            <a:extLst>
              <a:ext uri="{FF2B5EF4-FFF2-40B4-BE49-F238E27FC236}">
                <a16:creationId xmlns:a16="http://schemas.microsoft.com/office/drawing/2014/main" id="{D82D390D-3365-DE90-4A3B-DF6F1B8808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2322545"/>
            <a:ext cx="4161908" cy="3187169"/>
          </a:xfrm>
          <a:prstGeom prst="rect">
            <a:avLst/>
          </a:prstGeom>
        </p:spPr>
      </p:pic>
      <p:pic>
        <p:nvPicPr>
          <p:cNvPr id="7" name="Picture 6">
            <a:extLst>
              <a:ext uri="{FF2B5EF4-FFF2-40B4-BE49-F238E27FC236}">
                <a16:creationId xmlns:a16="http://schemas.microsoft.com/office/drawing/2014/main" id="{70BCBC59-5B9A-2A21-4B11-86F127F3C519}"/>
              </a:ext>
            </a:extLst>
          </p:cNvPr>
          <p:cNvPicPr>
            <a:picLocks noChangeAspect="1"/>
          </p:cNvPicPr>
          <p:nvPr/>
        </p:nvPicPr>
        <p:blipFill>
          <a:blip r:embed="rId4"/>
          <a:stretch>
            <a:fillRect/>
          </a:stretch>
        </p:blipFill>
        <p:spPr>
          <a:xfrm>
            <a:off x="533400" y="2544529"/>
            <a:ext cx="4186990" cy="2743200"/>
          </a:xfrm>
          <a:prstGeom prst="rect">
            <a:avLst/>
          </a:prstGeom>
        </p:spPr>
      </p:pic>
    </p:spTree>
    <p:extLst>
      <p:ext uri="{BB962C8B-B14F-4D97-AF65-F5344CB8AC3E}">
        <p14:creationId xmlns:p14="http://schemas.microsoft.com/office/powerpoint/2010/main" val="2011979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56311-3BFB-5FFC-80B4-DADB1D54C3FB}"/>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CCA026CE-B802-5C30-333C-6A2349DBB22F}"/>
              </a:ext>
            </a:extLst>
          </p:cNvPr>
          <p:cNvSpPr>
            <a:spLocks noGrp="1"/>
          </p:cNvSpPr>
          <p:nvPr>
            <p:ph type="body" sz="quarter" idx="16"/>
          </p:nvPr>
        </p:nvSpPr>
        <p:spPr/>
        <p:txBody>
          <a:bodyPr/>
          <a:lstStyle/>
          <a:p>
            <a:r>
              <a:rPr lang="en-US" dirty="0"/>
              <a:t>Graphic Design Team</a:t>
            </a:r>
          </a:p>
        </p:txBody>
      </p:sp>
      <p:pic>
        <p:nvPicPr>
          <p:cNvPr id="4" name="Picture 3">
            <a:extLst>
              <a:ext uri="{FF2B5EF4-FFF2-40B4-BE49-F238E27FC236}">
                <a16:creationId xmlns:a16="http://schemas.microsoft.com/office/drawing/2014/main" id="{C0D92CA0-6BA0-170F-DE3A-D7E97F0FE203}"/>
              </a:ext>
            </a:extLst>
          </p:cNvPr>
          <p:cNvPicPr>
            <a:picLocks noChangeAspect="1"/>
          </p:cNvPicPr>
          <p:nvPr/>
        </p:nvPicPr>
        <p:blipFill>
          <a:blip r:embed="rId2"/>
          <a:stretch>
            <a:fillRect/>
          </a:stretch>
        </p:blipFill>
        <p:spPr>
          <a:xfrm>
            <a:off x="5480671" y="3204758"/>
            <a:ext cx="3206524" cy="1720698"/>
          </a:xfrm>
          <a:prstGeom prst="rect">
            <a:avLst/>
          </a:prstGeom>
        </p:spPr>
      </p:pic>
      <p:sp>
        <p:nvSpPr>
          <p:cNvPr id="9" name="TextBox 8">
            <a:extLst>
              <a:ext uri="{FF2B5EF4-FFF2-40B4-BE49-F238E27FC236}">
                <a16:creationId xmlns:a16="http://schemas.microsoft.com/office/drawing/2014/main" id="{9E280853-0798-18BF-F73D-5415BA813FC9}"/>
              </a:ext>
            </a:extLst>
          </p:cNvPr>
          <p:cNvSpPr txBox="1"/>
          <p:nvPr/>
        </p:nvSpPr>
        <p:spPr>
          <a:xfrm>
            <a:off x="504574" y="1021384"/>
            <a:ext cx="4923076" cy="2123658"/>
          </a:xfrm>
          <a:prstGeom prst="rect">
            <a:avLst/>
          </a:prstGeom>
          <a:noFill/>
        </p:spPr>
        <p:txBody>
          <a:bodyPr wrap="square" rtlCol="0">
            <a:spAutoFit/>
          </a:bodyPr>
          <a:lstStyle/>
          <a:p>
            <a:pPr algn="l" rtl="0" eaLnBrk="0" fontAlgn="base" hangingPunct="0">
              <a:spcBef>
                <a:spcPct val="0"/>
              </a:spcBef>
              <a:spcAft>
                <a:spcPct val="0"/>
              </a:spcAft>
              <a:buFontTx/>
              <a:buChar char="•"/>
            </a:pPr>
            <a:r>
              <a:rPr kumimoji="0" lang="en-US" altLang="en-US" sz="1600" b="0" i="0" u="none" strike="noStrike" cap="none" normalizeH="0" baseline="0" dirty="0">
                <a:ln>
                  <a:noFill/>
                </a:ln>
                <a:solidFill>
                  <a:srgbClr val="737577"/>
                </a:solidFill>
                <a:effectLst/>
                <a:latin typeface="Arial" panose="020B0604020202020204" pitchFamily="34" charset="0"/>
              </a:rPr>
              <a:t> Partnered closely with the graphic design team on social projects and initiatives</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600" b="0" i="0" u="none" strike="noStrike" cap="none" normalizeH="0" baseline="0" dirty="0">
              <a:ln>
                <a:noFill/>
              </a:ln>
              <a:solidFill>
                <a:srgbClr val="737577"/>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rgbClr val="737577"/>
                </a:solidFill>
                <a:effectLst/>
                <a:latin typeface="Arial" panose="020B0604020202020204" pitchFamily="34" charset="0"/>
              </a:rPr>
              <a:t> Led ideation, brainstorming, and monthly check-ins with three designers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600" b="0" i="0" u="none" strike="noStrike" cap="none" normalizeH="0" baseline="0" dirty="0">
              <a:ln>
                <a:noFill/>
              </a:ln>
              <a:solidFill>
                <a:srgbClr val="737577"/>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rgbClr val="737577"/>
                </a:solidFill>
                <a:effectLst/>
                <a:latin typeface="Arial" panose="020B0604020202020204" pitchFamily="34" charset="0"/>
              </a:rPr>
              <a:t> Owned copywriting, creative direction, and project prioritization</a:t>
            </a:r>
          </a:p>
        </p:txBody>
      </p:sp>
      <p:pic>
        <p:nvPicPr>
          <p:cNvPr id="3" name="Picture 2">
            <a:extLst>
              <a:ext uri="{FF2B5EF4-FFF2-40B4-BE49-F238E27FC236}">
                <a16:creationId xmlns:a16="http://schemas.microsoft.com/office/drawing/2014/main" id="{6FB0F14E-21DA-27A6-7031-319498AA7333}"/>
              </a:ext>
            </a:extLst>
          </p:cNvPr>
          <p:cNvPicPr>
            <a:picLocks noChangeAspect="1"/>
          </p:cNvPicPr>
          <p:nvPr/>
        </p:nvPicPr>
        <p:blipFill>
          <a:blip r:embed="rId3" cstate="print">
            <a:extLst>
              <a:ext uri="{28A0092B-C50C-407E-A947-70E740481C1C}">
                <a14:useLocalDpi xmlns:a14="http://schemas.microsoft.com/office/drawing/2010/main" val="0"/>
              </a:ext>
            </a:extLst>
          </a:blip>
          <a:srcRect t="5051" b="15615"/>
          <a:stretch>
            <a:fillRect/>
          </a:stretch>
        </p:blipFill>
        <p:spPr>
          <a:xfrm>
            <a:off x="7143117" y="503936"/>
            <a:ext cx="1495026" cy="2635698"/>
          </a:xfrm>
          <a:prstGeom prst="rect">
            <a:avLst/>
          </a:prstGeom>
        </p:spPr>
      </p:pic>
      <p:pic>
        <p:nvPicPr>
          <p:cNvPr id="11" name="Picture 10">
            <a:extLst>
              <a:ext uri="{FF2B5EF4-FFF2-40B4-BE49-F238E27FC236}">
                <a16:creationId xmlns:a16="http://schemas.microsoft.com/office/drawing/2014/main" id="{3FDD5929-52DD-387A-0D95-162F4023B992}"/>
              </a:ext>
            </a:extLst>
          </p:cNvPr>
          <p:cNvPicPr>
            <a:picLocks noChangeAspect="1"/>
          </p:cNvPicPr>
          <p:nvPr/>
        </p:nvPicPr>
        <p:blipFill>
          <a:blip r:embed="rId4" cstate="print">
            <a:extLst>
              <a:ext uri="{28A0092B-C50C-407E-A947-70E740481C1C}">
                <a14:useLocalDpi xmlns:a14="http://schemas.microsoft.com/office/drawing/2010/main" val="0"/>
              </a:ext>
            </a:extLst>
          </a:blip>
          <a:srcRect t="7037" b="15555"/>
          <a:stretch>
            <a:fillRect/>
          </a:stretch>
        </p:blipFill>
        <p:spPr>
          <a:xfrm>
            <a:off x="5543565" y="521018"/>
            <a:ext cx="1522306" cy="2618616"/>
          </a:xfrm>
          <a:prstGeom prst="rect">
            <a:avLst/>
          </a:prstGeom>
        </p:spPr>
      </p:pic>
      <p:pic>
        <p:nvPicPr>
          <p:cNvPr id="16" name="Picture 15">
            <a:extLst>
              <a:ext uri="{FF2B5EF4-FFF2-40B4-BE49-F238E27FC236}">
                <a16:creationId xmlns:a16="http://schemas.microsoft.com/office/drawing/2014/main" id="{BD32B4AC-FB37-7F3A-5326-E46F7F79C3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2755" y="5108341"/>
            <a:ext cx="2897656" cy="1513735"/>
          </a:xfrm>
          <a:prstGeom prst="rect">
            <a:avLst/>
          </a:prstGeom>
        </p:spPr>
      </p:pic>
      <p:pic>
        <p:nvPicPr>
          <p:cNvPr id="18" name="Picture 17">
            <a:extLst>
              <a:ext uri="{FF2B5EF4-FFF2-40B4-BE49-F238E27FC236}">
                <a16:creationId xmlns:a16="http://schemas.microsoft.com/office/drawing/2014/main" id="{020CE07D-4172-A434-CC5E-3E4C6AD36F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6339" y="5108341"/>
            <a:ext cx="2897654" cy="1513735"/>
          </a:xfrm>
          <a:prstGeom prst="rect">
            <a:avLst/>
          </a:prstGeom>
        </p:spPr>
      </p:pic>
      <p:pic>
        <p:nvPicPr>
          <p:cNvPr id="22" name="Picture 21">
            <a:extLst>
              <a:ext uri="{FF2B5EF4-FFF2-40B4-BE49-F238E27FC236}">
                <a16:creationId xmlns:a16="http://schemas.microsoft.com/office/drawing/2014/main" id="{77DD5ED7-225A-B058-4D74-CE6D26152E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44568" y="716280"/>
            <a:ext cx="1635626" cy="2453834"/>
          </a:xfrm>
          <a:prstGeom prst="rect">
            <a:avLst/>
          </a:prstGeom>
        </p:spPr>
      </p:pic>
      <p:pic>
        <p:nvPicPr>
          <p:cNvPr id="26" name="Picture 25">
            <a:extLst>
              <a:ext uri="{FF2B5EF4-FFF2-40B4-BE49-F238E27FC236}">
                <a16:creationId xmlns:a16="http://schemas.microsoft.com/office/drawing/2014/main" id="{2DBBD505-C361-917B-60F6-7C9FCEEE38A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68623" y="521018"/>
            <a:ext cx="1745465" cy="2618616"/>
          </a:xfrm>
          <a:prstGeom prst="rect">
            <a:avLst/>
          </a:prstGeom>
        </p:spPr>
      </p:pic>
      <p:pic>
        <p:nvPicPr>
          <p:cNvPr id="28" name="Picture 27">
            <a:extLst>
              <a:ext uri="{FF2B5EF4-FFF2-40B4-BE49-F238E27FC236}">
                <a16:creationId xmlns:a16="http://schemas.microsoft.com/office/drawing/2014/main" id="{3D6561CA-8049-2C8C-FFFF-2D1F745D2E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9203" y="4511988"/>
            <a:ext cx="2117797" cy="2117797"/>
          </a:xfrm>
          <a:prstGeom prst="rect">
            <a:avLst/>
          </a:prstGeom>
        </p:spPr>
      </p:pic>
      <p:pic>
        <p:nvPicPr>
          <p:cNvPr id="30" name="Picture 29">
            <a:extLst>
              <a:ext uri="{FF2B5EF4-FFF2-40B4-BE49-F238E27FC236}">
                <a16:creationId xmlns:a16="http://schemas.microsoft.com/office/drawing/2014/main" id="{ABC55B2C-599C-3C53-36CD-78AEE6DE137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93354" y="4542468"/>
            <a:ext cx="2087317" cy="2087317"/>
          </a:xfrm>
          <a:prstGeom prst="rect">
            <a:avLst/>
          </a:prstGeom>
        </p:spPr>
      </p:pic>
      <p:pic>
        <p:nvPicPr>
          <p:cNvPr id="32" name="Picture 31">
            <a:extLst>
              <a:ext uri="{FF2B5EF4-FFF2-40B4-BE49-F238E27FC236}">
                <a16:creationId xmlns:a16="http://schemas.microsoft.com/office/drawing/2014/main" id="{8E35BD29-654F-1EE7-4DA5-C4C5511FDA1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72084" y="3280157"/>
            <a:ext cx="3172244" cy="1657180"/>
          </a:xfrm>
          <a:prstGeom prst="rect">
            <a:avLst/>
          </a:prstGeom>
        </p:spPr>
      </p:pic>
      <p:pic>
        <p:nvPicPr>
          <p:cNvPr id="38" name="Picture 37">
            <a:extLst>
              <a:ext uri="{FF2B5EF4-FFF2-40B4-BE49-F238E27FC236}">
                <a16:creationId xmlns:a16="http://schemas.microsoft.com/office/drawing/2014/main" id="{014C560E-247A-A9C1-C351-C37E210C6E39}"/>
              </a:ext>
            </a:extLst>
          </p:cNvPr>
          <p:cNvPicPr>
            <a:picLocks noChangeAspect="1"/>
          </p:cNvPicPr>
          <p:nvPr/>
        </p:nvPicPr>
        <p:blipFill>
          <a:blip r:embed="rId12"/>
          <a:stretch>
            <a:fillRect/>
          </a:stretch>
        </p:blipFill>
        <p:spPr>
          <a:xfrm>
            <a:off x="452854" y="3118272"/>
            <a:ext cx="2420922" cy="1263260"/>
          </a:xfrm>
          <a:prstGeom prst="rect">
            <a:avLst/>
          </a:prstGeom>
        </p:spPr>
      </p:pic>
      <p:pic>
        <p:nvPicPr>
          <p:cNvPr id="40" name="Picture 39">
            <a:extLst>
              <a:ext uri="{FF2B5EF4-FFF2-40B4-BE49-F238E27FC236}">
                <a16:creationId xmlns:a16="http://schemas.microsoft.com/office/drawing/2014/main" id="{1F1AE4EF-0D53-41F7-F353-517DE4B80F55}"/>
              </a:ext>
            </a:extLst>
          </p:cNvPr>
          <p:cNvPicPr>
            <a:picLocks noChangeAspect="1"/>
          </p:cNvPicPr>
          <p:nvPr/>
        </p:nvPicPr>
        <p:blipFill>
          <a:blip r:embed="rId13"/>
          <a:stretch>
            <a:fillRect/>
          </a:stretch>
        </p:blipFill>
        <p:spPr>
          <a:xfrm>
            <a:off x="2919804" y="3118272"/>
            <a:ext cx="2420922" cy="1257242"/>
          </a:xfrm>
          <a:prstGeom prst="rect">
            <a:avLst/>
          </a:prstGeom>
        </p:spPr>
      </p:pic>
    </p:spTree>
    <p:extLst>
      <p:ext uri="{BB962C8B-B14F-4D97-AF65-F5344CB8AC3E}">
        <p14:creationId xmlns:p14="http://schemas.microsoft.com/office/powerpoint/2010/main" val="3524529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B4FD409-AB8A-F096-0E83-F4BD2A8D1E0D}"/>
              </a:ext>
            </a:extLst>
          </p:cNvPr>
          <p:cNvSpPr>
            <a:spLocks noGrp="1"/>
          </p:cNvSpPr>
          <p:nvPr>
            <p:ph type="body" sz="quarter" idx="12"/>
          </p:nvPr>
        </p:nvSpPr>
        <p:spPr/>
        <p:txBody>
          <a:bodyPr/>
          <a:lstStyle/>
          <a:p>
            <a:pPr lvl="0" algn="l" rtl="0" eaLnBrk="0" fontAlgn="base" hangingPunct="0">
              <a:spcBef>
                <a:spcPct val="0"/>
              </a:spcBef>
              <a:spcAft>
                <a:spcPct val="0"/>
              </a:spcAft>
              <a:buFontTx/>
              <a:buChar char="•"/>
            </a:pPr>
            <a:r>
              <a:rPr lang="en-US" altLang="en-US" dirty="0">
                <a:solidFill>
                  <a:srgbClr val="737577"/>
                </a:solidFill>
              </a:rPr>
              <a:t> Oversaw ~250 assets per month using Teamwork.com to manage workflows and approvals.</a:t>
            </a:r>
          </a:p>
        </p:txBody>
      </p:sp>
      <p:sp>
        <p:nvSpPr>
          <p:cNvPr id="2" name="Slide Number Placeholder 1">
            <a:extLst>
              <a:ext uri="{FF2B5EF4-FFF2-40B4-BE49-F238E27FC236}">
                <a16:creationId xmlns:a16="http://schemas.microsoft.com/office/drawing/2014/main" id="{B348713A-8A5C-8F03-9C26-BC8580A4D6B5}"/>
              </a:ext>
            </a:extLst>
          </p:cNvPr>
          <p:cNvSpPr>
            <a:spLocks noGrp="1"/>
          </p:cNvSpPr>
          <p:nvPr>
            <p:ph type="sldNum" sz="quarter" idx="7"/>
          </p:nvPr>
        </p:nvSpPr>
        <p:spPr/>
        <p:txBody>
          <a:bodyPr/>
          <a:lstStyle/>
          <a:p>
            <a:fld id="{B6F15528-21DE-4FAA-801E-634DDDAF4B2B}" type="slidenum">
              <a:rPr lang="en-US" smtClean="0"/>
              <a:pPr/>
              <a:t>15</a:t>
            </a:fld>
            <a:endParaRPr lang="en-US" dirty="0"/>
          </a:p>
        </p:txBody>
      </p:sp>
      <p:sp>
        <p:nvSpPr>
          <p:cNvPr id="8" name="Text Placeholder 7">
            <a:extLst>
              <a:ext uri="{FF2B5EF4-FFF2-40B4-BE49-F238E27FC236}">
                <a16:creationId xmlns:a16="http://schemas.microsoft.com/office/drawing/2014/main" id="{7F1201D4-F437-A6D4-8E49-7DB8BB8192D4}"/>
              </a:ext>
            </a:extLst>
          </p:cNvPr>
          <p:cNvSpPr>
            <a:spLocks noGrp="1"/>
          </p:cNvSpPr>
          <p:nvPr>
            <p:ph type="body" sz="quarter" idx="17"/>
          </p:nvPr>
        </p:nvSpPr>
        <p:spPr/>
        <p:txBody>
          <a:bodyPr/>
          <a:lstStyle/>
          <a:p>
            <a:r>
              <a:rPr lang="en-US" dirty="0"/>
              <a:t>Content Per Quarter</a:t>
            </a:r>
          </a:p>
        </p:txBody>
      </p:sp>
      <p:pic>
        <p:nvPicPr>
          <p:cNvPr id="4" name="Picture 3">
            <a:extLst>
              <a:ext uri="{FF2B5EF4-FFF2-40B4-BE49-F238E27FC236}">
                <a16:creationId xmlns:a16="http://schemas.microsoft.com/office/drawing/2014/main" id="{A56F610E-6F5F-D4A9-03E6-D879EB555685}"/>
              </a:ext>
            </a:extLst>
          </p:cNvPr>
          <p:cNvPicPr>
            <a:picLocks noChangeAspect="1"/>
          </p:cNvPicPr>
          <p:nvPr/>
        </p:nvPicPr>
        <p:blipFill>
          <a:blip r:embed="rId2"/>
          <a:stretch>
            <a:fillRect/>
          </a:stretch>
        </p:blipFill>
        <p:spPr>
          <a:xfrm>
            <a:off x="685800" y="2035951"/>
            <a:ext cx="4810704" cy="2139708"/>
          </a:xfrm>
          <a:prstGeom prst="rect">
            <a:avLst/>
          </a:prstGeom>
        </p:spPr>
      </p:pic>
      <p:pic>
        <p:nvPicPr>
          <p:cNvPr id="10" name="Picture 9">
            <a:extLst>
              <a:ext uri="{FF2B5EF4-FFF2-40B4-BE49-F238E27FC236}">
                <a16:creationId xmlns:a16="http://schemas.microsoft.com/office/drawing/2014/main" id="{7EC6A06A-9427-8D93-A9D4-52086D913E1C}"/>
              </a:ext>
            </a:extLst>
          </p:cNvPr>
          <p:cNvPicPr>
            <a:picLocks noChangeAspect="1"/>
          </p:cNvPicPr>
          <p:nvPr/>
        </p:nvPicPr>
        <p:blipFill>
          <a:blip r:embed="rId3"/>
          <a:stretch>
            <a:fillRect/>
          </a:stretch>
        </p:blipFill>
        <p:spPr>
          <a:xfrm>
            <a:off x="685800" y="4235693"/>
            <a:ext cx="4554565" cy="2139708"/>
          </a:xfrm>
          <a:prstGeom prst="rect">
            <a:avLst/>
          </a:prstGeom>
        </p:spPr>
      </p:pic>
      <p:pic>
        <p:nvPicPr>
          <p:cNvPr id="12" name="Picture 11">
            <a:extLst>
              <a:ext uri="{FF2B5EF4-FFF2-40B4-BE49-F238E27FC236}">
                <a16:creationId xmlns:a16="http://schemas.microsoft.com/office/drawing/2014/main" id="{93E65BCE-E89A-E03D-E342-2D6759A18B91}"/>
              </a:ext>
            </a:extLst>
          </p:cNvPr>
          <p:cNvPicPr>
            <a:picLocks noChangeAspect="1"/>
          </p:cNvPicPr>
          <p:nvPr/>
        </p:nvPicPr>
        <p:blipFill>
          <a:blip r:embed="rId4"/>
          <a:stretch>
            <a:fillRect/>
          </a:stretch>
        </p:blipFill>
        <p:spPr>
          <a:xfrm>
            <a:off x="5867400" y="2011567"/>
            <a:ext cx="4970775" cy="2279395"/>
          </a:xfrm>
          <a:prstGeom prst="rect">
            <a:avLst/>
          </a:prstGeom>
        </p:spPr>
      </p:pic>
      <p:pic>
        <p:nvPicPr>
          <p:cNvPr id="14" name="Picture 13">
            <a:extLst>
              <a:ext uri="{FF2B5EF4-FFF2-40B4-BE49-F238E27FC236}">
                <a16:creationId xmlns:a16="http://schemas.microsoft.com/office/drawing/2014/main" id="{B4AF34A5-8398-E208-EDED-979539ED99C3}"/>
              </a:ext>
            </a:extLst>
          </p:cNvPr>
          <p:cNvPicPr>
            <a:picLocks noChangeAspect="1"/>
          </p:cNvPicPr>
          <p:nvPr/>
        </p:nvPicPr>
        <p:blipFill>
          <a:blip r:embed="rId5"/>
          <a:stretch>
            <a:fillRect/>
          </a:stretch>
        </p:blipFill>
        <p:spPr>
          <a:xfrm>
            <a:off x="5937398" y="4553533"/>
            <a:ext cx="5111602" cy="1745905"/>
          </a:xfrm>
          <a:prstGeom prst="rect">
            <a:avLst/>
          </a:prstGeom>
        </p:spPr>
      </p:pic>
    </p:spTree>
    <p:extLst>
      <p:ext uri="{BB962C8B-B14F-4D97-AF65-F5344CB8AC3E}">
        <p14:creationId xmlns:p14="http://schemas.microsoft.com/office/powerpoint/2010/main" val="2556138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72435-3332-B469-8F53-2542C826157C}"/>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12DB6D4C-2AA4-8DA3-BDA0-C797710D0D50}"/>
              </a:ext>
            </a:extLst>
          </p:cNvPr>
          <p:cNvSpPr>
            <a:spLocks noGrp="1"/>
          </p:cNvSpPr>
          <p:nvPr>
            <p:ph type="body" sz="quarter" idx="16"/>
          </p:nvPr>
        </p:nvSpPr>
        <p:spPr/>
        <p:txBody>
          <a:bodyPr/>
          <a:lstStyle/>
          <a:p>
            <a:r>
              <a:rPr lang="en-US" dirty="0"/>
              <a:t>Lead Copywriter – Email Marketing</a:t>
            </a:r>
          </a:p>
        </p:txBody>
      </p:sp>
      <p:pic>
        <p:nvPicPr>
          <p:cNvPr id="3" name="Picture 2">
            <a:extLst>
              <a:ext uri="{FF2B5EF4-FFF2-40B4-BE49-F238E27FC236}">
                <a16:creationId xmlns:a16="http://schemas.microsoft.com/office/drawing/2014/main" id="{6734D674-71A8-F5F8-FE68-6E64563A1D51}"/>
              </a:ext>
            </a:extLst>
          </p:cNvPr>
          <p:cNvPicPr>
            <a:picLocks noChangeAspect="1"/>
          </p:cNvPicPr>
          <p:nvPr/>
        </p:nvPicPr>
        <p:blipFill>
          <a:blip r:embed="rId3"/>
          <a:stretch>
            <a:fillRect/>
          </a:stretch>
        </p:blipFill>
        <p:spPr>
          <a:xfrm>
            <a:off x="850724" y="1158161"/>
            <a:ext cx="6172200" cy="2925921"/>
          </a:xfrm>
          <a:prstGeom prst="rect">
            <a:avLst/>
          </a:prstGeom>
        </p:spPr>
      </p:pic>
      <p:pic>
        <p:nvPicPr>
          <p:cNvPr id="6" name="Picture 5">
            <a:extLst>
              <a:ext uri="{FF2B5EF4-FFF2-40B4-BE49-F238E27FC236}">
                <a16:creationId xmlns:a16="http://schemas.microsoft.com/office/drawing/2014/main" id="{50A8A9F5-50DC-850B-FFC6-67FB3A484157}"/>
              </a:ext>
            </a:extLst>
          </p:cNvPr>
          <p:cNvPicPr>
            <a:picLocks noChangeAspect="1"/>
          </p:cNvPicPr>
          <p:nvPr/>
        </p:nvPicPr>
        <p:blipFill>
          <a:blip r:embed="rId4"/>
          <a:stretch>
            <a:fillRect/>
          </a:stretch>
        </p:blipFill>
        <p:spPr>
          <a:xfrm>
            <a:off x="7370493" y="1351260"/>
            <a:ext cx="3888487" cy="1198242"/>
          </a:xfrm>
          <a:prstGeom prst="rect">
            <a:avLst/>
          </a:prstGeom>
        </p:spPr>
      </p:pic>
      <p:pic>
        <p:nvPicPr>
          <p:cNvPr id="9" name="Picture 8">
            <a:extLst>
              <a:ext uri="{FF2B5EF4-FFF2-40B4-BE49-F238E27FC236}">
                <a16:creationId xmlns:a16="http://schemas.microsoft.com/office/drawing/2014/main" id="{459D5BD2-E65E-3909-5DA7-10C5E0514370}"/>
              </a:ext>
            </a:extLst>
          </p:cNvPr>
          <p:cNvPicPr>
            <a:picLocks noChangeAspect="1"/>
          </p:cNvPicPr>
          <p:nvPr/>
        </p:nvPicPr>
        <p:blipFill>
          <a:blip r:embed="rId5"/>
          <a:stretch>
            <a:fillRect/>
          </a:stretch>
        </p:blipFill>
        <p:spPr>
          <a:xfrm>
            <a:off x="7315200" y="2773511"/>
            <a:ext cx="3943781" cy="1066800"/>
          </a:xfrm>
          <a:prstGeom prst="rect">
            <a:avLst/>
          </a:prstGeom>
        </p:spPr>
      </p:pic>
      <p:sp>
        <p:nvSpPr>
          <p:cNvPr id="10" name="TextBox 9">
            <a:extLst>
              <a:ext uri="{FF2B5EF4-FFF2-40B4-BE49-F238E27FC236}">
                <a16:creationId xmlns:a16="http://schemas.microsoft.com/office/drawing/2014/main" id="{4B96BB7D-4150-9E3C-8EB7-E0BE434D0D66}"/>
              </a:ext>
            </a:extLst>
          </p:cNvPr>
          <p:cNvSpPr txBox="1"/>
          <p:nvPr/>
        </p:nvSpPr>
        <p:spPr>
          <a:xfrm>
            <a:off x="836613" y="4113629"/>
            <a:ext cx="9982200" cy="830997"/>
          </a:xfrm>
          <a:prstGeom prst="rect">
            <a:avLst/>
          </a:prstGeom>
          <a:noFill/>
        </p:spPr>
        <p:txBody>
          <a:bodyPr wrap="square" rtlCol="0">
            <a:spAutoFit/>
          </a:bodyPr>
          <a:lstStyle/>
          <a:p>
            <a:pPr marL="285750" indent="-285750">
              <a:buFont typeface="Arial" panose="020B0604020202020204" pitchFamily="34" charset="0"/>
              <a:buChar char="•"/>
            </a:pPr>
            <a:endParaRPr lang="en-US" sz="1600" dirty="0">
              <a:solidFill>
                <a:srgbClr val="737577"/>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737577"/>
                </a:solidFill>
                <a:latin typeface="Arial" panose="020B0604020202020204" pitchFamily="34" charset="0"/>
                <a:cs typeface="Arial" panose="020B0604020202020204" pitchFamily="34" charset="0"/>
              </a:rPr>
              <a:t> Crafted compelling email copy that aligned with brand tone and campaign objectives — including </a:t>
            </a:r>
            <a:r>
              <a:rPr lang="en-US" sz="1600" b="1" dirty="0">
                <a:solidFill>
                  <a:srgbClr val="737577"/>
                </a:solidFill>
                <a:latin typeface="Arial" panose="020B0604020202020204" pitchFamily="34" charset="0"/>
                <a:cs typeface="Arial" panose="020B0604020202020204" pitchFamily="34" charset="0"/>
              </a:rPr>
              <a:t>multiple record-breaking emails for leads and open rates</a:t>
            </a:r>
            <a:r>
              <a:rPr lang="en-US" sz="1600" dirty="0">
                <a:solidFill>
                  <a:srgbClr val="737577"/>
                </a:solidFill>
                <a:latin typeface="Arial" panose="020B0604020202020204" pitchFamily="34" charset="0"/>
                <a:cs typeface="Arial" panose="020B0604020202020204" pitchFamily="34" charset="0"/>
              </a:rPr>
              <a:t>.</a:t>
            </a:r>
          </a:p>
        </p:txBody>
      </p:sp>
      <p:sp>
        <p:nvSpPr>
          <p:cNvPr id="14" name="Callout: Up Arrow 13">
            <a:extLst>
              <a:ext uri="{FF2B5EF4-FFF2-40B4-BE49-F238E27FC236}">
                <a16:creationId xmlns:a16="http://schemas.microsoft.com/office/drawing/2014/main" id="{4F1985AF-1112-951E-5762-DEC023CB4165}"/>
              </a:ext>
            </a:extLst>
          </p:cNvPr>
          <p:cNvSpPr/>
          <p:nvPr/>
        </p:nvSpPr>
        <p:spPr>
          <a:xfrm>
            <a:off x="2590800" y="5105400"/>
            <a:ext cx="6172200" cy="1600200"/>
          </a:xfrm>
          <a:prstGeom prst="up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A2B53652-3324-A3C5-A332-3632BEF8CDD6}"/>
              </a:ext>
            </a:extLst>
          </p:cNvPr>
          <p:cNvPicPr>
            <a:picLocks noChangeAspect="1"/>
          </p:cNvPicPr>
          <p:nvPr/>
        </p:nvPicPr>
        <p:blipFill>
          <a:blip r:embed="rId6"/>
          <a:stretch>
            <a:fillRect/>
          </a:stretch>
        </p:blipFill>
        <p:spPr>
          <a:xfrm>
            <a:off x="2743200" y="5775380"/>
            <a:ext cx="5867908" cy="815411"/>
          </a:xfrm>
          <a:prstGeom prst="rect">
            <a:avLst/>
          </a:prstGeom>
        </p:spPr>
      </p:pic>
    </p:spTree>
    <p:extLst>
      <p:ext uri="{BB962C8B-B14F-4D97-AF65-F5344CB8AC3E}">
        <p14:creationId xmlns:p14="http://schemas.microsoft.com/office/powerpoint/2010/main" val="2326930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EFAB8-D1C2-91A8-8CBF-177FAF4D433A}"/>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70A0F429-3599-5B5A-367F-F2981AE90EB3}"/>
              </a:ext>
            </a:extLst>
          </p:cNvPr>
          <p:cNvSpPr>
            <a:spLocks noGrp="1"/>
          </p:cNvSpPr>
          <p:nvPr>
            <p:ph type="body" sz="quarter" idx="16"/>
          </p:nvPr>
        </p:nvSpPr>
        <p:spPr/>
        <p:txBody>
          <a:bodyPr/>
          <a:lstStyle/>
          <a:p>
            <a:r>
              <a:rPr lang="en-US" dirty="0"/>
              <a:t>YouTube Growth </a:t>
            </a:r>
          </a:p>
        </p:txBody>
      </p:sp>
      <p:pic>
        <p:nvPicPr>
          <p:cNvPr id="4" name="Picture 3">
            <a:extLst>
              <a:ext uri="{FF2B5EF4-FFF2-40B4-BE49-F238E27FC236}">
                <a16:creationId xmlns:a16="http://schemas.microsoft.com/office/drawing/2014/main" id="{6340BFA2-38ED-4E27-7BFD-E04873578F60}"/>
              </a:ext>
            </a:extLst>
          </p:cNvPr>
          <p:cNvPicPr>
            <a:picLocks noChangeAspect="1"/>
          </p:cNvPicPr>
          <p:nvPr/>
        </p:nvPicPr>
        <p:blipFill>
          <a:blip r:embed="rId3"/>
          <a:stretch>
            <a:fillRect/>
          </a:stretch>
        </p:blipFill>
        <p:spPr>
          <a:xfrm>
            <a:off x="457200" y="1158244"/>
            <a:ext cx="8104381" cy="3132786"/>
          </a:xfrm>
          <a:prstGeom prst="rect">
            <a:avLst/>
          </a:prstGeom>
        </p:spPr>
      </p:pic>
      <p:pic>
        <p:nvPicPr>
          <p:cNvPr id="6" name="Picture 5">
            <a:extLst>
              <a:ext uri="{FF2B5EF4-FFF2-40B4-BE49-F238E27FC236}">
                <a16:creationId xmlns:a16="http://schemas.microsoft.com/office/drawing/2014/main" id="{917204BE-B543-C4A5-ADEC-C8127624A427}"/>
              </a:ext>
            </a:extLst>
          </p:cNvPr>
          <p:cNvPicPr>
            <a:picLocks noChangeAspect="1"/>
          </p:cNvPicPr>
          <p:nvPr/>
        </p:nvPicPr>
        <p:blipFill>
          <a:blip r:embed="rId4"/>
          <a:stretch>
            <a:fillRect/>
          </a:stretch>
        </p:blipFill>
        <p:spPr>
          <a:xfrm>
            <a:off x="6324600" y="4549162"/>
            <a:ext cx="3352800" cy="2040432"/>
          </a:xfrm>
          <a:prstGeom prst="rect">
            <a:avLst/>
          </a:prstGeom>
        </p:spPr>
      </p:pic>
      <p:pic>
        <p:nvPicPr>
          <p:cNvPr id="8" name="Picture 7">
            <a:extLst>
              <a:ext uri="{FF2B5EF4-FFF2-40B4-BE49-F238E27FC236}">
                <a16:creationId xmlns:a16="http://schemas.microsoft.com/office/drawing/2014/main" id="{97F4B5DD-FEB6-98F6-0EAC-6ACE4B7ED459}"/>
              </a:ext>
            </a:extLst>
          </p:cNvPr>
          <p:cNvPicPr>
            <a:picLocks noChangeAspect="1"/>
          </p:cNvPicPr>
          <p:nvPr/>
        </p:nvPicPr>
        <p:blipFill>
          <a:blip r:embed="rId5"/>
          <a:stretch>
            <a:fillRect/>
          </a:stretch>
        </p:blipFill>
        <p:spPr>
          <a:xfrm>
            <a:off x="589844" y="3962400"/>
            <a:ext cx="5486400" cy="2750730"/>
          </a:xfrm>
          <a:prstGeom prst="rect">
            <a:avLst/>
          </a:prstGeom>
        </p:spPr>
      </p:pic>
      <p:sp>
        <p:nvSpPr>
          <p:cNvPr id="9" name="Text Placeholder 2">
            <a:extLst>
              <a:ext uri="{FF2B5EF4-FFF2-40B4-BE49-F238E27FC236}">
                <a16:creationId xmlns:a16="http://schemas.microsoft.com/office/drawing/2014/main" id="{ABD1269D-2CA5-F605-897F-C0A9034D674A}"/>
              </a:ext>
            </a:extLst>
          </p:cNvPr>
          <p:cNvSpPr>
            <a:spLocks noGrp="1"/>
          </p:cNvSpPr>
          <p:nvPr>
            <p:ph type="body" sz="quarter" idx="15"/>
          </p:nvPr>
        </p:nvSpPr>
        <p:spPr>
          <a:xfrm>
            <a:off x="8694225" y="1724025"/>
            <a:ext cx="3573975" cy="3409949"/>
          </a:xfrm>
        </p:spPr>
        <p:txBody>
          <a:bodyPr/>
          <a:lstStyle/>
          <a:p>
            <a:pPr marL="0" lvl="0" indent="0" algn="l" rtl="0" eaLnBrk="0" fontAlgn="base" hangingPunct="0">
              <a:spcBef>
                <a:spcPct val="0"/>
              </a:spcBef>
              <a:spcAft>
                <a:spcPct val="0"/>
              </a:spcAft>
              <a:buFontTx/>
              <a:buChar char="•"/>
            </a:pPr>
            <a:r>
              <a:rPr lang="en-US" altLang="en-US" dirty="0"/>
              <a:t> Doubled video views from 2024 → 2025 by scaling Shorts from 15 → 73</a:t>
            </a:r>
          </a:p>
          <a:p>
            <a:pPr marL="0" lvl="0" indent="0" algn="l" rtl="0" eaLnBrk="0" fontAlgn="base" hangingPunct="0">
              <a:spcBef>
                <a:spcPct val="0"/>
              </a:spcBef>
              <a:spcAft>
                <a:spcPct val="0"/>
              </a:spcAft>
              <a:buFontTx/>
              <a:buChar char="•"/>
            </a:pPr>
            <a:endParaRPr lang="en-US" altLang="en-US" dirty="0"/>
          </a:p>
          <a:p>
            <a:pPr marL="0" lvl="0" indent="0" algn="l" rtl="0" eaLnBrk="0" fontAlgn="base" hangingPunct="0">
              <a:spcBef>
                <a:spcPct val="0"/>
              </a:spcBef>
              <a:spcAft>
                <a:spcPct val="0"/>
              </a:spcAft>
              <a:buFontTx/>
              <a:buChar char="•"/>
            </a:pPr>
            <a:r>
              <a:rPr lang="en-US" altLang="en-US" dirty="0"/>
              <a:t> 6.4K in 2024 vs. 66.8K views in 2025, powered by the Social Ambassador Program and short-form content strategy.</a:t>
            </a:r>
          </a:p>
        </p:txBody>
      </p:sp>
    </p:spTree>
    <p:extLst>
      <p:ext uri="{BB962C8B-B14F-4D97-AF65-F5344CB8AC3E}">
        <p14:creationId xmlns:p14="http://schemas.microsoft.com/office/powerpoint/2010/main" val="468234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81C23-DA23-0164-177A-BA8A4ECCD065}"/>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D23FD6DC-68E5-44C8-619F-25F2976B5EA6}"/>
              </a:ext>
            </a:extLst>
          </p:cNvPr>
          <p:cNvSpPr>
            <a:spLocks noGrp="1"/>
          </p:cNvSpPr>
          <p:nvPr>
            <p:ph type="body" sz="quarter" idx="16"/>
          </p:nvPr>
        </p:nvSpPr>
        <p:spPr/>
        <p:txBody>
          <a:bodyPr/>
          <a:lstStyle/>
          <a:p>
            <a:r>
              <a:rPr lang="en-US" dirty="0"/>
              <a:t>Pivot Acquisition: 250+ Clinics | 25K+ Followers</a:t>
            </a:r>
          </a:p>
        </p:txBody>
      </p:sp>
      <p:pic>
        <p:nvPicPr>
          <p:cNvPr id="2" name="Picture 1">
            <a:extLst>
              <a:ext uri="{FF2B5EF4-FFF2-40B4-BE49-F238E27FC236}">
                <a16:creationId xmlns:a16="http://schemas.microsoft.com/office/drawing/2014/main" id="{0DB3AC1E-90C1-61D1-AC83-11EADD56F3D9}"/>
              </a:ext>
            </a:extLst>
          </p:cNvPr>
          <p:cNvPicPr>
            <a:picLocks noChangeAspect="1"/>
          </p:cNvPicPr>
          <p:nvPr/>
        </p:nvPicPr>
        <p:blipFill>
          <a:blip r:embed="rId2"/>
          <a:stretch>
            <a:fillRect/>
          </a:stretch>
        </p:blipFill>
        <p:spPr>
          <a:xfrm>
            <a:off x="7067324" y="1674433"/>
            <a:ext cx="3763971" cy="1724087"/>
          </a:xfrm>
          <a:prstGeom prst="rect">
            <a:avLst/>
          </a:prstGeom>
        </p:spPr>
      </p:pic>
      <p:pic>
        <p:nvPicPr>
          <p:cNvPr id="5" name="Picture 4">
            <a:extLst>
              <a:ext uri="{FF2B5EF4-FFF2-40B4-BE49-F238E27FC236}">
                <a16:creationId xmlns:a16="http://schemas.microsoft.com/office/drawing/2014/main" id="{8EAB564B-3977-FCCD-860E-EEA7302ED7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2472" y="3704982"/>
            <a:ext cx="2654886" cy="2654886"/>
          </a:xfrm>
          <a:prstGeom prst="rect">
            <a:avLst/>
          </a:prstGeom>
        </p:spPr>
      </p:pic>
      <p:sp>
        <p:nvSpPr>
          <p:cNvPr id="10" name="Text Placeholder 2">
            <a:extLst>
              <a:ext uri="{FF2B5EF4-FFF2-40B4-BE49-F238E27FC236}">
                <a16:creationId xmlns:a16="http://schemas.microsoft.com/office/drawing/2014/main" id="{41A21610-E47D-FE40-A4A4-A58EEF3EC285}"/>
              </a:ext>
            </a:extLst>
          </p:cNvPr>
          <p:cNvSpPr>
            <a:spLocks noGrp="1"/>
          </p:cNvSpPr>
          <p:nvPr>
            <p:ph type="body" sz="quarter" idx="15"/>
          </p:nvPr>
        </p:nvSpPr>
        <p:spPr>
          <a:xfrm>
            <a:off x="413284" y="1276505"/>
            <a:ext cx="6444716" cy="2304895"/>
          </a:xfrm>
        </p:spPr>
        <p:txBody>
          <a:bodyPr/>
          <a:lstStyle/>
          <a:p>
            <a:pPr marL="0" lvl="0" indent="0" algn="l" rtl="0" eaLnBrk="0" fontAlgn="base" hangingPunct="0">
              <a:spcBef>
                <a:spcPct val="0"/>
              </a:spcBef>
              <a:spcAft>
                <a:spcPct val="0"/>
              </a:spcAft>
              <a:buFontTx/>
              <a:buChar char="•"/>
            </a:pPr>
            <a:r>
              <a:rPr lang="en-US" sz="1800" dirty="0"/>
              <a:t> Guided content strategy and execution through the Pivot acquisition and transition. </a:t>
            </a:r>
          </a:p>
          <a:p>
            <a:pPr marL="0" lvl="0" indent="0" algn="l" rtl="0" eaLnBrk="0" fontAlgn="base" hangingPunct="0">
              <a:spcBef>
                <a:spcPct val="0"/>
              </a:spcBef>
              <a:spcAft>
                <a:spcPct val="0"/>
              </a:spcAft>
              <a:buFontTx/>
              <a:buChar char="•"/>
            </a:pPr>
            <a:endParaRPr lang="en-US" altLang="en-US" sz="1800" dirty="0"/>
          </a:p>
          <a:p>
            <a:pPr marL="0" lvl="0" indent="0" algn="l" rtl="0" eaLnBrk="0" fontAlgn="base" hangingPunct="0">
              <a:spcBef>
                <a:spcPct val="0"/>
              </a:spcBef>
              <a:spcAft>
                <a:spcPct val="0"/>
              </a:spcAft>
              <a:buFontTx/>
              <a:buChar char="•"/>
            </a:pPr>
            <a:r>
              <a:rPr lang="en-US" altLang="en-US" sz="1800" dirty="0"/>
              <a:t> Balanced multiple priorities while learning Athletico’s programs and systems, improving </a:t>
            </a:r>
            <a:r>
              <a:rPr lang="en-US" sz="1800" dirty="0"/>
              <a:t>Athletico systems.</a:t>
            </a:r>
            <a:endParaRPr lang="en-US" altLang="en-US" sz="1800" dirty="0"/>
          </a:p>
          <a:p>
            <a:pPr marL="0" lvl="0" indent="0" algn="l" rtl="0" eaLnBrk="0" fontAlgn="base" hangingPunct="0">
              <a:spcBef>
                <a:spcPct val="0"/>
              </a:spcBef>
              <a:spcAft>
                <a:spcPct val="0"/>
              </a:spcAft>
              <a:buFontTx/>
              <a:buChar char="•"/>
            </a:pPr>
            <a:endParaRPr lang="en-US" altLang="en-US" sz="1800" dirty="0"/>
          </a:p>
          <a:p>
            <a:pPr marL="0" lvl="0" indent="0" algn="l" rtl="0" eaLnBrk="0" fontAlgn="base" hangingPunct="0">
              <a:spcBef>
                <a:spcPct val="0"/>
              </a:spcBef>
              <a:spcAft>
                <a:spcPct val="0"/>
              </a:spcAft>
              <a:buFontTx/>
              <a:buChar char="•"/>
            </a:pPr>
            <a:r>
              <a:rPr lang="en-US" altLang="en-US" sz="1800" dirty="0"/>
              <a:t> </a:t>
            </a:r>
            <a:r>
              <a:rPr lang="en-US" sz="1800" dirty="0"/>
              <a:t>Managed a major content shift, ensuring a consistent presence, strong engagement, and quality across channels.</a:t>
            </a:r>
          </a:p>
          <a:p>
            <a:endParaRPr lang="en-US" sz="1600" dirty="0"/>
          </a:p>
        </p:txBody>
      </p:sp>
      <p:pic>
        <p:nvPicPr>
          <p:cNvPr id="2050" name="Picture 2" descr="Pivot Physical Therapy | Urbana MD">
            <a:extLst>
              <a:ext uri="{FF2B5EF4-FFF2-40B4-BE49-F238E27FC236}">
                <a16:creationId xmlns:a16="http://schemas.microsoft.com/office/drawing/2014/main" id="{B4077F6A-D060-A8C4-55EC-3FFDBF9880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480" y="4114800"/>
            <a:ext cx="2037308" cy="20373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Our Elkton, MD clinic manager and physical therapist, Heather, has been  working with us for six years and has been nominated to be the Favorite Physical  Therapist in Cecil County! If you">
            <a:extLst>
              <a:ext uri="{FF2B5EF4-FFF2-40B4-BE49-F238E27FC236}">
                <a16:creationId xmlns:a16="http://schemas.microsoft.com/office/drawing/2014/main" id="{354417EC-60D2-6054-F4BA-9DCDA7877C7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42723" y="3704982"/>
            <a:ext cx="21336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209CA12-1B79-1CAA-897E-F8B23F22570B}"/>
              </a:ext>
            </a:extLst>
          </p:cNvPr>
          <p:cNvPicPr>
            <a:picLocks noChangeAspect="1"/>
          </p:cNvPicPr>
          <p:nvPr/>
        </p:nvPicPr>
        <p:blipFill>
          <a:blip r:embed="rId6"/>
          <a:stretch>
            <a:fillRect/>
          </a:stretch>
        </p:blipFill>
        <p:spPr>
          <a:xfrm>
            <a:off x="8171688" y="3711531"/>
            <a:ext cx="2659607" cy="2648337"/>
          </a:xfrm>
          <a:prstGeom prst="rect">
            <a:avLst/>
          </a:prstGeom>
        </p:spPr>
      </p:pic>
    </p:spTree>
    <p:extLst>
      <p:ext uri="{BB962C8B-B14F-4D97-AF65-F5344CB8AC3E}">
        <p14:creationId xmlns:p14="http://schemas.microsoft.com/office/powerpoint/2010/main" val="3330332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5CDDB-0644-5F05-E42D-F3EF017B519A}"/>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24FA0E58-5D20-A96F-FBA1-8E58BBF7F95D}"/>
              </a:ext>
            </a:extLst>
          </p:cNvPr>
          <p:cNvSpPr>
            <a:spLocks noGrp="1"/>
          </p:cNvSpPr>
          <p:nvPr>
            <p:ph type="body" sz="quarter" idx="16"/>
          </p:nvPr>
        </p:nvSpPr>
        <p:spPr/>
        <p:txBody>
          <a:bodyPr/>
          <a:lstStyle/>
          <a:p>
            <a:r>
              <a:rPr lang="en-US" dirty="0"/>
              <a:t>Pivot Physical Therapy: 2020–2023</a:t>
            </a:r>
          </a:p>
        </p:txBody>
      </p:sp>
      <p:sp>
        <p:nvSpPr>
          <p:cNvPr id="2" name="Text Placeholder 2">
            <a:extLst>
              <a:ext uri="{FF2B5EF4-FFF2-40B4-BE49-F238E27FC236}">
                <a16:creationId xmlns:a16="http://schemas.microsoft.com/office/drawing/2014/main" id="{55A3D74A-56E4-1930-6ECF-E07E1372CC86}"/>
              </a:ext>
            </a:extLst>
          </p:cNvPr>
          <p:cNvSpPr txBox="1">
            <a:spLocks/>
          </p:cNvSpPr>
          <p:nvPr/>
        </p:nvSpPr>
        <p:spPr>
          <a:xfrm>
            <a:off x="307919" y="1783150"/>
            <a:ext cx="5816147" cy="2209800"/>
          </a:xfrm>
          <a:prstGeom prst="rect">
            <a:avLst/>
          </a:prstGeom>
        </p:spPr>
        <p:txBody>
          <a:bodyPr/>
          <a:lstStyle>
            <a:lvl1pPr marL="342900" indent="-342900" eaLnBrk="1" hangingPunct="1">
              <a:buFont typeface="Arial" panose="020B0604020202020204" pitchFamily="34" charset="0"/>
              <a:buChar char="•"/>
              <a:defRPr sz="2000">
                <a:solidFill>
                  <a:srgbClr val="737577"/>
                </a:solidFill>
                <a:latin typeface="Arial" panose="020B0604020202020204" pitchFamily="34" charset="0"/>
                <a:ea typeface="+mn-ea"/>
                <a:cs typeface="Arial" panose="020B0604020202020204" pitchFamily="34" charset="0"/>
              </a:defRPr>
            </a:lvl1pPr>
            <a:lvl2pPr marL="800100" indent="-342900" eaLnBrk="1" hangingPunct="1">
              <a:buFont typeface="Arial" panose="020B0604020202020204" pitchFamily="34" charset="0"/>
              <a:buChar char="•"/>
              <a:defRPr sz="1800">
                <a:solidFill>
                  <a:srgbClr val="737577"/>
                </a:solidFill>
                <a:latin typeface="Arial" panose="020B0604020202020204" pitchFamily="34" charset="0"/>
                <a:ea typeface="+mn-ea"/>
                <a:cs typeface="Arial" panose="020B0604020202020204" pitchFamily="34" charset="0"/>
              </a:defRPr>
            </a:lvl2pPr>
            <a:lvl3pPr marL="1200150" indent="-285750" eaLnBrk="1" hangingPunct="1">
              <a:buFont typeface="Arial" panose="020B0604020202020204" pitchFamily="34" charset="0"/>
              <a:buChar char="•"/>
              <a:defRPr sz="1600">
                <a:solidFill>
                  <a:srgbClr val="737577"/>
                </a:solidFill>
                <a:latin typeface="Arial" panose="020B0604020202020204" pitchFamily="34" charset="0"/>
                <a:ea typeface="+mn-ea"/>
                <a:cs typeface="Arial" panose="020B0604020202020204" pitchFamily="34" charset="0"/>
              </a:defRPr>
            </a:lvl3pPr>
            <a:lvl4pPr marL="1657350" indent="-285750" eaLnBrk="1" hangingPunct="1">
              <a:buFont typeface="Arial" panose="020B0604020202020204" pitchFamily="34" charset="0"/>
              <a:buChar char="•"/>
              <a:defRPr sz="1400">
                <a:solidFill>
                  <a:srgbClr val="737577"/>
                </a:solidFill>
                <a:latin typeface="Arial" panose="020B0604020202020204" pitchFamily="34" charset="0"/>
                <a:ea typeface="+mn-ea"/>
                <a:cs typeface="Arial" panose="020B0604020202020204" pitchFamily="34" charset="0"/>
              </a:defRPr>
            </a:lvl4pPr>
            <a:lvl5pPr marL="2114550" indent="-285750" eaLnBrk="1" hangingPunct="1">
              <a:buFont typeface="Arial" panose="020B0604020202020204" pitchFamily="34" charset="0"/>
              <a:buChar char="•"/>
              <a:defRPr sz="1400">
                <a:solidFill>
                  <a:srgbClr val="737577"/>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dirty="0"/>
              <a:t>I was hired in March 2020 as a Social Media Specialist, right before the pandemic hit. I was tasked with producing video content and increasing output to meet the growing demand, helping Pivot stay connected with patients when it mattered most.</a:t>
            </a:r>
          </a:p>
        </p:txBody>
      </p:sp>
      <p:pic>
        <p:nvPicPr>
          <p:cNvPr id="18" name="Picture 17">
            <a:extLst>
              <a:ext uri="{FF2B5EF4-FFF2-40B4-BE49-F238E27FC236}">
                <a16:creationId xmlns:a16="http://schemas.microsoft.com/office/drawing/2014/main" id="{2716F55D-B8F6-2150-9DCC-6541472CFE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644" y="3977710"/>
            <a:ext cx="2422961" cy="2422961"/>
          </a:xfrm>
          <a:prstGeom prst="rect">
            <a:avLst/>
          </a:prstGeom>
        </p:spPr>
      </p:pic>
      <p:pic>
        <p:nvPicPr>
          <p:cNvPr id="20" name="Picture 19">
            <a:extLst>
              <a:ext uri="{FF2B5EF4-FFF2-40B4-BE49-F238E27FC236}">
                <a16:creationId xmlns:a16="http://schemas.microsoft.com/office/drawing/2014/main" id="{9647EDFA-47FF-F7D6-175E-D60C66307E07}"/>
              </a:ext>
            </a:extLst>
          </p:cNvPr>
          <p:cNvPicPr>
            <a:picLocks noChangeAspect="1"/>
          </p:cNvPicPr>
          <p:nvPr/>
        </p:nvPicPr>
        <p:blipFill>
          <a:blip r:embed="rId3" cstate="print">
            <a:extLst>
              <a:ext uri="{28A0092B-C50C-407E-A947-70E740481C1C}">
                <a14:useLocalDpi xmlns:a14="http://schemas.microsoft.com/office/drawing/2010/main" val="0"/>
              </a:ext>
            </a:extLst>
          </a:blip>
          <a:srcRect t="30862" r="9297"/>
          <a:stretch>
            <a:fillRect/>
          </a:stretch>
        </p:blipFill>
        <p:spPr>
          <a:xfrm>
            <a:off x="3383734" y="3992950"/>
            <a:ext cx="2422960" cy="2422961"/>
          </a:xfrm>
          <a:prstGeom prst="rect">
            <a:avLst/>
          </a:prstGeom>
        </p:spPr>
      </p:pic>
      <p:pic>
        <p:nvPicPr>
          <p:cNvPr id="3" name="Picture 2">
            <a:extLst>
              <a:ext uri="{FF2B5EF4-FFF2-40B4-BE49-F238E27FC236}">
                <a16:creationId xmlns:a16="http://schemas.microsoft.com/office/drawing/2014/main" id="{FE835BF1-5AF5-1DA0-6800-5BC9D70570A1}"/>
              </a:ext>
            </a:extLst>
          </p:cNvPr>
          <p:cNvPicPr>
            <a:picLocks noChangeAspect="1"/>
          </p:cNvPicPr>
          <p:nvPr/>
        </p:nvPicPr>
        <p:blipFill>
          <a:blip r:embed="rId4"/>
          <a:stretch>
            <a:fillRect/>
          </a:stretch>
        </p:blipFill>
        <p:spPr>
          <a:xfrm>
            <a:off x="6589791" y="1783150"/>
            <a:ext cx="2270537" cy="1272742"/>
          </a:xfrm>
          <a:prstGeom prst="rect">
            <a:avLst/>
          </a:prstGeom>
        </p:spPr>
      </p:pic>
      <p:pic>
        <p:nvPicPr>
          <p:cNvPr id="4" name="Picture 3">
            <a:extLst>
              <a:ext uri="{FF2B5EF4-FFF2-40B4-BE49-F238E27FC236}">
                <a16:creationId xmlns:a16="http://schemas.microsoft.com/office/drawing/2014/main" id="{DE96DB61-EEED-2E6E-1D7A-182BD6CBDC6D}"/>
              </a:ext>
            </a:extLst>
          </p:cNvPr>
          <p:cNvPicPr>
            <a:picLocks noChangeAspect="1"/>
          </p:cNvPicPr>
          <p:nvPr/>
        </p:nvPicPr>
        <p:blipFill>
          <a:blip r:embed="rId5"/>
          <a:stretch>
            <a:fillRect/>
          </a:stretch>
        </p:blipFill>
        <p:spPr>
          <a:xfrm>
            <a:off x="8924334" y="1792945"/>
            <a:ext cx="2257161" cy="1269653"/>
          </a:xfrm>
          <a:prstGeom prst="rect">
            <a:avLst/>
          </a:prstGeom>
        </p:spPr>
      </p:pic>
      <p:pic>
        <p:nvPicPr>
          <p:cNvPr id="6" name="Picture 5">
            <a:extLst>
              <a:ext uri="{FF2B5EF4-FFF2-40B4-BE49-F238E27FC236}">
                <a16:creationId xmlns:a16="http://schemas.microsoft.com/office/drawing/2014/main" id="{5A475552-20F6-CB69-9DAC-11DCBA246BEA}"/>
              </a:ext>
            </a:extLst>
          </p:cNvPr>
          <p:cNvPicPr>
            <a:picLocks noChangeAspect="1"/>
          </p:cNvPicPr>
          <p:nvPr/>
        </p:nvPicPr>
        <p:blipFill>
          <a:blip r:embed="rId6"/>
          <a:stretch>
            <a:fillRect/>
          </a:stretch>
        </p:blipFill>
        <p:spPr>
          <a:xfrm>
            <a:off x="8924334" y="4406434"/>
            <a:ext cx="2234980" cy="1247724"/>
          </a:xfrm>
          <a:prstGeom prst="rect">
            <a:avLst/>
          </a:prstGeom>
        </p:spPr>
      </p:pic>
      <p:pic>
        <p:nvPicPr>
          <p:cNvPr id="7" name="Picture 6">
            <a:extLst>
              <a:ext uri="{FF2B5EF4-FFF2-40B4-BE49-F238E27FC236}">
                <a16:creationId xmlns:a16="http://schemas.microsoft.com/office/drawing/2014/main" id="{AA435B0D-64C3-5935-8490-AC48CFA8C0D0}"/>
              </a:ext>
            </a:extLst>
          </p:cNvPr>
          <p:cNvPicPr>
            <a:picLocks noChangeAspect="1"/>
          </p:cNvPicPr>
          <p:nvPr/>
        </p:nvPicPr>
        <p:blipFill>
          <a:blip r:embed="rId7"/>
          <a:stretch>
            <a:fillRect/>
          </a:stretch>
        </p:blipFill>
        <p:spPr>
          <a:xfrm>
            <a:off x="6603878" y="4421691"/>
            <a:ext cx="2252440" cy="1232467"/>
          </a:xfrm>
          <a:prstGeom prst="rect">
            <a:avLst/>
          </a:prstGeom>
        </p:spPr>
      </p:pic>
      <p:pic>
        <p:nvPicPr>
          <p:cNvPr id="8" name="Picture 7">
            <a:extLst>
              <a:ext uri="{FF2B5EF4-FFF2-40B4-BE49-F238E27FC236}">
                <a16:creationId xmlns:a16="http://schemas.microsoft.com/office/drawing/2014/main" id="{9F5FC1FD-37B6-C594-4781-CEAA1FF371D4}"/>
              </a:ext>
            </a:extLst>
          </p:cNvPr>
          <p:cNvPicPr>
            <a:picLocks noChangeAspect="1"/>
          </p:cNvPicPr>
          <p:nvPr/>
        </p:nvPicPr>
        <p:blipFill>
          <a:blip r:embed="rId8"/>
          <a:stretch>
            <a:fillRect/>
          </a:stretch>
        </p:blipFill>
        <p:spPr>
          <a:xfrm>
            <a:off x="6589791" y="3109679"/>
            <a:ext cx="2266527" cy="1258224"/>
          </a:xfrm>
          <a:prstGeom prst="rect">
            <a:avLst/>
          </a:prstGeom>
        </p:spPr>
      </p:pic>
      <p:pic>
        <p:nvPicPr>
          <p:cNvPr id="9" name="Picture 8">
            <a:extLst>
              <a:ext uri="{FF2B5EF4-FFF2-40B4-BE49-F238E27FC236}">
                <a16:creationId xmlns:a16="http://schemas.microsoft.com/office/drawing/2014/main" id="{DF6FDF5E-0921-CAFA-D404-AE0B57DF1145}"/>
              </a:ext>
            </a:extLst>
          </p:cNvPr>
          <p:cNvPicPr>
            <a:picLocks noChangeAspect="1"/>
          </p:cNvPicPr>
          <p:nvPr/>
        </p:nvPicPr>
        <p:blipFill>
          <a:blip r:embed="rId9"/>
          <a:stretch>
            <a:fillRect/>
          </a:stretch>
        </p:blipFill>
        <p:spPr>
          <a:xfrm>
            <a:off x="8924334" y="3101873"/>
            <a:ext cx="2275969" cy="1258224"/>
          </a:xfrm>
          <a:prstGeom prst="rect">
            <a:avLst/>
          </a:prstGeom>
        </p:spPr>
      </p:pic>
    </p:spTree>
    <p:extLst>
      <p:ext uri="{BB962C8B-B14F-4D97-AF65-F5344CB8AC3E}">
        <p14:creationId xmlns:p14="http://schemas.microsoft.com/office/powerpoint/2010/main" val="1892576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B42B3-D42A-92FB-CF6A-160968358074}"/>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6C4EAA20-ACA7-17AA-2276-2DB8219982C3}"/>
              </a:ext>
            </a:extLst>
          </p:cNvPr>
          <p:cNvSpPr>
            <a:spLocks noGrp="1"/>
          </p:cNvSpPr>
          <p:nvPr>
            <p:ph type="body" sz="quarter" idx="16"/>
          </p:nvPr>
        </p:nvSpPr>
        <p:spPr/>
        <p:txBody>
          <a:bodyPr/>
          <a:lstStyle/>
          <a:p>
            <a:r>
              <a:rPr lang="en-US" dirty="0"/>
              <a:t>Overview</a:t>
            </a:r>
          </a:p>
        </p:txBody>
      </p:sp>
      <p:sp>
        <p:nvSpPr>
          <p:cNvPr id="4" name="Rectangle 2">
            <a:extLst>
              <a:ext uri="{FF2B5EF4-FFF2-40B4-BE49-F238E27FC236}">
                <a16:creationId xmlns:a16="http://schemas.microsoft.com/office/drawing/2014/main" id="{3A617388-1CE9-E468-9419-504DD6052572}"/>
              </a:ext>
            </a:extLst>
          </p:cNvPr>
          <p:cNvSpPr>
            <a:spLocks noGrp="1" noChangeArrowheads="1"/>
          </p:cNvSpPr>
          <p:nvPr>
            <p:ph type="body" sz="quarter" idx="15"/>
          </p:nvPr>
        </p:nvSpPr>
        <p:spPr bwMode="auto">
          <a:xfrm>
            <a:off x="716756" y="1843950"/>
            <a:ext cx="9753600"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effectLst/>
                <a:latin typeface="Arial" panose="020B0604020202020204" pitchFamily="34" charset="0"/>
              </a:rPr>
              <a:t> 6 years leading content across social, email, video, and influencer campaigns during a period of growth, acquisition, and change</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effectLst/>
                <a:latin typeface="Arial" panose="020B0604020202020204" pitchFamily="34" charset="0"/>
              </a:rPr>
              <a:t> Grew Athletico’s social presence to 87,300+ total followers, including </a:t>
            </a:r>
            <a:r>
              <a:rPr kumimoji="0" lang="en-US" altLang="en-US" b="1" i="0" u="none" strike="noStrike" cap="none" normalizeH="0" baseline="0" dirty="0">
                <a:ln>
                  <a:noFill/>
                </a:ln>
                <a:effectLst/>
                <a:latin typeface="Arial" panose="020B0604020202020204" pitchFamily="34" charset="0"/>
              </a:rPr>
              <a:t>17% growth from 2024–2025</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b="0" i="0" u="none" strike="noStrike" cap="none" normalizeH="0" baseline="0" dirty="0">
              <a:ln>
                <a:noFill/>
              </a:ln>
              <a:effectLst/>
              <a:latin typeface="Arial" panose="020B0604020202020204" pitchFamily="34" charset="0"/>
            </a:endParaRPr>
          </a:p>
          <a:p>
            <a:pPr marL="0" lvl="0" indent="0" algn="l" rtl="0" eaLnBrk="0" fontAlgn="base" hangingPunct="0">
              <a:spcBef>
                <a:spcPct val="0"/>
              </a:spcBef>
              <a:spcAft>
                <a:spcPct val="0"/>
              </a:spcAft>
              <a:buFontTx/>
              <a:buChar char="•"/>
            </a:pPr>
            <a:r>
              <a:rPr lang="en-US" altLang="en-US" dirty="0"/>
              <a:t> Engagement-first strategy with a strong emphasis on short-form video</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effectLst/>
                <a:latin typeface="Arial" panose="020B0604020202020204" pitchFamily="34" charset="0"/>
              </a:rPr>
              <a:t> Managed high-volume output </a:t>
            </a:r>
            <a:r>
              <a:rPr kumimoji="0" lang="en-US" altLang="en-US" b="1" i="0" u="none" strike="noStrike" cap="none" normalizeH="0" baseline="0" dirty="0">
                <a:ln>
                  <a:noFill/>
                </a:ln>
                <a:effectLst/>
                <a:latin typeface="Arial" panose="020B0604020202020204" pitchFamily="34" charset="0"/>
              </a:rPr>
              <a:t>(~300 pieces/month) </a:t>
            </a:r>
            <a:r>
              <a:rPr kumimoji="0" lang="en-US" altLang="en-US" b="0" i="0" u="none" strike="noStrike" cap="none" normalizeH="0" baseline="0" dirty="0">
                <a:ln>
                  <a:noFill/>
                </a:ln>
                <a:effectLst/>
                <a:latin typeface="Arial" panose="020B0604020202020204" pitchFamily="34" charset="0"/>
              </a:rPr>
              <a:t>while shifting toward quality over quantity to drive organic engagement</a:t>
            </a:r>
          </a:p>
        </p:txBody>
      </p:sp>
      <p:sp>
        <p:nvSpPr>
          <p:cNvPr id="5" name="Rectangle 4">
            <a:extLst>
              <a:ext uri="{FF2B5EF4-FFF2-40B4-BE49-F238E27FC236}">
                <a16:creationId xmlns:a16="http://schemas.microsoft.com/office/drawing/2014/main" id="{6258D962-423A-CF44-5AEA-90F7A54960EC}"/>
              </a:ext>
            </a:extLst>
          </p:cNvPr>
          <p:cNvSpPr>
            <a:spLocks noGrp="1" noRot="1" noMove="1" noResize="1" noEditPoints="1" noAdjustHandles="1" noChangeArrowheads="1" noChangeShapeType="1"/>
          </p:cNvSpPr>
          <p:nvPr/>
        </p:nvSpPr>
        <p:spPr>
          <a:xfrm>
            <a:off x="9739604" y="61540"/>
            <a:ext cx="2438400" cy="6096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495217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E0AB4B-D057-A79C-BA6D-965B1767F95A}"/>
              </a:ext>
            </a:extLst>
          </p:cNvPr>
          <p:cNvSpPr>
            <a:spLocks noGrp="1"/>
          </p:cNvSpPr>
          <p:nvPr>
            <p:ph type="sldNum" sz="quarter" idx="7"/>
          </p:nvPr>
        </p:nvSpPr>
        <p:spPr/>
        <p:txBody>
          <a:bodyPr/>
          <a:lstStyle/>
          <a:p>
            <a:fld id="{B6F15528-21DE-4FAA-801E-634DDDAF4B2B}" type="slidenum">
              <a:rPr lang="en-US" smtClean="0"/>
              <a:pPr/>
              <a:t>20</a:t>
            </a:fld>
            <a:endParaRPr lang="en-US" dirty="0"/>
          </a:p>
        </p:txBody>
      </p:sp>
      <p:sp>
        <p:nvSpPr>
          <p:cNvPr id="3" name="Text Placeholder 2">
            <a:extLst>
              <a:ext uri="{FF2B5EF4-FFF2-40B4-BE49-F238E27FC236}">
                <a16:creationId xmlns:a16="http://schemas.microsoft.com/office/drawing/2014/main" id="{5E6BD175-1F6A-DC71-A431-5849470C3EB9}"/>
              </a:ext>
            </a:extLst>
          </p:cNvPr>
          <p:cNvSpPr>
            <a:spLocks noGrp="1"/>
          </p:cNvSpPr>
          <p:nvPr>
            <p:ph type="body" sz="quarter" idx="15"/>
          </p:nvPr>
        </p:nvSpPr>
        <p:spPr>
          <a:xfrm>
            <a:off x="6272786" y="1219200"/>
            <a:ext cx="4431284" cy="5060060"/>
          </a:xfrm>
        </p:spPr>
        <p:txBody>
          <a:bodyPr/>
          <a:lstStyle/>
          <a:p>
            <a:pPr marL="0" lvl="0" indent="0" algn="l" rtl="0" eaLnBrk="0" fontAlgn="base" hangingPunct="0">
              <a:spcBef>
                <a:spcPct val="0"/>
              </a:spcBef>
              <a:spcAft>
                <a:spcPct val="0"/>
              </a:spcAft>
              <a:buNone/>
            </a:pPr>
            <a:r>
              <a:rPr lang="en-US" altLang="en-US" dirty="0"/>
              <a:t>Created video and social content for all Pivot Branches 2020-2024:</a:t>
            </a:r>
          </a:p>
          <a:p>
            <a:pPr marL="0" lvl="0" indent="0" algn="l" rtl="0" eaLnBrk="0" fontAlgn="base" hangingPunct="0">
              <a:spcBef>
                <a:spcPct val="0"/>
              </a:spcBef>
              <a:spcAft>
                <a:spcPct val="0"/>
              </a:spcAft>
              <a:buFontTx/>
              <a:buChar char="•"/>
            </a:pPr>
            <a:endParaRPr lang="en-US" altLang="en-US" dirty="0"/>
          </a:p>
          <a:p>
            <a:pPr marL="0" lvl="0" indent="0" algn="l" rtl="0" eaLnBrk="0" fontAlgn="base" hangingPunct="0">
              <a:spcBef>
                <a:spcPct val="0"/>
              </a:spcBef>
              <a:spcAft>
                <a:spcPct val="0"/>
              </a:spcAft>
              <a:buFontTx/>
              <a:buChar char="•"/>
            </a:pPr>
            <a:r>
              <a:rPr lang="en-US" altLang="en-US" b="1" dirty="0"/>
              <a:t> Pivot Onsite Innovations</a:t>
            </a:r>
            <a:r>
              <a:rPr lang="en-US" altLang="en-US" dirty="0"/>
              <a:t> (acquired by Concentra, 2025)</a:t>
            </a:r>
          </a:p>
          <a:p>
            <a:pPr marL="0" lvl="0" indent="0" algn="l" rtl="0" eaLnBrk="0" fontAlgn="base" hangingPunct="0">
              <a:spcBef>
                <a:spcPct val="0"/>
              </a:spcBef>
              <a:spcAft>
                <a:spcPct val="0"/>
              </a:spcAft>
              <a:buFontTx/>
              <a:buChar char="•"/>
            </a:pPr>
            <a:endParaRPr lang="en-US" altLang="en-US" dirty="0"/>
          </a:p>
          <a:p>
            <a:pPr marL="0" lvl="0" indent="0" algn="l" rtl="0" eaLnBrk="0" fontAlgn="base" hangingPunct="0">
              <a:spcBef>
                <a:spcPct val="0"/>
              </a:spcBef>
              <a:spcAft>
                <a:spcPct val="0"/>
              </a:spcAft>
              <a:buFontTx/>
              <a:buChar char="•"/>
            </a:pPr>
            <a:r>
              <a:rPr lang="en-US" altLang="en-US" b="1" dirty="0"/>
              <a:t> Pivot Occupational Health</a:t>
            </a:r>
            <a:r>
              <a:rPr lang="en-US" altLang="en-US" dirty="0"/>
              <a:t> (closed, 2023)</a:t>
            </a:r>
          </a:p>
          <a:p>
            <a:pPr marL="0" lvl="0" indent="0" algn="l" rtl="0" eaLnBrk="0" fontAlgn="base" hangingPunct="0">
              <a:spcBef>
                <a:spcPct val="0"/>
              </a:spcBef>
              <a:spcAft>
                <a:spcPct val="0"/>
              </a:spcAft>
              <a:buFontTx/>
              <a:buChar char="•"/>
            </a:pPr>
            <a:endParaRPr lang="en-US" altLang="en-US" dirty="0"/>
          </a:p>
          <a:p>
            <a:pPr marL="0" lvl="0" indent="0" algn="l" rtl="0" eaLnBrk="0" fontAlgn="base" hangingPunct="0">
              <a:spcBef>
                <a:spcPct val="0"/>
              </a:spcBef>
              <a:spcAft>
                <a:spcPct val="0"/>
              </a:spcAft>
              <a:buFontTx/>
              <a:buChar char="•"/>
            </a:pPr>
            <a:r>
              <a:rPr lang="en-US" altLang="en-US" b="1" dirty="0"/>
              <a:t> Pivot Performance</a:t>
            </a:r>
            <a:r>
              <a:rPr lang="en-US" altLang="en-US" dirty="0"/>
              <a:t> (Shutdown / merged with Athletico, Feb 2024)</a:t>
            </a:r>
          </a:p>
          <a:p>
            <a:pPr marL="0" lvl="0" indent="0" algn="l" rtl="0" eaLnBrk="0" fontAlgn="base" hangingPunct="0">
              <a:spcBef>
                <a:spcPct val="0"/>
              </a:spcBef>
              <a:spcAft>
                <a:spcPct val="0"/>
              </a:spcAft>
              <a:buFontTx/>
              <a:buChar char="•"/>
            </a:pPr>
            <a:endParaRPr lang="en-US" altLang="en-US" dirty="0"/>
          </a:p>
          <a:p>
            <a:pPr marL="0" lvl="0" indent="0" algn="l" rtl="0" eaLnBrk="0" fontAlgn="base" hangingPunct="0">
              <a:spcBef>
                <a:spcPct val="0"/>
              </a:spcBef>
              <a:spcAft>
                <a:spcPct val="0"/>
              </a:spcAft>
              <a:buFontTx/>
              <a:buChar char="•"/>
            </a:pPr>
            <a:r>
              <a:rPr lang="en-US" altLang="en-US" dirty="0"/>
              <a:t> Supported filming, editing, and posting across all branches during transition periods.</a:t>
            </a:r>
          </a:p>
          <a:p>
            <a:pPr marL="0" lvl="0" indent="0" algn="l" rtl="0" eaLnBrk="0" fontAlgn="base" hangingPunct="0">
              <a:spcBef>
                <a:spcPct val="0"/>
              </a:spcBef>
              <a:spcAft>
                <a:spcPct val="0"/>
              </a:spcAft>
              <a:buNone/>
            </a:pPr>
            <a:endParaRPr lang="en-US" altLang="en-US" sz="1800" dirty="0"/>
          </a:p>
          <a:p>
            <a:pPr marL="0" lvl="0" indent="0" algn="l" rtl="0" eaLnBrk="0" fontAlgn="base" hangingPunct="0">
              <a:spcBef>
                <a:spcPct val="0"/>
              </a:spcBef>
              <a:spcAft>
                <a:spcPct val="0"/>
              </a:spcAft>
              <a:buNone/>
            </a:pPr>
            <a:endParaRPr lang="en-US" altLang="en-US" sz="1800" dirty="0"/>
          </a:p>
        </p:txBody>
      </p:sp>
      <p:sp>
        <p:nvSpPr>
          <p:cNvPr id="4" name="Text Placeholder 3">
            <a:extLst>
              <a:ext uri="{FF2B5EF4-FFF2-40B4-BE49-F238E27FC236}">
                <a16:creationId xmlns:a16="http://schemas.microsoft.com/office/drawing/2014/main" id="{75C06BCF-8970-C497-E59D-FC287B5CFD05}"/>
              </a:ext>
            </a:extLst>
          </p:cNvPr>
          <p:cNvSpPr>
            <a:spLocks noGrp="1"/>
          </p:cNvSpPr>
          <p:nvPr>
            <p:ph type="body" sz="quarter" idx="16"/>
          </p:nvPr>
        </p:nvSpPr>
        <p:spPr/>
        <p:txBody>
          <a:bodyPr/>
          <a:lstStyle/>
          <a:p>
            <a:r>
              <a:rPr lang="en-US" dirty="0"/>
              <a:t>Pivot Health Solutions</a:t>
            </a:r>
          </a:p>
        </p:txBody>
      </p:sp>
      <p:pic>
        <p:nvPicPr>
          <p:cNvPr id="14" name="Picture 13">
            <a:extLst>
              <a:ext uri="{FF2B5EF4-FFF2-40B4-BE49-F238E27FC236}">
                <a16:creationId xmlns:a16="http://schemas.microsoft.com/office/drawing/2014/main" id="{6BD59C50-96C1-3E27-9CC8-0CE00E669047}"/>
              </a:ext>
            </a:extLst>
          </p:cNvPr>
          <p:cNvPicPr>
            <a:picLocks noChangeAspect="1"/>
          </p:cNvPicPr>
          <p:nvPr/>
        </p:nvPicPr>
        <p:blipFill>
          <a:blip r:embed="rId2"/>
          <a:stretch>
            <a:fillRect/>
          </a:stretch>
        </p:blipFill>
        <p:spPr>
          <a:xfrm>
            <a:off x="457200" y="5077137"/>
            <a:ext cx="2567205" cy="1443498"/>
          </a:xfrm>
          <a:prstGeom prst="rect">
            <a:avLst/>
          </a:prstGeom>
        </p:spPr>
      </p:pic>
      <p:pic>
        <p:nvPicPr>
          <p:cNvPr id="18" name="Picture 17">
            <a:extLst>
              <a:ext uri="{FF2B5EF4-FFF2-40B4-BE49-F238E27FC236}">
                <a16:creationId xmlns:a16="http://schemas.microsoft.com/office/drawing/2014/main" id="{64D7C618-8FA3-1496-5761-F2B4D106422E}"/>
              </a:ext>
            </a:extLst>
          </p:cNvPr>
          <p:cNvPicPr>
            <a:picLocks noChangeAspect="1"/>
          </p:cNvPicPr>
          <p:nvPr/>
        </p:nvPicPr>
        <p:blipFill>
          <a:blip r:embed="rId3" cstate="print">
            <a:extLst>
              <a:ext uri="{28A0092B-C50C-407E-A947-70E740481C1C}">
                <a14:useLocalDpi xmlns:a14="http://schemas.microsoft.com/office/drawing/2010/main" val="0"/>
              </a:ext>
            </a:extLst>
          </a:blip>
          <a:srcRect l="17239" r="11476"/>
          <a:stretch>
            <a:fillRect/>
          </a:stretch>
        </p:blipFill>
        <p:spPr>
          <a:xfrm>
            <a:off x="457200" y="1384218"/>
            <a:ext cx="2600313" cy="1905605"/>
          </a:xfrm>
          <a:prstGeom prst="rect">
            <a:avLst/>
          </a:prstGeom>
        </p:spPr>
      </p:pic>
      <p:pic>
        <p:nvPicPr>
          <p:cNvPr id="23" name="Picture 22">
            <a:extLst>
              <a:ext uri="{FF2B5EF4-FFF2-40B4-BE49-F238E27FC236}">
                <a16:creationId xmlns:a16="http://schemas.microsoft.com/office/drawing/2014/main" id="{F02BEA0A-0C72-010F-762C-1C72DBE0DD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3302" y="1384218"/>
            <a:ext cx="2093995" cy="1674711"/>
          </a:xfrm>
          <a:prstGeom prst="rect">
            <a:avLst/>
          </a:prstGeom>
        </p:spPr>
      </p:pic>
      <p:pic>
        <p:nvPicPr>
          <p:cNvPr id="7" name="Picture 6">
            <a:extLst>
              <a:ext uri="{FF2B5EF4-FFF2-40B4-BE49-F238E27FC236}">
                <a16:creationId xmlns:a16="http://schemas.microsoft.com/office/drawing/2014/main" id="{A5AD1D1B-55AC-628B-DA0B-4FDD9F533389}"/>
              </a:ext>
            </a:extLst>
          </p:cNvPr>
          <p:cNvPicPr>
            <a:picLocks noChangeAspect="1"/>
          </p:cNvPicPr>
          <p:nvPr/>
        </p:nvPicPr>
        <p:blipFill>
          <a:blip r:embed="rId5"/>
          <a:stretch>
            <a:fillRect/>
          </a:stretch>
        </p:blipFill>
        <p:spPr>
          <a:xfrm>
            <a:off x="3162822" y="2997988"/>
            <a:ext cx="2247378" cy="1906220"/>
          </a:xfrm>
          <a:prstGeom prst="rect">
            <a:avLst/>
          </a:prstGeom>
        </p:spPr>
      </p:pic>
      <p:pic>
        <p:nvPicPr>
          <p:cNvPr id="9" name="Picture 2" descr="Physical Therapist - Lucrative Sign on Bonus Included! at Pivot | Pivot  Physical Therapy, an Athletico Company">
            <a:extLst>
              <a:ext uri="{FF2B5EF4-FFF2-40B4-BE49-F238E27FC236}">
                <a16:creationId xmlns:a16="http://schemas.microsoft.com/office/drawing/2014/main" id="{D43D32D8-4123-F013-12DB-2D47431326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2822" y="5098363"/>
            <a:ext cx="2756394" cy="14471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DE25570-93C5-3066-03E7-949108BA88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0248" y="3429000"/>
            <a:ext cx="2567205" cy="1592792"/>
          </a:xfrm>
          <a:prstGeom prst="rect">
            <a:avLst/>
          </a:prstGeom>
        </p:spPr>
      </p:pic>
    </p:spTree>
    <p:extLst>
      <p:ext uri="{BB962C8B-B14F-4D97-AF65-F5344CB8AC3E}">
        <p14:creationId xmlns:p14="http://schemas.microsoft.com/office/powerpoint/2010/main" val="10528423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34FC1-EED9-B342-3C2E-BF79EE945AE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69612F4-BC1E-7DA1-7CE9-781491D855A7}"/>
              </a:ext>
            </a:extLst>
          </p:cNvPr>
          <p:cNvPicPr>
            <a:picLocks noChangeAspect="1"/>
          </p:cNvPicPr>
          <p:nvPr/>
        </p:nvPicPr>
        <p:blipFill>
          <a:blip r:embed="rId2">
            <a:extLst>
              <a:ext uri="{28A0092B-C50C-407E-A947-70E740481C1C}">
                <a14:useLocalDpi xmlns:a14="http://schemas.microsoft.com/office/drawing/2010/main" val="0"/>
              </a:ext>
            </a:extLst>
          </a:blip>
          <a:srcRect r="10277"/>
          <a:stretch>
            <a:fillRect/>
          </a:stretch>
        </p:blipFill>
        <p:spPr>
          <a:xfrm>
            <a:off x="373574" y="1562443"/>
            <a:ext cx="2569524" cy="3395022"/>
          </a:xfrm>
          <a:prstGeom prst="rect">
            <a:avLst/>
          </a:prstGeom>
        </p:spPr>
      </p:pic>
      <p:sp>
        <p:nvSpPr>
          <p:cNvPr id="2" name="Slide Number Placeholder 1">
            <a:extLst>
              <a:ext uri="{FF2B5EF4-FFF2-40B4-BE49-F238E27FC236}">
                <a16:creationId xmlns:a16="http://schemas.microsoft.com/office/drawing/2014/main" id="{0800264E-5FC1-7067-43FA-5E9B2EB995A6}"/>
              </a:ext>
            </a:extLst>
          </p:cNvPr>
          <p:cNvSpPr>
            <a:spLocks noGrp="1"/>
          </p:cNvSpPr>
          <p:nvPr>
            <p:ph type="sldNum" sz="quarter" idx="7"/>
          </p:nvPr>
        </p:nvSpPr>
        <p:spPr/>
        <p:txBody>
          <a:bodyPr/>
          <a:lstStyle/>
          <a:p>
            <a:fld id="{B6F15528-21DE-4FAA-801E-634DDDAF4B2B}" type="slidenum">
              <a:rPr lang="en-US" smtClean="0"/>
              <a:pPr/>
              <a:t>21</a:t>
            </a:fld>
            <a:endParaRPr lang="en-US" dirty="0"/>
          </a:p>
        </p:txBody>
      </p:sp>
      <p:sp>
        <p:nvSpPr>
          <p:cNvPr id="4" name="Text Placeholder 3">
            <a:extLst>
              <a:ext uri="{FF2B5EF4-FFF2-40B4-BE49-F238E27FC236}">
                <a16:creationId xmlns:a16="http://schemas.microsoft.com/office/drawing/2014/main" id="{2A765D53-5098-9265-D17E-0F457895DAE2}"/>
              </a:ext>
            </a:extLst>
          </p:cNvPr>
          <p:cNvSpPr>
            <a:spLocks noGrp="1"/>
          </p:cNvSpPr>
          <p:nvPr>
            <p:ph type="body" sz="quarter" idx="16"/>
          </p:nvPr>
        </p:nvSpPr>
        <p:spPr/>
        <p:txBody>
          <a:bodyPr/>
          <a:lstStyle/>
          <a:p>
            <a:r>
              <a:rPr lang="en-US" dirty="0"/>
              <a:t>Feedback</a:t>
            </a:r>
          </a:p>
        </p:txBody>
      </p:sp>
      <p:pic>
        <p:nvPicPr>
          <p:cNvPr id="3" name="Picture 2">
            <a:extLst>
              <a:ext uri="{FF2B5EF4-FFF2-40B4-BE49-F238E27FC236}">
                <a16:creationId xmlns:a16="http://schemas.microsoft.com/office/drawing/2014/main" id="{9A713755-E391-5598-5246-C092D434F32D}"/>
              </a:ext>
            </a:extLst>
          </p:cNvPr>
          <p:cNvPicPr>
            <a:picLocks noChangeAspect="1"/>
          </p:cNvPicPr>
          <p:nvPr/>
        </p:nvPicPr>
        <p:blipFill>
          <a:blip r:embed="rId3" cstate="print">
            <a:extLst>
              <a:ext uri="{28A0092B-C50C-407E-A947-70E740481C1C}">
                <a14:useLocalDpi xmlns:a14="http://schemas.microsoft.com/office/drawing/2010/main" val="0"/>
              </a:ext>
            </a:extLst>
          </a:blip>
          <a:srcRect l="2435"/>
          <a:stretch>
            <a:fillRect/>
          </a:stretch>
        </p:blipFill>
        <p:spPr>
          <a:xfrm>
            <a:off x="3089988" y="1600200"/>
            <a:ext cx="6477000" cy="2324698"/>
          </a:xfrm>
          <a:prstGeom prst="rect">
            <a:avLst/>
          </a:prstGeom>
          <a:ln>
            <a:solidFill>
              <a:schemeClr val="accent1"/>
            </a:solidFill>
          </a:ln>
        </p:spPr>
      </p:pic>
      <p:pic>
        <p:nvPicPr>
          <p:cNvPr id="11" name="Picture 10">
            <a:extLst>
              <a:ext uri="{FF2B5EF4-FFF2-40B4-BE49-F238E27FC236}">
                <a16:creationId xmlns:a16="http://schemas.microsoft.com/office/drawing/2014/main" id="{9AD0292D-F5E5-9E25-B0A8-41CAC9B25264}"/>
              </a:ext>
            </a:extLst>
          </p:cNvPr>
          <p:cNvPicPr>
            <a:picLocks noChangeAspect="1"/>
          </p:cNvPicPr>
          <p:nvPr/>
        </p:nvPicPr>
        <p:blipFill>
          <a:blip r:embed="rId4">
            <a:extLst>
              <a:ext uri="{28A0092B-C50C-407E-A947-70E740481C1C}">
                <a14:useLocalDpi xmlns:a14="http://schemas.microsoft.com/office/drawing/2010/main" val="0"/>
              </a:ext>
            </a:extLst>
          </a:blip>
          <a:srcRect l="7142" t="13781" r="5357" b="18751"/>
          <a:stretch>
            <a:fillRect/>
          </a:stretch>
        </p:blipFill>
        <p:spPr>
          <a:xfrm>
            <a:off x="3191424" y="3924898"/>
            <a:ext cx="3962400" cy="2421476"/>
          </a:xfrm>
          <a:prstGeom prst="rect">
            <a:avLst/>
          </a:prstGeom>
        </p:spPr>
      </p:pic>
      <p:sp>
        <p:nvSpPr>
          <p:cNvPr id="6" name="TextBox 5">
            <a:extLst>
              <a:ext uri="{FF2B5EF4-FFF2-40B4-BE49-F238E27FC236}">
                <a16:creationId xmlns:a16="http://schemas.microsoft.com/office/drawing/2014/main" id="{170177CC-88B4-B008-E326-9465CBC931F1}"/>
              </a:ext>
            </a:extLst>
          </p:cNvPr>
          <p:cNvSpPr txBox="1"/>
          <p:nvPr/>
        </p:nvSpPr>
        <p:spPr>
          <a:xfrm>
            <a:off x="7208085" y="5257800"/>
            <a:ext cx="4416276"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737577"/>
                </a:solidFill>
              </a:rPr>
              <a:t>View Recommendations on </a:t>
            </a:r>
            <a:r>
              <a:rPr lang="en-US" dirty="0">
                <a:solidFill>
                  <a:srgbClr val="005496"/>
                </a:solidFill>
                <a:hlinkClick r:id="rId5">
                  <a:extLst>
                    <a:ext uri="{A12FA001-AC4F-418D-AE19-62706E023703}">
                      <ahyp:hlinkClr xmlns:ahyp="http://schemas.microsoft.com/office/drawing/2018/hyperlinkcolor" val="tx"/>
                    </a:ext>
                  </a:extLst>
                </a:hlinkClick>
              </a:rPr>
              <a:t>LinkedIn. </a:t>
            </a:r>
            <a:endParaRPr lang="en-US" dirty="0">
              <a:solidFill>
                <a:srgbClr val="005496"/>
              </a:solidFill>
            </a:endParaRPr>
          </a:p>
        </p:txBody>
      </p:sp>
    </p:spTree>
    <p:extLst>
      <p:ext uri="{BB962C8B-B14F-4D97-AF65-F5344CB8AC3E}">
        <p14:creationId xmlns:p14="http://schemas.microsoft.com/office/powerpoint/2010/main" val="4055506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F7BAF-F16A-31DB-6F1C-4783DFEDA1A2}"/>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F4C2F31D-E283-349C-A01D-EBC9DD9B83BA}"/>
              </a:ext>
            </a:extLst>
          </p:cNvPr>
          <p:cNvSpPr>
            <a:spLocks noGrp="1"/>
          </p:cNvSpPr>
          <p:nvPr>
            <p:ph type="body" sz="quarter" idx="16"/>
          </p:nvPr>
        </p:nvSpPr>
        <p:spPr/>
        <p:txBody>
          <a:bodyPr/>
          <a:lstStyle/>
          <a:p>
            <a:r>
              <a:rPr lang="en-US" dirty="0"/>
              <a:t>Thanks For Your Time </a:t>
            </a:r>
          </a:p>
        </p:txBody>
      </p:sp>
      <p:sp>
        <p:nvSpPr>
          <p:cNvPr id="2" name="Holder 3">
            <a:extLst>
              <a:ext uri="{FF2B5EF4-FFF2-40B4-BE49-F238E27FC236}">
                <a16:creationId xmlns:a16="http://schemas.microsoft.com/office/drawing/2014/main" id="{64D667AF-EEEA-457A-B377-77DB1A57218C}"/>
              </a:ext>
            </a:extLst>
          </p:cNvPr>
          <p:cNvSpPr txBox="1">
            <a:spLocks/>
          </p:cNvSpPr>
          <p:nvPr/>
        </p:nvSpPr>
        <p:spPr>
          <a:xfrm>
            <a:off x="1344284" y="2625306"/>
            <a:ext cx="2133600" cy="304800"/>
          </a:xfrm>
          <a:prstGeom prst="rect">
            <a:avLst/>
          </a:prstGeom>
        </p:spPr>
        <p:txBody>
          <a:bodyPr lIns="0" tIns="0" rIns="0" bIns="0"/>
          <a:lstStyle>
            <a:defPPr>
              <a:defRPr kern="0"/>
            </a:defPPr>
            <a:lvl1pPr algn="l">
              <a:defRPr sz="6000" b="1" i="0">
                <a:solidFill>
                  <a:schemeClr val="bg1"/>
                </a:solidFill>
                <a:latin typeface="Arial" panose="020B0604020202020204" pitchFamily="34" charset="0"/>
                <a:cs typeface="Arial" panose="020B0604020202020204" pitchFamily="34" charset="0"/>
              </a:defRPr>
            </a:lvl1pPr>
          </a:lstStyle>
          <a:p>
            <a:r>
              <a:rPr lang="en-US" sz="2000" dirty="0">
                <a:solidFill>
                  <a:srgbClr val="005496"/>
                </a:solidFill>
              </a:rPr>
              <a:t>443-613-9448</a:t>
            </a:r>
          </a:p>
        </p:txBody>
      </p:sp>
      <p:pic>
        <p:nvPicPr>
          <p:cNvPr id="5" name="Picture 4" descr="A blue telephone receiver on a black background&#10;&#10;Description automatically generated">
            <a:extLst>
              <a:ext uri="{FF2B5EF4-FFF2-40B4-BE49-F238E27FC236}">
                <a16:creationId xmlns:a16="http://schemas.microsoft.com/office/drawing/2014/main" id="{7FFB52D3-38B4-FD92-4A6F-6A408318E0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654" y="2569953"/>
            <a:ext cx="415506" cy="415506"/>
          </a:xfrm>
          <a:prstGeom prst="rect">
            <a:avLst/>
          </a:prstGeom>
        </p:spPr>
      </p:pic>
      <p:pic>
        <p:nvPicPr>
          <p:cNvPr id="6" name="Picture 5" descr="A blue and black envelope&#10;&#10;Description automatically generated">
            <a:extLst>
              <a:ext uri="{FF2B5EF4-FFF2-40B4-BE49-F238E27FC236}">
                <a16:creationId xmlns:a16="http://schemas.microsoft.com/office/drawing/2014/main" id="{8D476629-0168-C4DC-C972-43E8F75389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654" y="3200400"/>
            <a:ext cx="415506" cy="415506"/>
          </a:xfrm>
          <a:prstGeom prst="rect">
            <a:avLst/>
          </a:prstGeom>
        </p:spPr>
      </p:pic>
      <p:sp>
        <p:nvSpPr>
          <p:cNvPr id="8" name="Holder 3">
            <a:extLst>
              <a:ext uri="{FF2B5EF4-FFF2-40B4-BE49-F238E27FC236}">
                <a16:creationId xmlns:a16="http://schemas.microsoft.com/office/drawing/2014/main" id="{B66CF43C-CB09-CFE2-2136-0BE5B2A707AE}"/>
              </a:ext>
            </a:extLst>
          </p:cNvPr>
          <p:cNvSpPr txBox="1">
            <a:spLocks/>
          </p:cNvSpPr>
          <p:nvPr/>
        </p:nvSpPr>
        <p:spPr>
          <a:xfrm>
            <a:off x="1344284" y="3276600"/>
            <a:ext cx="3837316" cy="339306"/>
          </a:xfrm>
          <a:prstGeom prst="rect">
            <a:avLst/>
          </a:prstGeom>
        </p:spPr>
        <p:txBody>
          <a:bodyPr lIns="0" tIns="0" rIns="0" bIns="0"/>
          <a:lstStyle>
            <a:defPPr>
              <a:defRPr kern="0"/>
            </a:defPPr>
            <a:lvl1pPr algn="l">
              <a:defRPr sz="6000" b="1" i="0">
                <a:solidFill>
                  <a:schemeClr val="bg1"/>
                </a:solidFill>
                <a:latin typeface="Arial" panose="020B0604020202020204" pitchFamily="34" charset="0"/>
                <a:cs typeface="Arial" panose="020B0604020202020204" pitchFamily="34" charset="0"/>
              </a:defRPr>
            </a:lvl1pPr>
          </a:lstStyle>
          <a:p>
            <a:r>
              <a:rPr lang="en-US" sz="2000" dirty="0">
                <a:solidFill>
                  <a:schemeClr val="accent1"/>
                </a:solidFill>
                <a:hlinkClick r:id="rId4">
                  <a:extLst>
                    <a:ext uri="{A12FA001-AC4F-418D-AE19-62706E023703}">
                      <ahyp:hlinkClr xmlns:ahyp="http://schemas.microsoft.com/office/drawing/2018/hyperlinkcolor" val="tx"/>
                    </a:ext>
                  </a:extLst>
                </a:hlinkClick>
              </a:rPr>
              <a:t>sarahtaylor1515@gmail.com</a:t>
            </a:r>
            <a:endParaRPr lang="en-US" sz="2000" dirty="0">
              <a:solidFill>
                <a:schemeClr val="accent1"/>
              </a:solidFill>
            </a:endParaRPr>
          </a:p>
          <a:p>
            <a:endParaRPr lang="en-US" sz="2000" dirty="0">
              <a:solidFill>
                <a:srgbClr val="005496"/>
              </a:solidFill>
            </a:endParaRPr>
          </a:p>
        </p:txBody>
      </p:sp>
      <p:sp>
        <p:nvSpPr>
          <p:cNvPr id="9" name="Holder 3">
            <a:extLst>
              <a:ext uri="{FF2B5EF4-FFF2-40B4-BE49-F238E27FC236}">
                <a16:creationId xmlns:a16="http://schemas.microsoft.com/office/drawing/2014/main" id="{4C71F8F9-443D-09B7-6D72-B39D35434A32}"/>
              </a:ext>
            </a:extLst>
          </p:cNvPr>
          <p:cNvSpPr txBox="1">
            <a:spLocks/>
          </p:cNvSpPr>
          <p:nvPr/>
        </p:nvSpPr>
        <p:spPr>
          <a:xfrm>
            <a:off x="836613" y="1897856"/>
            <a:ext cx="3196912" cy="304800"/>
          </a:xfrm>
          <a:prstGeom prst="rect">
            <a:avLst/>
          </a:prstGeom>
        </p:spPr>
        <p:txBody>
          <a:bodyPr lIns="0" tIns="0" rIns="0" bIns="0"/>
          <a:lstStyle>
            <a:defPPr>
              <a:defRPr kern="0"/>
            </a:defPPr>
            <a:lvl1pPr algn="l">
              <a:defRPr sz="6000" b="1" i="0">
                <a:solidFill>
                  <a:schemeClr val="bg1"/>
                </a:solidFill>
                <a:latin typeface="Arial" panose="020B0604020202020204" pitchFamily="34" charset="0"/>
                <a:cs typeface="Arial" panose="020B0604020202020204" pitchFamily="34" charset="0"/>
              </a:defRPr>
            </a:lvl1pPr>
          </a:lstStyle>
          <a:p>
            <a:r>
              <a:rPr lang="en-US" sz="2000" dirty="0">
                <a:solidFill>
                  <a:srgbClr val="005496"/>
                </a:solidFill>
              </a:rPr>
              <a:t>Sarah Taylor Mosholder </a:t>
            </a:r>
          </a:p>
        </p:txBody>
      </p:sp>
      <p:sp>
        <p:nvSpPr>
          <p:cNvPr id="18" name="TextBox 17">
            <a:extLst>
              <a:ext uri="{FF2B5EF4-FFF2-40B4-BE49-F238E27FC236}">
                <a16:creationId xmlns:a16="http://schemas.microsoft.com/office/drawing/2014/main" id="{FFC76C33-5E09-24B9-8BFF-4FE7E4E1A8C9}"/>
              </a:ext>
            </a:extLst>
          </p:cNvPr>
          <p:cNvSpPr txBox="1"/>
          <p:nvPr/>
        </p:nvSpPr>
        <p:spPr>
          <a:xfrm>
            <a:off x="1189160" y="3872496"/>
            <a:ext cx="3837316" cy="677108"/>
          </a:xfrm>
          <a:prstGeom prst="rect">
            <a:avLst/>
          </a:prstGeom>
          <a:noFill/>
        </p:spPr>
        <p:txBody>
          <a:bodyPr wrap="square" rtlCol="0">
            <a:spAutoFit/>
          </a:bodyPr>
          <a:lstStyle/>
          <a:p>
            <a:r>
              <a:rPr lang="en-US" sz="2000" b="1" dirty="0">
                <a:solidFill>
                  <a:schemeClr val="accent1"/>
                </a:solidFill>
              </a:rPr>
              <a:t>Connect with me on </a:t>
            </a:r>
            <a:r>
              <a:rPr lang="en-US" sz="2000" b="1" dirty="0">
                <a:solidFill>
                  <a:schemeClr val="accent1"/>
                </a:solidFill>
                <a:hlinkClick r:id="rId5">
                  <a:extLst>
                    <a:ext uri="{A12FA001-AC4F-418D-AE19-62706E023703}">
                      <ahyp:hlinkClr xmlns:ahyp="http://schemas.microsoft.com/office/drawing/2018/hyperlinkcolor" val="tx"/>
                    </a:ext>
                  </a:extLst>
                </a:hlinkClick>
              </a:rPr>
              <a:t>LinkedIn</a:t>
            </a:r>
          </a:p>
          <a:p>
            <a:endParaRPr lang="en-US" dirty="0"/>
          </a:p>
        </p:txBody>
      </p:sp>
      <p:sp>
        <p:nvSpPr>
          <p:cNvPr id="19" name="Arrow: Right 18">
            <a:extLst>
              <a:ext uri="{FF2B5EF4-FFF2-40B4-BE49-F238E27FC236}">
                <a16:creationId xmlns:a16="http://schemas.microsoft.com/office/drawing/2014/main" id="{D9C376FF-07D3-0A89-20B8-D8005B225237}"/>
              </a:ext>
            </a:extLst>
          </p:cNvPr>
          <p:cNvSpPr/>
          <p:nvPr/>
        </p:nvSpPr>
        <p:spPr>
          <a:xfrm>
            <a:off x="805479" y="3928861"/>
            <a:ext cx="332116" cy="228223"/>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5BDD137-DDF5-242D-B829-2EC407B3C767}"/>
              </a:ext>
            </a:extLst>
          </p:cNvPr>
          <p:cNvPicPr>
            <a:picLocks noChangeAspect="1"/>
          </p:cNvPicPr>
          <p:nvPr/>
        </p:nvPicPr>
        <p:blipFill>
          <a:blip r:embed="rId6"/>
          <a:stretch>
            <a:fillRect/>
          </a:stretch>
        </p:blipFill>
        <p:spPr>
          <a:xfrm>
            <a:off x="5591880" y="0"/>
            <a:ext cx="4578907" cy="6858000"/>
          </a:xfrm>
          <a:prstGeom prst="rect">
            <a:avLst/>
          </a:prstGeom>
        </p:spPr>
      </p:pic>
    </p:spTree>
    <p:extLst>
      <p:ext uri="{BB962C8B-B14F-4D97-AF65-F5344CB8AC3E}">
        <p14:creationId xmlns:p14="http://schemas.microsoft.com/office/powerpoint/2010/main" val="3012471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B43F00AA-0141-67D9-BE07-1A2B1802422F}"/>
              </a:ext>
            </a:extLst>
          </p:cNvPr>
          <p:cNvSpPr>
            <a:spLocks noGrp="1"/>
          </p:cNvSpPr>
          <p:nvPr>
            <p:ph type="body" sz="quarter" idx="16"/>
          </p:nvPr>
        </p:nvSpPr>
        <p:spPr/>
        <p:txBody>
          <a:bodyPr/>
          <a:lstStyle/>
          <a:p>
            <a:r>
              <a:rPr lang="en-US" dirty="0"/>
              <a:t>Social Media Accounts Managed</a:t>
            </a:r>
          </a:p>
        </p:txBody>
      </p:sp>
      <p:pic>
        <p:nvPicPr>
          <p:cNvPr id="33" name="Picture 32" descr="A blue square with a white and blue logo&#10;&#10;Description automatically generated">
            <a:hlinkClick r:id="rId3"/>
            <a:extLst>
              <a:ext uri="{FF2B5EF4-FFF2-40B4-BE49-F238E27FC236}">
                <a16:creationId xmlns:a16="http://schemas.microsoft.com/office/drawing/2014/main" id="{7F21F2FE-59C1-034D-5387-DCEDF55587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6842" y="3270125"/>
            <a:ext cx="698047" cy="698047"/>
          </a:xfrm>
          <a:prstGeom prst="rect">
            <a:avLst/>
          </a:prstGeom>
        </p:spPr>
      </p:pic>
      <p:pic>
        <p:nvPicPr>
          <p:cNvPr id="35" name="Picture 34" descr="A blue square with a white circle and a black background&#10;&#10;Description automatically generated">
            <a:hlinkClick r:id="rId5"/>
            <a:extLst>
              <a:ext uri="{FF2B5EF4-FFF2-40B4-BE49-F238E27FC236}">
                <a16:creationId xmlns:a16="http://schemas.microsoft.com/office/drawing/2014/main" id="{F35E998B-7928-8C34-1255-7B84B96C87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7474" y="3270125"/>
            <a:ext cx="698047" cy="698047"/>
          </a:xfrm>
          <a:prstGeom prst="rect">
            <a:avLst/>
          </a:prstGeom>
        </p:spPr>
      </p:pic>
      <p:pic>
        <p:nvPicPr>
          <p:cNvPr id="37" name="Picture 36" descr="A blue square with white letters on it&#10;&#10;Description automatically generated">
            <a:hlinkClick r:id="rId7"/>
            <a:extLst>
              <a:ext uri="{FF2B5EF4-FFF2-40B4-BE49-F238E27FC236}">
                <a16:creationId xmlns:a16="http://schemas.microsoft.com/office/drawing/2014/main" id="{3075135B-C3FA-13F7-0EB8-4C03F7F1F8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38106" y="3270125"/>
            <a:ext cx="698047" cy="698047"/>
          </a:xfrm>
          <a:prstGeom prst="rect">
            <a:avLst/>
          </a:prstGeom>
        </p:spPr>
      </p:pic>
      <p:pic>
        <p:nvPicPr>
          <p:cNvPr id="39" name="Picture 38" descr="A blue square with a white circle and a blue letter p&#10;&#10;Description automatically generated">
            <a:hlinkClick r:id="rId9"/>
            <a:extLst>
              <a:ext uri="{FF2B5EF4-FFF2-40B4-BE49-F238E27FC236}">
                <a16:creationId xmlns:a16="http://schemas.microsoft.com/office/drawing/2014/main" id="{FB172B75-2A6B-BFD0-2935-17AE29B2106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78738" y="3270125"/>
            <a:ext cx="698047" cy="698047"/>
          </a:xfrm>
          <a:prstGeom prst="rect">
            <a:avLst/>
          </a:prstGeom>
        </p:spPr>
      </p:pic>
      <p:pic>
        <p:nvPicPr>
          <p:cNvPr id="41" name="Picture 40" descr="A blue square with white logo&#10;&#10;Description automatically generated">
            <a:hlinkClick r:id="rId11"/>
            <a:extLst>
              <a:ext uri="{FF2B5EF4-FFF2-40B4-BE49-F238E27FC236}">
                <a16:creationId xmlns:a16="http://schemas.microsoft.com/office/drawing/2014/main" id="{3FB5879E-0718-F7ED-4785-816AE8F40CD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19370" y="3270125"/>
            <a:ext cx="698047" cy="698047"/>
          </a:xfrm>
          <a:prstGeom prst="rect">
            <a:avLst/>
          </a:prstGeom>
        </p:spPr>
      </p:pic>
      <p:pic>
        <p:nvPicPr>
          <p:cNvPr id="43" name="Picture 42" descr="A blue square with white x in it&#10;&#10;Description automatically generated">
            <a:hlinkClick r:id="rId13"/>
            <a:extLst>
              <a:ext uri="{FF2B5EF4-FFF2-40B4-BE49-F238E27FC236}">
                <a16:creationId xmlns:a16="http://schemas.microsoft.com/office/drawing/2014/main" id="{343EDC49-FF0E-268F-ADA7-2C31F8421F7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60002" y="3270125"/>
            <a:ext cx="698047" cy="698047"/>
          </a:xfrm>
          <a:prstGeom prst="rect">
            <a:avLst/>
          </a:prstGeom>
        </p:spPr>
      </p:pic>
      <p:pic>
        <p:nvPicPr>
          <p:cNvPr id="45" name="Picture 44" descr="A blue and white play button&#10;&#10;Description automatically generated">
            <a:hlinkClick r:id="rId15"/>
            <a:extLst>
              <a:ext uri="{FF2B5EF4-FFF2-40B4-BE49-F238E27FC236}">
                <a16:creationId xmlns:a16="http://schemas.microsoft.com/office/drawing/2014/main" id="{98322376-DD99-0EE7-1D52-82B12B2C2DE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00635" y="3270125"/>
            <a:ext cx="698047" cy="698047"/>
          </a:xfrm>
          <a:prstGeom prst="rect">
            <a:avLst/>
          </a:prstGeom>
        </p:spPr>
      </p:pic>
      <p:pic>
        <p:nvPicPr>
          <p:cNvPr id="3" name="Picture 2" descr="A blue square with white triangles&#10;&#10;AI-generated content may be incorrect.">
            <a:hlinkClick r:id="rId17"/>
            <a:extLst>
              <a:ext uri="{FF2B5EF4-FFF2-40B4-BE49-F238E27FC236}">
                <a16:creationId xmlns:a16="http://schemas.microsoft.com/office/drawing/2014/main" id="{8F9A6A1A-B95D-B6B9-E7A2-E11771FCCA2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241268" y="3270125"/>
            <a:ext cx="698047" cy="698047"/>
          </a:xfrm>
          <a:prstGeom prst="rect">
            <a:avLst/>
          </a:prstGeom>
        </p:spPr>
      </p:pic>
      <p:sp>
        <p:nvSpPr>
          <p:cNvPr id="4" name="TextBox 3">
            <a:extLst>
              <a:ext uri="{FF2B5EF4-FFF2-40B4-BE49-F238E27FC236}">
                <a16:creationId xmlns:a16="http://schemas.microsoft.com/office/drawing/2014/main" id="{012DD44F-FE55-E3CE-68B6-18E98FC30B82}"/>
              </a:ext>
            </a:extLst>
          </p:cNvPr>
          <p:cNvSpPr txBox="1"/>
          <p:nvPr/>
        </p:nvSpPr>
        <p:spPr>
          <a:xfrm>
            <a:off x="3080169" y="4114800"/>
            <a:ext cx="345600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i="1" dirty="0">
                <a:solidFill>
                  <a:srgbClr val="737577"/>
                </a:solidFill>
                <a:latin typeface="Arial"/>
                <a:cs typeface="Arial"/>
              </a:rPr>
              <a:t>*Buttons are clickable  </a:t>
            </a:r>
            <a:endParaRPr lang="en-US" sz="1400" i="1" dirty="0"/>
          </a:p>
        </p:txBody>
      </p:sp>
    </p:spTree>
    <p:extLst>
      <p:ext uri="{BB962C8B-B14F-4D97-AF65-F5344CB8AC3E}">
        <p14:creationId xmlns:p14="http://schemas.microsoft.com/office/powerpoint/2010/main" val="1071955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5A6804-DE39-B0BD-5B7F-EED10300D9AB}"/>
              </a:ext>
            </a:extLst>
          </p:cNvPr>
          <p:cNvSpPr>
            <a:spLocks noGrp="1"/>
          </p:cNvSpPr>
          <p:nvPr>
            <p:ph type="sldNum" sz="quarter" idx="7"/>
          </p:nvPr>
        </p:nvSpPr>
        <p:spPr/>
        <p:txBody>
          <a:bodyPr/>
          <a:lstStyle/>
          <a:p>
            <a:fld id="{B6F15528-21DE-4FAA-801E-634DDDAF4B2B}" type="slidenum">
              <a:rPr lang="en-US" smtClean="0"/>
              <a:pPr/>
              <a:t>4</a:t>
            </a:fld>
            <a:endParaRPr lang="en-US" dirty="0"/>
          </a:p>
        </p:txBody>
      </p:sp>
      <p:sp>
        <p:nvSpPr>
          <p:cNvPr id="6" name="TextBox 5">
            <a:extLst>
              <a:ext uri="{FF2B5EF4-FFF2-40B4-BE49-F238E27FC236}">
                <a16:creationId xmlns:a16="http://schemas.microsoft.com/office/drawing/2014/main" id="{484D39FC-BE5C-649B-62C0-70B35E1AAB06}"/>
              </a:ext>
            </a:extLst>
          </p:cNvPr>
          <p:cNvSpPr txBox="1"/>
          <p:nvPr/>
        </p:nvSpPr>
        <p:spPr>
          <a:xfrm>
            <a:off x="1905000" y="6105557"/>
            <a:ext cx="8686800" cy="369332"/>
          </a:xfrm>
          <a:prstGeom prst="rect">
            <a:avLst/>
          </a:prstGeom>
          <a:noFill/>
        </p:spPr>
        <p:txBody>
          <a:bodyPr wrap="square" rtlCol="0">
            <a:spAutoFit/>
          </a:bodyPr>
          <a:lstStyle/>
          <a:p>
            <a:pPr marL="285750" indent="-285750">
              <a:buFont typeface="Arial" panose="020B0604020202020204" pitchFamily="34" charset="0"/>
              <a:buChar char="•"/>
            </a:pPr>
            <a:r>
              <a:rPr lang="en-US" i="1" dirty="0">
                <a:solidFill>
                  <a:srgbClr val="737577"/>
                </a:solidFill>
              </a:rPr>
              <a:t>Supporting social strategy and content at a national, enterprise scale.</a:t>
            </a:r>
          </a:p>
        </p:txBody>
      </p:sp>
    </p:spTree>
    <p:extLst>
      <p:ext uri="{BB962C8B-B14F-4D97-AF65-F5344CB8AC3E}">
        <p14:creationId xmlns:p14="http://schemas.microsoft.com/office/powerpoint/2010/main" val="3308380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FDFD7-EE6A-222F-7A5F-68FABB811C7C}"/>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DD54E4BB-C926-85D5-F696-DD1D050F654D}"/>
              </a:ext>
            </a:extLst>
          </p:cNvPr>
          <p:cNvSpPr>
            <a:spLocks noGrp="1"/>
          </p:cNvSpPr>
          <p:nvPr>
            <p:ph type="body" sz="quarter" idx="16"/>
          </p:nvPr>
        </p:nvSpPr>
        <p:spPr>
          <a:xfrm>
            <a:off x="836613" y="482600"/>
            <a:ext cx="10898187" cy="417513"/>
          </a:xfrm>
        </p:spPr>
        <p:txBody>
          <a:bodyPr/>
          <a:lstStyle/>
          <a:p>
            <a:r>
              <a:rPr lang="en-US" sz="2400" dirty="0"/>
              <a:t>Exceeded Industry Benchmarks – Engagement Rates</a:t>
            </a:r>
          </a:p>
        </p:txBody>
      </p:sp>
      <p:pic>
        <p:nvPicPr>
          <p:cNvPr id="4" name="Picture 3">
            <a:extLst>
              <a:ext uri="{FF2B5EF4-FFF2-40B4-BE49-F238E27FC236}">
                <a16:creationId xmlns:a16="http://schemas.microsoft.com/office/drawing/2014/main" id="{44A09A7B-8934-630B-70B0-4DAA3DADD685}"/>
              </a:ext>
            </a:extLst>
          </p:cNvPr>
          <p:cNvPicPr>
            <a:picLocks noChangeAspect="1"/>
          </p:cNvPicPr>
          <p:nvPr/>
        </p:nvPicPr>
        <p:blipFill>
          <a:blip r:embed="rId2"/>
          <a:stretch>
            <a:fillRect/>
          </a:stretch>
        </p:blipFill>
        <p:spPr>
          <a:xfrm>
            <a:off x="2666206" y="1915497"/>
            <a:ext cx="7239000" cy="2200737"/>
          </a:xfrm>
          <a:prstGeom prst="rect">
            <a:avLst/>
          </a:prstGeom>
        </p:spPr>
      </p:pic>
      <p:pic>
        <p:nvPicPr>
          <p:cNvPr id="6" name="Picture 5">
            <a:extLst>
              <a:ext uri="{FF2B5EF4-FFF2-40B4-BE49-F238E27FC236}">
                <a16:creationId xmlns:a16="http://schemas.microsoft.com/office/drawing/2014/main" id="{286FB5DF-DC77-8FE6-F738-83080B33BF07}"/>
              </a:ext>
            </a:extLst>
          </p:cNvPr>
          <p:cNvPicPr>
            <a:picLocks noChangeAspect="1"/>
          </p:cNvPicPr>
          <p:nvPr/>
        </p:nvPicPr>
        <p:blipFill>
          <a:blip r:embed="rId3"/>
          <a:stretch>
            <a:fillRect/>
          </a:stretch>
        </p:blipFill>
        <p:spPr>
          <a:xfrm>
            <a:off x="619085" y="1645291"/>
            <a:ext cx="1676400" cy="2295072"/>
          </a:xfrm>
          <a:prstGeom prst="rect">
            <a:avLst/>
          </a:prstGeom>
        </p:spPr>
      </p:pic>
      <p:pic>
        <p:nvPicPr>
          <p:cNvPr id="8" name="Picture 7">
            <a:extLst>
              <a:ext uri="{FF2B5EF4-FFF2-40B4-BE49-F238E27FC236}">
                <a16:creationId xmlns:a16="http://schemas.microsoft.com/office/drawing/2014/main" id="{7AA623FC-672E-A533-20D9-197CA7E20D47}"/>
              </a:ext>
            </a:extLst>
          </p:cNvPr>
          <p:cNvPicPr>
            <a:picLocks noChangeAspect="1"/>
          </p:cNvPicPr>
          <p:nvPr/>
        </p:nvPicPr>
        <p:blipFill>
          <a:blip r:embed="rId4"/>
          <a:stretch>
            <a:fillRect/>
          </a:stretch>
        </p:blipFill>
        <p:spPr>
          <a:xfrm>
            <a:off x="451604" y="4084831"/>
            <a:ext cx="2380159" cy="2637295"/>
          </a:xfrm>
          <a:prstGeom prst="rect">
            <a:avLst/>
          </a:prstGeom>
        </p:spPr>
      </p:pic>
      <p:pic>
        <p:nvPicPr>
          <p:cNvPr id="10" name="Picture 9">
            <a:extLst>
              <a:ext uri="{FF2B5EF4-FFF2-40B4-BE49-F238E27FC236}">
                <a16:creationId xmlns:a16="http://schemas.microsoft.com/office/drawing/2014/main" id="{E0331887-28CA-FD6C-EDFB-B84D8FE001CD}"/>
              </a:ext>
            </a:extLst>
          </p:cNvPr>
          <p:cNvPicPr>
            <a:picLocks noChangeAspect="1"/>
          </p:cNvPicPr>
          <p:nvPr/>
        </p:nvPicPr>
        <p:blipFill>
          <a:blip r:embed="rId5"/>
          <a:stretch>
            <a:fillRect/>
          </a:stretch>
        </p:blipFill>
        <p:spPr>
          <a:xfrm>
            <a:off x="2667000" y="4188805"/>
            <a:ext cx="7391400" cy="2296980"/>
          </a:xfrm>
          <a:prstGeom prst="rect">
            <a:avLst/>
          </a:prstGeom>
        </p:spPr>
      </p:pic>
      <p:sp>
        <p:nvSpPr>
          <p:cNvPr id="2" name="Oval 1">
            <a:extLst>
              <a:ext uri="{FF2B5EF4-FFF2-40B4-BE49-F238E27FC236}">
                <a16:creationId xmlns:a16="http://schemas.microsoft.com/office/drawing/2014/main" id="{D6C3B68B-EF07-C312-4B6C-88049DFB873F}"/>
              </a:ext>
            </a:extLst>
          </p:cNvPr>
          <p:cNvSpPr/>
          <p:nvPr/>
        </p:nvSpPr>
        <p:spPr>
          <a:xfrm>
            <a:off x="5029200" y="1884092"/>
            <a:ext cx="1554480" cy="619523"/>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Oval 2">
            <a:extLst>
              <a:ext uri="{FF2B5EF4-FFF2-40B4-BE49-F238E27FC236}">
                <a16:creationId xmlns:a16="http://schemas.microsoft.com/office/drawing/2014/main" id="{F71D3131-18C2-3DAB-C52C-3A9DCE5D59A5}"/>
              </a:ext>
            </a:extLst>
          </p:cNvPr>
          <p:cNvSpPr/>
          <p:nvPr/>
        </p:nvSpPr>
        <p:spPr>
          <a:xfrm>
            <a:off x="581103" y="3584524"/>
            <a:ext cx="843994" cy="355839"/>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992FB0E2-EBFD-3E63-D97D-98D96A935CFB}"/>
              </a:ext>
            </a:extLst>
          </p:cNvPr>
          <p:cNvCxnSpPr>
            <a:cxnSpLocks/>
          </p:cNvCxnSpPr>
          <p:nvPr/>
        </p:nvCxnSpPr>
        <p:spPr>
          <a:xfrm>
            <a:off x="8610600" y="2438400"/>
            <a:ext cx="1143000" cy="0"/>
          </a:xfrm>
          <a:prstGeom prst="line">
            <a:avLst/>
          </a:prstGeom>
          <a:ln>
            <a:solidFill>
              <a:srgbClr val="F37761"/>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93CDD27F-2089-5BBF-8E3C-054CB2A23C63}"/>
              </a:ext>
            </a:extLst>
          </p:cNvPr>
          <p:cNvCxnSpPr>
            <a:cxnSpLocks/>
          </p:cNvCxnSpPr>
          <p:nvPr/>
        </p:nvCxnSpPr>
        <p:spPr>
          <a:xfrm>
            <a:off x="641422" y="3352800"/>
            <a:ext cx="1492178" cy="0"/>
          </a:xfrm>
          <a:prstGeom prst="line">
            <a:avLst/>
          </a:prstGeom>
          <a:ln>
            <a:solidFill>
              <a:srgbClr val="F37761"/>
            </a:solidFill>
          </a:ln>
        </p:spPr>
        <p:style>
          <a:lnRef idx="1">
            <a:schemeClr val="accent2"/>
          </a:lnRef>
          <a:fillRef idx="0">
            <a:schemeClr val="accent2"/>
          </a:fillRef>
          <a:effectRef idx="0">
            <a:schemeClr val="accent2"/>
          </a:effectRef>
          <a:fontRef idx="minor">
            <a:schemeClr val="tx1"/>
          </a:fontRef>
        </p:style>
      </p:cxnSp>
      <p:sp>
        <p:nvSpPr>
          <p:cNvPr id="5" name="Oval 4">
            <a:extLst>
              <a:ext uri="{FF2B5EF4-FFF2-40B4-BE49-F238E27FC236}">
                <a16:creationId xmlns:a16="http://schemas.microsoft.com/office/drawing/2014/main" id="{3799ED66-53FA-0EA6-6151-F210DE422654}"/>
              </a:ext>
            </a:extLst>
          </p:cNvPr>
          <p:cNvSpPr/>
          <p:nvPr/>
        </p:nvSpPr>
        <p:spPr>
          <a:xfrm>
            <a:off x="5047159" y="4188804"/>
            <a:ext cx="1429841" cy="611795"/>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0575F165-BB24-7385-8D05-BBDB6C7A178B}"/>
              </a:ext>
            </a:extLst>
          </p:cNvPr>
          <p:cNvCxnSpPr>
            <a:cxnSpLocks/>
          </p:cNvCxnSpPr>
          <p:nvPr/>
        </p:nvCxnSpPr>
        <p:spPr>
          <a:xfrm>
            <a:off x="8610600" y="4724400"/>
            <a:ext cx="1143000" cy="0"/>
          </a:xfrm>
          <a:prstGeom prst="line">
            <a:avLst/>
          </a:prstGeom>
          <a:ln>
            <a:solidFill>
              <a:srgbClr val="F37761"/>
            </a:solidFill>
          </a:ln>
        </p:spPr>
        <p:style>
          <a:lnRef idx="1">
            <a:schemeClr val="accent2"/>
          </a:lnRef>
          <a:fillRef idx="0">
            <a:schemeClr val="accent2"/>
          </a:fillRef>
          <a:effectRef idx="0">
            <a:schemeClr val="accent2"/>
          </a:effectRef>
          <a:fontRef idx="minor">
            <a:schemeClr val="tx1"/>
          </a:fontRef>
        </p:style>
      </p:cxnSp>
      <p:sp>
        <p:nvSpPr>
          <p:cNvPr id="9" name="Oval 8">
            <a:extLst>
              <a:ext uri="{FF2B5EF4-FFF2-40B4-BE49-F238E27FC236}">
                <a16:creationId xmlns:a16="http://schemas.microsoft.com/office/drawing/2014/main" id="{D1D314C5-2A57-7FA8-03EE-27D7A8DF0DBB}"/>
              </a:ext>
            </a:extLst>
          </p:cNvPr>
          <p:cNvSpPr/>
          <p:nvPr/>
        </p:nvSpPr>
        <p:spPr>
          <a:xfrm>
            <a:off x="469760" y="5977545"/>
            <a:ext cx="949117" cy="50824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C23C2F6B-4E2B-2125-B499-4F0342B93A10}"/>
              </a:ext>
            </a:extLst>
          </p:cNvPr>
          <p:cNvSpPr txBox="1"/>
          <p:nvPr/>
        </p:nvSpPr>
        <p:spPr>
          <a:xfrm>
            <a:off x="1345942" y="1154629"/>
            <a:ext cx="8712458" cy="307777"/>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rgbClr val="737577"/>
                </a:solidFill>
              </a:rPr>
              <a:t>Enterprise-scale social management with engagement consistently exceeding industry benchmarks</a:t>
            </a:r>
          </a:p>
        </p:txBody>
      </p:sp>
    </p:spTree>
    <p:extLst>
      <p:ext uri="{BB962C8B-B14F-4D97-AF65-F5344CB8AC3E}">
        <p14:creationId xmlns:p14="http://schemas.microsoft.com/office/powerpoint/2010/main" val="1731447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56B37-9E4E-F554-022A-83135CBD14C7}"/>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E68E3BE3-663E-39C5-44D3-73F9946593C1}"/>
              </a:ext>
            </a:extLst>
          </p:cNvPr>
          <p:cNvSpPr>
            <a:spLocks noGrp="1"/>
          </p:cNvSpPr>
          <p:nvPr>
            <p:ph type="body" sz="quarter" idx="16"/>
          </p:nvPr>
        </p:nvSpPr>
        <p:spPr/>
        <p:txBody>
          <a:bodyPr/>
          <a:lstStyle/>
          <a:p>
            <a:r>
              <a:rPr lang="en-US" sz="2400" dirty="0"/>
              <a:t>Exceeded Industry Benchmarks – Engagement Rates</a:t>
            </a:r>
          </a:p>
        </p:txBody>
      </p:sp>
      <p:pic>
        <p:nvPicPr>
          <p:cNvPr id="3" name="Picture 2">
            <a:extLst>
              <a:ext uri="{FF2B5EF4-FFF2-40B4-BE49-F238E27FC236}">
                <a16:creationId xmlns:a16="http://schemas.microsoft.com/office/drawing/2014/main" id="{97C4571F-25C5-374B-3B41-C96521906FF4}"/>
              </a:ext>
            </a:extLst>
          </p:cNvPr>
          <p:cNvPicPr>
            <a:picLocks noChangeAspect="1"/>
          </p:cNvPicPr>
          <p:nvPr/>
        </p:nvPicPr>
        <p:blipFill>
          <a:blip r:embed="rId2"/>
          <a:stretch>
            <a:fillRect/>
          </a:stretch>
        </p:blipFill>
        <p:spPr>
          <a:xfrm>
            <a:off x="418076" y="1192029"/>
            <a:ext cx="2034716" cy="2880610"/>
          </a:xfrm>
          <a:prstGeom prst="rect">
            <a:avLst/>
          </a:prstGeom>
        </p:spPr>
      </p:pic>
      <p:pic>
        <p:nvPicPr>
          <p:cNvPr id="7" name="Picture 6">
            <a:extLst>
              <a:ext uri="{FF2B5EF4-FFF2-40B4-BE49-F238E27FC236}">
                <a16:creationId xmlns:a16="http://schemas.microsoft.com/office/drawing/2014/main" id="{99CB0DE9-12A2-B3AE-A7A8-C131D0BDE7B6}"/>
              </a:ext>
            </a:extLst>
          </p:cNvPr>
          <p:cNvPicPr>
            <a:picLocks noChangeAspect="1"/>
          </p:cNvPicPr>
          <p:nvPr/>
        </p:nvPicPr>
        <p:blipFill>
          <a:blip r:embed="rId3"/>
          <a:stretch>
            <a:fillRect/>
          </a:stretch>
        </p:blipFill>
        <p:spPr>
          <a:xfrm>
            <a:off x="2452792" y="1443511"/>
            <a:ext cx="8763759" cy="2377646"/>
          </a:xfrm>
          <a:prstGeom prst="rect">
            <a:avLst/>
          </a:prstGeom>
        </p:spPr>
      </p:pic>
      <p:pic>
        <p:nvPicPr>
          <p:cNvPr id="11" name="Picture 10">
            <a:extLst>
              <a:ext uri="{FF2B5EF4-FFF2-40B4-BE49-F238E27FC236}">
                <a16:creationId xmlns:a16="http://schemas.microsoft.com/office/drawing/2014/main" id="{3402FB8A-7781-776C-C59E-9A7155BA2F3E}"/>
              </a:ext>
            </a:extLst>
          </p:cNvPr>
          <p:cNvPicPr>
            <a:picLocks noChangeAspect="1"/>
          </p:cNvPicPr>
          <p:nvPr/>
        </p:nvPicPr>
        <p:blipFill>
          <a:blip r:embed="rId4"/>
          <a:stretch>
            <a:fillRect/>
          </a:stretch>
        </p:blipFill>
        <p:spPr>
          <a:xfrm>
            <a:off x="2452791" y="3962400"/>
            <a:ext cx="8763759" cy="2708798"/>
          </a:xfrm>
          <a:prstGeom prst="rect">
            <a:avLst/>
          </a:prstGeom>
        </p:spPr>
      </p:pic>
      <p:pic>
        <p:nvPicPr>
          <p:cNvPr id="14" name="Picture 13">
            <a:extLst>
              <a:ext uri="{FF2B5EF4-FFF2-40B4-BE49-F238E27FC236}">
                <a16:creationId xmlns:a16="http://schemas.microsoft.com/office/drawing/2014/main" id="{0151A1BF-5778-1C17-5052-00D6D6E78366}"/>
              </a:ext>
            </a:extLst>
          </p:cNvPr>
          <p:cNvPicPr>
            <a:picLocks noChangeAspect="1"/>
          </p:cNvPicPr>
          <p:nvPr/>
        </p:nvPicPr>
        <p:blipFill>
          <a:blip r:embed="rId5"/>
          <a:stretch>
            <a:fillRect/>
          </a:stretch>
        </p:blipFill>
        <p:spPr>
          <a:xfrm>
            <a:off x="-1719133" y="4213882"/>
            <a:ext cx="4274418" cy="3443729"/>
          </a:xfrm>
          <a:prstGeom prst="rect">
            <a:avLst/>
          </a:prstGeom>
        </p:spPr>
      </p:pic>
      <p:sp>
        <p:nvSpPr>
          <p:cNvPr id="2" name="Oval 1">
            <a:extLst>
              <a:ext uri="{FF2B5EF4-FFF2-40B4-BE49-F238E27FC236}">
                <a16:creationId xmlns:a16="http://schemas.microsoft.com/office/drawing/2014/main" id="{C1B13D64-A98E-20C3-E522-663C4435EBB7}"/>
              </a:ext>
            </a:extLst>
          </p:cNvPr>
          <p:cNvSpPr/>
          <p:nvPr/>
        </p:nvSpPr>
        <p:spPr>
          <a:xfrm>
            <a:off x="362054" y="5935746"/>
            <a:ext cx="949117" cy="50824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Oval 3">
            <a:extLst>
              <a:ext uri="{FF2B5EF4-FFF2-40B4-BE49-F238E27FC236}">
                <a16:creationId xmlns:a16="http://schemas.microsoft.com/office/drawing/2014/main" id="{98550C92-AF7F-BE6E-0503-2E391B94C1DF}"/>
              </a:ext>
            </a:extLst>
          </p:cNvPr>
          <p:cNvSpPr/>
          <p:nvPr/>
        </p:nvSpPr>
        <p:spPr>
          <a:xfrm>
            <a:off x="500890" y="3548847"/>
            <a:ext cx="1480310" cy="523791"/>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Oval 4">
            <a:extLst>
              <a:ext uri="{FF2B5EF4-FFF2-40B4-BE49-F238E27FC236}">
                <a16:creationId xmlns:a16="http://schemas.microsoft.com/office/drawing/2014/main" id="{7701490F-5B91-D555-84B0-FF4D11DD4240}"/>
              </a:ext>
            </a:extLst>
          </p:cNvPr>
          <p:cNvSpPr/>
          <p:nvPr/>
        </p:nvSpPr>
        <p:spPr>
          <a:xfrm>
            <a:off x="5486400" y="1454397"/>
            <a:ext cx="1480310" cy="523791"/>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Oval 5">
            <a:extLst>
              <a:ext uri="{FF2B5EF4-FFF2-40B4-BE49-F238E27FC236}">
                <a16:creationId xmlns:a16="http://schemas.microsoft.com/office/drawing/2014/main" id="{4E83A3B7-9221-658D-B121-942331095935}"/>
              </a:ext>
            </a:extLst>
          </p:cNvPr>
          <p:cNvSpPr/>
          <p:nvPr/>
        </p:nvSpPr>
        <p:spPr>
          <a:xfrm>
            <a:off x="5815534" y="4364555"/>
            <a:ext cx="1151175" cy="384004"/>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85C814D2-BDAD-E3FA-49AF-34EAA2F525B7}"/>
              </a:ext>
            </a:extLst>
          </p:cNvPr>
          <p:cNvCxnSpPr>
            <a:cxnSpLocks/>
          </p:cNvCxnSpPr>
          <p:nvPr/>
        </p:nvCxnSpPr>
        <p:spPr>
          <a:xfrm>
            <a:off x="9494520" y="1752600"/>
            <a:ext cx="1554480" cy="0"/>
          </a:xfrm>
          <a:prstGeom prst="line">
            <a:avLst/>
          </a:prstGeom>
          <a:ln>
            <a:solidFill>
              <a:srgbClr val="F37761"/>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C707DCD7-0BC7-16C6-90AD-F6C2CB127A4E}"/>
              </a:ext>
            </a:extLst>
          </p:cNvPr>
          <p:cNvCxnSpPr>
            <a:cxnSpLocks/>
          </p:cNvCxnSpPr>
          <p:nvPr/>
        </p:nvCxnSpPr>
        <p:spPr>
          <a:xfrm>
            <a:off x="9969500" y="4648200"/>
            <a:ext cx="927100" cy="0"/>
          </a:xfrm>
          <a:prstGeom prst="line">
            <a:avLst/>
          </a:prstGeom>
          <a:ln>
            <a:solidFill>
              <a:srgbClr val="F3776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6956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6E96ED-82A1-4DA8-8CDA-EAB337CC18DE}"/>
              </a:ext>
            </a:extLst>
          </p:cNvPr>
          <p:cNvSpPr>
            <a:spLocks noGrp="1"/>
          </p:cNvSpPr>
          <p:nvPr>
            <p:ph type="sldNum" sz="quarter" idx="7"/>
          </p:nvPr>
        </p:nvSpPr>
        <p:spPr/>
        <p:txBody>
          <a:bodyPr/>
          <a:lstStyle/>
          <a:p>
            <a:fld id="{B6F15528-21DE-4FAA-801E-634DDDAF4B2B}" type="slidenum">
              <a:rPr lang="en-US" smtClean="0"/>
              <a:pPr/>
              <a:t>7</a:t>
            </a:fld>
            <a:endParaRPr lang="en-US" dirty="0"/>
          </a:p>
        </p:txBody>
      </p:sp>
      <p:sp>
        <p:nvSpPr>
          <p:cNvPr id="3" name="Text Placeholder 2">
            <a:extLst>
              <a:ext uri="{FF2B5EF4-FFF2-40B4-BE49-F238E27FC236}">
                <a16:creationId xmlns:a16="http://schemas.microsoft.com/office/drawing/2014/main" id="{A880D726-174B-D557-8939-C8782F74F9B7}"/>
              </a:ext>
            </a:extLst>
          </p:cNvPr>
          <p:cNvSpPr>
            <a:spLocks noGrp="1"/>
          </p:cNvSpPr>
          <p:nvPr>
            <p:ph type="body" sz="quarter" idx="15"/>
          </p:nvPr>
        </p:nvSpPr>
        <p:spPr>
          <a:xfrm>
            <a:off x="3193654" y="1236229"/>
            <a:ext cx="8153400" cy="3126402"/>
          </a:xfrm>
        </p:spPr>
        <p:txBody>
          <a:bodyPr/>
          <a:lstStyle/>
          <a:p>
            <a:pPr marL="0" lvl="0" indent="0" algn="l" rtl="0" eaLnBrk="0" fontAlgn="base" hangingPunct="0">
              <a:spcBef>
                <a:spcPct val="0"/>
              </a:spcBef>
              <a:spcAft>
                <a:spcPct val="0"/>
              </a:spcAft>
              <a:buFontTx/>
              <a:buChar char="•"/>
            </a:pPr>
            <a:r>
              <a:rPr lang="en-US" altLang="en-US" sz="1800" dirty="0"/>
              <a:t> Personally sourced, vetted, and signed 30+ influencers (2024–2025) across priority markets</a:t>
            </a:r>
          </a:p>
          <a:p>
            <a:pPr marL="0" lvl="0" indent="0" algn="l" rtl="0" eaLnBrk="0" fontAlgn="base" hangingPunct="0">
              <a:spcBef>
                <a:spcPct val="0"/>
              </a:spcBef>
              <a:spcAft>
                <a:spcPct val="0"/>
              </a:spcAft>
              <a:buFontTx/>
              <a:buChar char="•"/>
            </a:pPr>
            <a:endParaRPr lang="en-US" altLang="en-US" sz="1800" dirty="0"/>
          </a:p>
          <a:p>
            <a:pPr marL="0" lvl="0" indent="0" algn="l" rtl="0" eaLnBrk="0" fontAlgn="base" hangingPunct="0">
              <a:spcBef>
                <a:spcPct val="0"/>
              </a:spcBef>
              <a:spcAft>
                <a:spcPct val="0"/>
              </a:spcAft>
              <a:buFontTx/>
              <a:buChar char="•"/>
            </a:pPr>
            <a:r>
              <a:rPr lang="en-US" altLang="en-US" sz="1800" dirty="0"/>
              <a:t> Owned end-to-end influencer relationships, including negotiation, contracts, and communication</a:t>
            </a:r>
          </a:p>
          <a:p>
            <a:pPr marL="0" lvl="0" indent="0" algn="l" rtl="0" eaLnBrk="0" fontAlgn="base" hangingPunct="0">
              <a:spcBef>
                <a:spcPct val="0"/>
              </a:spcBef>
              <a:spcAft>
                <a:spcPct val="0"/>
              </a:spcAft>
              <a:buFontTx/>
              <a:buChar char="•"/>
            </a:pPr>
            <a:endParaRPr lang="en-US" altLang="en-US" sz="1800" dirty="0"/>
          </a:p>
          <a:p>
            <a:pPr marL="0" lvl="0" indent="0" algn="l" rtl="0" eaLnBrk="0" fontAlgn="base" hangingPunct="0">
              <a:spcBef>
                <a:spcPct val="0"/>
              </a:spcBef>
              <a:spcAft>
                <a:spcPct val="0"/>
              </a:spcAft>
              <a:buFontTx/>
              <a:buChar char="•"/>
            </a:pPr>
            <a:r>
              <a:rPr lang="en-US" altLang="en-US" sz="1800" dirty="0"/>
              <a:t> Created and managed affiliate links; reviewed content for compliance and brand standards</a:t>
            </a:r>
          </a:p>
          <a:p>
            <a:pPr marL="0" lvl="0" indent="0" algn="l" rtl="0" eaLnBrk="0" fontAlgn="base" hangingPunct="0">
              <a:spcBef>
                <a:spcPct val="0"/>
              </a:spcBef>
              <a:spcAft>
                <a:spcPct val="0"/>
              </a:spcAft>
              <a:buFontTx/>
              <a:buChar char="•"/>
            </a:pPr>
            <a:endParaRPr lang="en-US" altLang="en-US" sz="1800" dirty="0"/>
          </a:p>
          <a:p>
            <a:pPr marL="0" lvl="0" indent="0" algn="l" rtl="0" eaLnBrk="0" fontAlgn="base" hangingPunct="0">
              <a:spcBef>
                <a:spcPct val="0"/>
              </a:spcBef>
              <a:spcAft>
                <a:spcPct val="0"/>
              </a:spcAft>
              <a:buFontTx/>
              <a:buChar char="•"/>
            </a:pPr>
            <a:r>
              <a:rPr lang="en-US" altLang="en-US" sz="1800" dirty="0"/>
              <a:t> Tracked performance, conversions, and insights; delivered executive-facing campaign recaps </a:t>
            </a:r>
            <a:r>
              <a:rPr lang="en-US" sz="1800" dirty="0"/>
              <a:t>(Example shown on slide 9) </a:t>
            </a:r>
          </a:p>
        </p:txBody>
      </p:sp>
      <p:sp>
        <p:nvSpPr>
          <p:cNvPr id="4" name="Text Placeholder 3">
            <a:extLst>
              <a:ext uri="{FF2B5EF4-FFF2-40B4-BE49-F238E27FC236}">
                <a16:creationId xmlns:a16="http://schemas.microsoft.com/office/drawing/2014/main" id="{BAC995B6-62B6-6AEF-E1C0-96B861BE09B0}"/>
              </a:ext>
            </a:extLst>
          </p:cNvPr>
          <p:cNvSpPr>
            <a:spLocks noGrp="1"/>
          </p:cNvSpPr>
          <p:nvPr>
            <p:ph type="body" sz="quarter" idx="16"/>
          </p:nvPr>
        </p:nvSpPr>
        <p:spPr/>
        <p:txBody>
          <a:bodyPr/>
          <a:lstStyle/>
          <a:p>
            <a:r>
              <a:rPr lang="en-US" dirty="0"/>
              <a:t>Influencer Marketing Program – </a:t>
            </a:r>
            <a:r>
              <a:rPr lang="en-US" dirty="0">
                <a:solidFill>
                  <a:schemeClr val="accent1"/>
                </a:solidFill>
                <a:hlinkClick r:id="rId2">
                  <a:extLst>
                    <a:ext uri="{A12FA001-AC4F-418D-AE19-62706E023703}">
                      <ahyp:hlinkClr xmlns:ahyp="http://schemas.microsoft.com/office/drawing/2018/hyperlinkcolor" val="tx"/>
                    </a:ext>
                  </a:extLst>
                </a:hlinkClick>
              </a:rPr>
              <a:t>Aspire </a:t>
            </a:r>
            <a:endParaRPr lang="en-US" dirty="0">
              <a:solidFill>
                <a:schemeClr val="accent1"/>
              </a:solidFill>
            </a:endParaRPr>
          </a:p>
        </p:txBody>
      </p:sp>
      <p:pic>
        <p:nvPicPr>
          <p:cNvPr id="6" name="Picture 5">
            <a:extLst>
              <a:ext uri="{FF2B5EF4-FFF2-40B4-BE49-F238E27FC236}">
                <a16:creationId xmlns:a16="http://schemas.microsoft.com/office/drawing/2014/main" id="{3D0F6DC1-F9DD-95D4-87A1-9ABA23009EF3}"/>
              </a:ext>
            </a:extLst>
          </p:cNvPr>
          <p:cNvPicPr>
            <a:picLocks noChangeAspect="1"/>
          </p:cNvPicPr>
          <p:nvPr/>
        </p:nvPicPr>
        <p:blipFill>
          <a:blip r:embed="rId3"/>
          <a:stretch>
            <a:fillRect/>
          </a:stretch>
        </p:blipFill>
        <p:spPr>
          <a:xfrm>
            <a:off x="3181462" y="4362631"/>
            <a:ext cx="6794542" cy="2273795"/>
          </a:xfrm>
          <a:prstGeom prst="rect">
            <a:avLst/>
          </a:prstGeom>
        </p:spPr>
      </p:pic>
      <p:pic>
        <p:nvPicPr>
          <p:cNvPr id="8" name="Picture 7">
            <a:extLst>
              <a:ext uri="{FF2B5EF4-FFF2-40B4-BE49-F238E27FC236}">
                <a16:creationId xmlns:a16="http://schemas.microsoft.com/office/drawing/2014/main" id="{28CB821C-C347-088A-F5EB-38E68B2031C3}"/>
              </a:ext>
            </a:extLst>
          </p:cNvPr>
          <p:cNvPicPr>
            <a:picLocks noChangeAspect="1"/>
          </p:cNvPicPr>
          <p:nvPr/>
        </p:nvPicPr>
        <p:blipFill>
          <a:blip r:embed="rId4"/>
          <a:stretch>
            <a:fillRect/>
          </a:stretch>
        </p:blipFill>
        <p:spPr>
          <a:xfrm>
            <a:off x="10056246" y="4556292"/>
            <a:ext cx="1173440" cy="1971936"/>
          </a:xfrm>
          <a:prstGeom prst="rect">
            <a:avLst/>
          </a:prstGeom>
        </p:spPr>
      </p:pic>
      <p:pic>
        <p:nvPicPr>
          <p:cNvPr id="7" name="Picture 6">
            <a:extLst>
              <a:ext uri="{FF2B5EF4-FFF2-40B4-BE49-F238E27FC236}">
                <a16:creationId xmlns:a16="http://schemas.microsoft.com/office/drawing/2014/main" id="{8CCD35C9-11A5-BFD0-432D-61227908DEF1}"/>
              </a:ext>
            </a:extLst>
          </p:cNvPr>
          <p:cNvPicPr>
            <a:picLocks noChangeAspect="1"/>
          </p:cNvPicPr>
          <p:nvPr/>
        </p:nvPicPr>
        <p:blipFill>
          <a:blip r:embed="rId5" cstate="print">
            <a:extLst>
              <a:ext uri="{28A0092B-C50C-407E-A947-70E740481C1C}">
                <a14:useLocalDpi xmlns:a14="http://schemas.microsoft.com/office/drawing/2010/main" val="0"/>
              </a:ext>
            </a:extLst>
          </a:blip>
          <a:srcRect t="7037" b="15555"/>
          <a:stretch>
            <a:fillRect/>
          </a:stretch>
        </p:blipFill>
        <p:spPr>
          <a:xfrm>
            <a:off x="152401" y="1371954"/>
            <a:ext cx="2948820" cy="5072456"/>
          </a:xfrm>
          <a:prstGeom prst="rect">
            <a:avLst/>
          </a:prstGeom>
        </p:spPr>
      </p:pic>
    </p:spTree>
    <p:extLst>
      <p:ext uri="{BB962C8B-B14F-4D97-AF65-F5344CB8AC3E}">
        <p14:creationId xmlns:p14="http://schemas.microsoft.com/office/powerpoint/2010/main" val="1978517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1E90C431-8CF0-195D-22FC-08FDFF5A42ED}"/>
              </a:ext>
            </a:extLst>
          </p:cNvPr>
          <p:cNvSpPr/>
          <p:nvPr/>
        </p:nvSpPr>
        <p:spPr>
          <a:xfrm>
            <a:off x="259318" y="1068631"/>
            <a:ext cx="11673364" cy="55857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4774899D-6573-04B9-940F-FDACCE0DA903}"/>
              </a:ext>
            </a:extLst>
          </p:cNvPr>
          <p:cNvSpPr>
            <a:spLocks noGrp="1"/>
          </p:cNvSpPr>
          <p:nvPr>
            <p:ph type="body" sz="quarter" idx="16"/>
          </p:nvPr>
        </p:nvSpPr>
        <p:spPr>
          <a:xfrm>
            <a:off x="403316" y="309851"/>
            <a:ext cx="8458200" cy="833149"/>
          </a:xfrm>
        </p:spPr>
        <p:txBody>
          <a:bodyPr lIns="91440" tIns="45720" rIns="91440" bIns="45720" anchor="t">
            <a:normAutofit/>
          </a:bodyPr>
          <a:lstStyle/>
          <a:p>
            <a:r>
              <a:rPr lang="en-US" sz="2400" dirty="0"/>
              <a:t>Influencer Campaign Recap Example</a:t>
            </a:r>
          </a:p>
          <a:p>
            <a:r>
              <a:rPr lang="en-US" sz="1800" dirty="0"/>
              <a:t>(Influencer Marketing Program)</a:t>
            </a:r>
          </a:p>
          <a:p>
            <a:endParaRPr lang="en-US" sz="2400" dirty="0"/>
          </a:p>
        </p:txBody>
      </p:sp>
      <p:graphicFrame>
        <p:nvGraphicFramePr>
          <p:cNvPr id="29" name="Table 28">
            <a:extLst>
              <a:ext uri="{FF2B5EF4-FFF2-40B4-BE49-F238E27FC236}">
                <a16:creationId xmlns:a16="http://schemas.microsoft.com/office/drawing/2014/main" id="{C414DA88-AEC8-75E9-9028-016CBFCB55D7}"/>
              </a:ext>
            </a:extLst>
          </p:cNvPr>
          <p:cNvGraphicFramePr>
            <a:graphicFrameLocks noGrp="1"/>
          </p:cNvGraphicFramePr>
          <p:nvPr>
            <p:extLst>
              <p:ext uri="{D42A27DB-BD31-4B8C-83A1-F6EECF244321}">
                <p14:modId xmlns:p14="http://schemas.microsoft.com/office/powerpoint/2010/main" val="3854736409"/>
              </p:ext>
            </p:extLst>
          </p:nvPr>
        </p:nvGraphicFramePr>
        <p:xfrm>
          <a:off x="256631" y="1064854"/>
          <a:ext cx="11637750" cy="808990"/>
        </p:xfrm>
        <a:graphic>
          <a:graphicData uri="http://schemas.openxmlformats.org/drawingml/2006/table">
            <a:tbl>
              <a:tblPr firstRow="1" bandRow="1">
                <a:tableStyleId>{21E4AEA4-8DFA-4A89-87EB-49C32662AFE0}</a:tableStyleId>
              </a:tblPr>
              <a:tblGrid>
                <a:gridCol w="825359">
                  <a:extLst>
                    <a:ext uri="{9D8B030D-6E8A-4147-A177-3AD203B41FA5}">
                      <a16:colId xmlns:a16="http://schemas.microsoft.com/office/drawing/2014/main" val="492025187"/>
                    </a:ext>
                  </a:extLst>
                </a:gridCol>
                <a:gridCol w="1201380">
                  <a:extLst>
                    <a:ext uri="{9D8B030D-6E8A-4147-A177-3AD203B41FA5}">
                      <a16:colId xmlns:a16="http://schemas.microsoft.com/office/drawing/2014/main" val="3085099765"/>
                    </a:ext>
                  </a:extLst>
                </a:gridCol>
                <a:gridCol w="2010833">
                  <a:extLst>
                    <a:ext uri="{9D8B030D-6E8A-4147-A177-3AD203B41FA5}">
                      <a16:colId xmlns:a16="http://schemas.microsoft.com/office/drawing/2014/main" val="2426487480"/>
                    </a:ext>
                  </a:extLst>
                </a:gridCol>
                <a:gridCol w="1142994">
                  <a:extLst>
                    <a:ext uri="{9D8B030D-6E8A-4147-A177-3AD203B41FA5}">
                      <a16:colId xmlns:a16="http://schemas.microsoft.com/office/drawing/2014/main" val="3687972877"/>
                    </a:ext>
                  </a:extLst>
                </a:gridCol>
                <a:gridCol w="1015996">
                  <a:extLst>
                    <a:ext uri="{9D8B030D-6E8A-4147-A177-3AD203B41FA5}">
                      <a16:colId xmlns:a16="http://schemas.microsoft.com/office/drawing/2014/main" val="3770486168"/>
                    </a:ext>
                  </a:extLst>
                </a:gridCol>
                <a:gridCol w="1185330">
                  <a:extLst>
                    <a:ext uri="{9D8B030D-6E8A-4147-A177-3AD203B41FA5}">
                      <a16:colId xmlns:a16="http://schemas.microsoft.com/office/drawing/2014/main" val="1615594387"/>
                    </a:ext>
                  </a:extLst>
                </a:gridCol>
                <a:gridCol w="814916">
                  <a:extLst>
                    <a:ext uri="{9D8B030D-6E8A-4147-A177-3AD203B41FA5}">
                      <a16:colId xmlns:a16="http://schemas.microsoft.com/office/drawing/2014/main" val="344067138"/>
                    </a:ext>
                  </a:extLst>
                </a:gridCol>
                <a:gridCol w="1608664">
                  <a:extLst>
                    <a:ext uri="{9D8B030D-6E8A-4147-A177-3AD203B41FA5}">
                      <a16:colId xmlns:a16="http://schemas.microsoft.com/office/drawing/2014/main" val="3020289942"/>
                    </a:ext>
                  </a:extLst>
                </a:gridCol>
                <a:gridCol w="751414">
                  <a:extLst>
                    <a:ext uri="{9D8B030D-6E8A-4147-A177-3AD203B41FA5}">
                      <a16:colId xmlns:a16="http://schemas.microsoft.com/office/drawing/2014/main" val="89069"/>
                    </a:ext>
                  </a:extLst>
                </a:gridCol>
                <a:gridCol w="1080864">
                  <a:extLst>
                    <a:ext uri="{9D8B030D-6E8A-4147-A177-3AD203B41FA5}">
                      <a16:colId xmlns:a16="http://schemas.microsoft.com/office/drawing/2014/main" val="1777024177"/>
                    </a:ext>
                  </a:extLst>
                </a:gridCol>
              </a:tblGrid>
              <a:tr h="412750">
                <a:tc>
                  <a:txBody>
                    <a:bodyPr/>
                    <a:lstStyle/>
                    <a:p>
                      <a:r>
                        <a:rPr lang="en-US" sz="1000" dirty="0">
                          <a:latin typeface="Arial"/>
                          <a:cs typeface="Arial"/>
                        </a:rPr>
                        <a:t>Creator</a:t>
                      </a:r>
                    </a:p>
                  </a:txBody>
                  <a:tcPr>
                    <a:solidFill>
                      <a:srgbClr val="F37660"/>
                    </a:solidFill>
                  </a:tcPr>
                </a:tc>
                <a:tc>
                  <a:txBody>
                    <a:bodyPr/>
                    <a:lstStyle/>
                    <a:p>
                      <a:pPr lvl="0">
                        <a:buNone/>
                      </a:pPr>
                      <a:r>
                        <a:rPr lang="en-US" sz="1000" dirty="0">
                          <a:latin typeface="Arial"/>
                          <a:cs typeface="Arial"/>
                        </a:rPr>
                        <a:t>Clinic</a:t>
                      </a:r>
                      <a:endParaRPr lang="en-US" sz="1000" dirty="0"/>
                    </a:p>
                  </a:txBody>
                  <a:tcPr>
                    <a:solidFill>
                      <a:srgbClr val="F37660"/>
                    </a:solidFill>
                  </a:tcPr>
                </a:tc>
                <a:tc>
                  <a:txBody>
                    <a:bodyPr/>
                    <a:lstStyle/>
                    <a:p>
                      <a:pPr lvl="0">
                        <a:buNone/>
                      </a:pPr>
                      <a:r>
                        <a:rPr lang="en-US" sz="1000" dirty="0">
                          <a:latin typeface="Arial"/>
                          <a:cs typeface="Arial"/>
                        </a:rPr>
                        <a:t>Content</a:t>
                      </a:r>
                    </a:p>
                  </a:txBody>
                  <a:tcPr>
                    <a:solidFill>
                      <a:srgbClr val="F37660"/>
                    </a:solidFill>
                  </a:tcPr>
                </a:tc>
                <a:tc>
                  <a:txBody>
                    <a:bodyPr/>
                    <a:lstStyle/>
                    <a:p>
                      <a:pPr lvl="0">
                        <a:buNone/>
                      </a:pPr>
                      <a:r>
                        <a:rPr lang="en-US" sz="1000" dirty="0">
                          <a:latin typeface="Arial"/>
                          <a:cs typeface="Arial"/>
                        </a:rPr>
                        <a:t>Reach</a:t>
                      </a:r>
                    </a:p>
                  </a:txBody>
                  <a:tcPr>
                    <a:solidFill>
                      <a:srgbClr val="005496"/>
                    </a:solidFill>
                  </a:tcPr>
                </a:tc>
                <a:tc>
                  <a:txBody>
                    <a:bodyPr/>
                    <a:lstStyle/>
                    <a:p>
                      <a:pPr lvl="0">
                        <a:buNone/>
                      </a:pPr>
                      <a:r>
                        <a:rPr lang="en-US" sz="1000" dirty="0">
                          <a:latin typeface="Arial"/>
                          <a:cs typeface="Arial"/>
                        </a:rPr>
                        <a:t>Impressions</a:t>
                      </a:r>
                    </a:p>
                  </a:txBody>
                  <a:tcPr>
                    <a:solidFill>
                      <a:srgbClr val="005496"/>
                    </a:solidFill>
                  </a:tcPr>
                </a:tc>
                <a:tc>
                  <a:txBody>
                    <a:bodyPr/>
                    <a:lstStyle/>
                    <a:p>
                      <a:pPr lvl="0">
                        <a:buNone/>
                      </a:pPr>
                      <a:r>
                        <a:rPr lang="en-US" sz="1000" dirty="0">
                          <a:latin typeface="Arial"/>
                          <a:cs typeface="Arial"/>
                        </a:rPr>
                        <a:t>Link Clicks/Leads</a:t>
                      </a:r>
                    </a:p>
                  </a:txBody>
                  <a:tcPr>
                    <a:solidFill>
                      <a:srgbClr val="005496"/>
                    </a:solidFill>
                  </a:tcPr>
                </a:tc>
                <a:tc>
                  <a:txBody>
                    <a:bodyPr/>
                    <a:lstStyle/>
                    <a:p>
                      <a:pPr lvl="0">
                        <a:buNone/>
                      </a:pPr>
                      <a:r>
                        <a:rPr lang="en-US" sz="1000" dirty="0">
                          <a:latin typeface="Arial"/>
                          <a:cs typeface="Arial"/>
                        </a:rPr>
                        <a:t>Likes</a:t>
                      </a:r>
                      <a:endParaRPr lang="en-US" sz="1000" dirty="0"/>
                    </a:p>
                  </a:txBody>
                  <a:tcPr>
                    <a:solidFill>
                      <a:srgbClr val="005496"/>
                    </a:solidFill>
                  </a:tcPr>
                </a:tc>
                <a:tc>
                  <a:txBody>
                    <a:bodyPr/>
                    <a:lstStyle/>
                    <a:p>
                      <a:pPr lvl="0">
                        <a:buNone/>
                      </a:pPr>
                      <a:r>
                        <a:rPr lang="en-US" sz="1000" dirty="0">
                          <a:latin typeface="Arial"/>
                          <a:cs typeface="Arial"/>
                        </a:rPr>
                        <a:t>Comments/Sentiment</a:t>
                      </a:r>
                    </a:p>
                  </a:txBody>
                  <a:tcPr>
                    <a:solidFill>
                      <a:srgbClr val="005496"/>
                    </a:solidFill>
                  </a:tcPr>
                </a:tc>
                <a:tc>
                  <a:txBody>
                    <a:bodyPr/>
                    <a:lstStyle/>
                    <a:p>
                      <a:pPr lvl="0">
                        <a:buNone/>
                      </a:pPr>
                      <a:r>
                        <a:rPr lang="en-US" sz="1000" dirty="0">
                          <a:latin typeface="Arial"/>
                          <a:cs typeface="Arial"/>
                        </a:rPr>
                        <a:t>Saves</a:t>
                      </a:r>
                    </a:p>
                  </a:txBody>
                  <a:tcPr>
                    <a:solidFill>
                      <a:srgbClr val="005496"/>
                    </a:solidFill>
                  </a:tcPr>
                </a:tc>
                <a:tc>
                  <a:txBody>
                    <a:bodyPr/>
                    <a:lstStyle/>
                    <a:p>
                      <a:pPr lvl="0">
                        <a:buNone/>
                      </a:pPr>
                      <a:r>
                        <a:rPr lang="en-US" sz="1000" dirty="0">
                          <a:latin typeface="Arial"/>
                          <a:cs typeface="Arial"/>
                        </a:rPr>
                        <a:t>Engagement</a:t>
                      </a:r>
                    </a:p>
                  </a:txBody>
                  <a:tcPr>
                    <a:solidFill>
                      <a:srgbClr val="005496"/>
                    </a:solidFill>
                  </a:tcPr>
                </a:tc>
                <a:extLst>
                  <a:ext uri="{0D108BD9-81ED-4DB2-BD59-A6C34878D82A}">
                    <a16:rowId xmlns:a16="http://schemas.microsoft.com/office/drawing/2014/main" val="1548163175"/>
                  </a:ext>
                </a:extLst>
              </a:tr>
              <a:tr h="351368">
                <a:tc>
                  <a:txBody>
                    <a:bodyPr/>
                    <a:lstStyle/>
                    <a:p>
                      <a:r>
                        <a:rPr lang="en-US" sz="1000" b="0" dirty="0">
                          <a:solidFill>
                            <a:schemeClr val="accent1"/>
                          </a:solidFill>
                          <a:latin typeface="Arial"/>
                          <a:cs typeface="Arial"/>
                        </a:rPr>
                        <a:t>Emerson Kincaid</a:t>
                      </a:r>
                      <a:endParaRPr lang="en-US" sz="1000" b="0" dirty="0" err="1">
                        <a:solidFill>
                          <a:schemeClr val="accent1"/>
                        </a:solidFill>
                        <a:latin typeface="Arial"/>
                        <a:cs typeface="Arial"/>
                      </a:endParaRPr>
                    </a:p>
                  </a:txBody>
                  <a:tcPr/>
                </a:tc>
                <a:tc>
                  <a:txBody>
                    <a:bodyPr/>
                    <a:lstStyle/>
                    <a:p>
                      <a:r>
                        <a:rPr lang="en-US" sz="1000" b="0" dirty="0">
                          <a:solidFill>
                            <a:schemeClr val="tx2"/>
                          </a:solidFill>
                          <a:latin typeface="Arial"/>
                          <a:cs typeface="Arial"/>
                          <a:hlinkClick r:id="rId3">
                            <a:extLst>
                              <a:ext uri="{A12FA001-AC4F-418D-AE19-62706E023703}">
                                <ahyp:hlinkClr xmlns:ahyp="http://schemas.microsoft.com/office/drawing/2018/hyperlinkcolor" val="tx"/>
                              </a:ext>
                            </a:extLst>
                          </a:hlinkClick>
                        </a:rPr>
                        <a:t>Flower Mound, TX</a:t>
                      </a:r>
                      <a:endParaRPr lang="en-US" sz="1000" b="0" dirty="0">
                        <a:solidFill>
                          <a:schemeClr val="tx2"/>
                        </a:solidFill>
                        <a:latin typeface="Arial"/>
                        <a:cs typeface="Arial"/>
                      </a:endParaRPr>
                    </a:p>
                  </a:txBody>
                  <a:tcPr/>
                </a:tc>
                <a:tc>
                  <a:txBody>
                    <a:bodyPr/>
                    <a:lstStyle/>
                    <a:p>
                      <a:pPr lvl="0">
                        <a:buNone/>
                      </a:pPr>
                      <a:r>
                        <a:rPr lang="en-US" sz="1000" b="0" i="0" u="none" strike="noStrike" baseline="0" noProof="0" dirty="0">
                          <a:solidFill>
                            <a:schemeClr val="accent1"/>
                          </a:solidFill>
                          <a:latin typeface="Arial"/>
                        </a:rPr>
                        <a:t>1 IG Reel, 1 IG Story, 1 TikTok, 1 YouTube Short</a:t>
                      </a:r>
                      <a:endParaRPr lang="en-US" b="0" dirty="0">
                        <a:solidFill>
                          <a:schemeClr val="accent1"/>
                        </a:solidFill>
                      </a:endParaRPr>
                    </a:p>
                  </a:txBody>
                  <a:tcPr/>
                </a:tc>
                <a:tc>
                  <a:txBody>
                    <a:bodyPr/>
                    <a:lstStyle/>
                    <a:p>
                      <a:pPr lvl="0">
                        <a:buNone/>
                      </a:pPr>
                      <a:r>
                        <a:rPr lang="en-US" sz="1000" b="0" i="0" u="none" strike="noStrike" baseline="0" noProof="0" dirty="0">
                          <a:solidFill>
                            <a:schemeClr val="accent1"/>
                          </a:solidFill>
                          <a:latin typeface="Arial"/>
                        </a:rPr>
                        <a:t>50,242 (TikTok not included)</a:t>
                      </a:r>
                      <a:endParaRPr lang="en-US" b="0" dirty="0">
                        <a:solidFill>
                          <a:schemeClr val="accent1"/>
                        </a:solidFill>
                      </a:endParaRPr>
                    </a:p>
                  </a:txBody>
                  <a:tcPr>
                    <a:solidFill>
                      <a:srgbClr val="E7E9EF"/>
                    </a:solidFill>
                  </a:tcPr>
                </a:tc>
                <a:tc>
                  <a:txBody>
                    <a:bodyPr/>
                    <a:lstStyle/>
                    <a:p>
                      <a:pPr lvl="0">
                        <a:buNone/>
                      </a:pPr>
                      <a:r>
                        <a:rPr lang="en-US" sz="1000" b="0" dirty="0">
                          <a:solidFill>
                            <a:schemeClr val="accent1"/>
                          </a:solidFill>
                          <a:latin typeface="Arial"/>
                          <a:cs typeface="Arial"/>
                        </a:rPr>
                        <a:t>91,370</a:t>
                      </a:r>
                    </a:p>
                  </a:txBody>
                  <a:tcPr>
                    <a:solidFill>
                      <a:srgbClr val="E7E9EF"/>
                    </a:solidFill>
                  </a:tcPr>
                </a:tc>
                <a:tc>
                  <a:txBody>
                    <a:bodyPr/>
                    <a:lstStyle/>
                    <a:p>
                      <a:pPr lvl="0">
                        <a:buNone/>
                      </a:pPr>
                      <a:r>
                        <a:rPr lang="en-US" sz="1000" b="0" dirty="0">
                          <a:solidFill>
                            <a:schemeClr val="accent1"/>
                          </a:solidFill>
                          <a:latin typeface="Arial"/>
                          <a:cs typeface="Arial"/>
                        </a:rPr>
                        <a:t>446 / 4</a:t>
                      </a:r>
                    </a:p>
                  </a:txBody>
                  <a:tcPr>
                    <a:solidFill>
                      <a:srgbClr val="E7E9EF"/>
                    </a:solidFill>
                  </a:tcPr>
                </a:tc>
                <a:tc>
                  <a:txBody>
                    <a:bodyPr/>
                    <a:lstStyle/>
                    <a:p>
                      <a:pPr lvl="0">
                        <a:buNone/>
                      </a:pPr>
                      <a:r>
                        <a:rPr lang="en-US" sz="1000" b="0" dirty="0">
                          <a:solidFill>
                            <a:schemeClr val="accent1"/>
                          </a:solidFill>
                          <a:latin typeface="Arial"/>
                          <a:cs typeface="Arial"/>
                        </a:rPr>
                        <a:t>1,338</a:t>
                      </a:r>
                    </a:p>
                  </a:txBody>
                  <a:tcPr>
                    <a:solidFill>
                      <a:srgbClr val="E7E9EF"/>
                    </a:solidFill>
                  </a:tcPr>
                </a:tc>
                <a:tc>
                  <a:txBody>
                    <a:bodyPr/>
                    <a:lstStyle/>
                    <a:p>
                      <a:pPr lvl="0">
                        <a:buNone/>
                      </a:pPr>
                      <a:r>
                        <a:rPr lang="en-US" sz="1000" b="0" dirty="0">
                          <a:solidFill>
                            <a:schemeClr val="accent1"/>
                          </a:solidFill>
                          <a:latin typeface="Arial"/>
                          <a:cs typeface="Arial"/>
                        </a:rPr>
                        <a:t>15 / Positive</a:t>
                      </a:r>
                    </a:p>
                  </a:txBody>
                  <a:tcPr>
                    <a:solidFill>
                      <a:srgbClr val="E7E9EF"/>
                    </a:solidFill>
                  </a:tcPr>
                </a:tc>
                <a:tc>
                  <a:txBody>
                    <a:bodyPr/>
                    <a:lstStyle/>
                    <a:p>
                      <a:pPr lvl="0">
                        <a:buNone/>
                      </a:pPr>
                      <a:r>
                        <a:rPr lang="en-US" sz="1000" b="0" dirty="0">
                          <a:solidFill>
                            <a:schemeClr val="accent1"/>
                          </a:solidFill>
                          <a:latin typeface="Arial"/>
                          <a:cs typeface="Arial"/>
                        </a:rPr>
                        <a:t>31</a:t>
                      </a:r>
                    </a:p>
                  </a:txBody>
                  <a:tcPr>
                    <a:solidFill>
                      <a:srgbClr val="E7E9EF"/>
                    </a:solidFill>
                  </a:tcPr>
                </a:tc>
                <a:tc>
                  <a:txBody>
                    <a:bodyPr/>
                    <a:lstStyle/>
                    <a:p>
                      <a:pPr lvl="0">
                        <a:buNone/>
                      </a:pPr>
                      <a:r>
                        <a:rPr lang="en-US" sz="1000" b="0" dirty="0">
                          <a:solidFill>
                            <a:schemeClr val="accent1"/>
                          </a:solidFill>
                          <a:latin typeface="Arial"/>
                          <a:cs typeface="Arial"/>
                        </a:rPr>
                        <a:t>1,374</a:t>
                      </a:r>
                    </a:p>
                  </a:txBody>
                  <a:tcPr>
                    <a:solidFill>
                      <a:srgbClr val="E7E9EF"/>
                    </a:solidFill>
                  </a:tcPr>
                </a:tc>
                <a:extLst>
                  <a:ext uri="{0D108BD9-81ED-4DB2-BD59-A6C34878D82A}">
                    <a16:rowId xmlns:a16="http://schemas.microsoft.com/office/drawing/2014/main" val="3573042616"/>
                  </a:ext>
                </a:extLst>
              </a:tr>
            </a:tbl>
          </a:graphicData>
        </a:graphic>
      </p:graphicFrame>
      <p:grpSp>
        <p:nvGrpSpPr>
          <p:cNvPr id="22" name="Group 21">
            <a:extLst>
              <a:ext uri="{FF2B5EF4-FFF2-40B4-BE49-F238E27FC236}">
                <a16:creationId xmlns:a16="http://schemas.microsoft.com/office/drawing/2014/main" id="{B926AFD8-D127-E172-B670-24F4C8F333A9}"/>
              </a:ext>
            </a:extLst>
          </p:cNvPr>
          <p:cNvGrpSpPr/>
          <p:nvPr/>
        </p:nvGrpSpPr>
        <p:grpSpPr>
          <a:xfrm>
            <a:off x="5563728" y="2130647"/>
            <a:ext cx="2088804" cy="307777"/>
            <a:chOff x="5029200" y="1109246"/>
            <a:chExt cx="3443470" cy="307777"/>
          </a:xfrm>
        </p:grpSpPr>
        <p:cxnSp>
          <p:nvCxnSpPr>
            <p:cNvPr id="20" name="Straight Connector 19">
              <a:extLst>
                <a:ext uri="{FF2B5EF4-FFF2-40B4-BE49-F238E27FC236}">
                  <a16:creationId xmlns:a16="http://schemas.microsoft.com/office/drawing/2014/main" id="{D77021BE-DB97-86BE-E70E-F934DDDF7A6D}"/>
                </a:ext>
              </a:extLst>
            </p:cNvPr>
            <p:cNvCxnSpPr/>
            <p:nvPr/>
          </p:nvCxnSpPr>
          <p:spPr>
            <a:xfrm>
              <a:off x="5029200" y="1295400"/>
              <a:ext cx="3443470" cy="0"/>
            </a:xfrm>
            <a:prstGeom prst="line">
              <a:avLst/>
            </a:prstGeom>
            <a:ln>
              <a:solidFill>
                <a:srgbClr val="F3776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5569B9B-F318-73CC-BD67-1EB7FDD1660B}"/>
                </a:ext>
              </a:extLst>
            </p:cNvPr>
            <p:cNvSpPr txBox="1"/>
            <p:nvPr/>
          </p:nvSpPr>
          <p:spPr>
            <a:xfrm>
              <a:off x="5732533" y="1109246"/>
              <a:ext cx="1969259" cy="307777"/>
            </a:xfrm>
            <a:prstGeom prst="rect">
              <a:avLst/>
            </a:prstGeom>
            <a:solidFill>
              <a:schemeClr val="bg1">
                <a:lumMod val="95000"/>
              </a:schemeClr>
            </a:solidFill>
          </p:spPr>
          <p:txBody>
            <a:bodyPr wrap="square" lIns="91440" tIns="45720" rIns="91440" bIns="45720" anchor="t">
              <a:spAutoFit/>
            </a:bodyPr>
            <a:lstStyle/>
            <a:p>
              <a:pPr algn="ctr"/>
              <a:r>
                <a:rPr lang="en-US" sz="1400" b="1">
                  <a:solidFill>
                    <a:srgbClr val="F37761"/>
                  </a:solidFill>
                  <a:latin typeface="Arial"/>
                  <a:cs typeface="Arial"/>
                </a:rPr>
                <a:t>Sentiment</a:t>
              </a:r>
            </a:p>
          </p:txBody>
        </p:sp>
      </p:grpSp>
      <p:grpSp>
        <p:nvGrpSpPr>
          <p:cNvPr id="26" name="Group 25">
            <a:extLst>
              <a:ext uri="{FF2B5EF4-FFF2-40B4-BE49-F238E27FC236}">
                <a16:creationId xmlns:a16="http://schemas.microsoft.com/office/drawing/2014/main" id="{BF2707E1-097F-C417-6A11-F57DFCFAF236}"/>
              </a:ext>
            </a:extLst>
          </p:cNvPr>
          <p:cNvGrpSpPr/>
          <p:nvPr/>
        </p:nvGrpSpPr>
        <p:grpSpPr>
          <a:xfrm>
            <a:off x="8899290" y="2107256"/>
            <a:ext cx="2101846" cy="313294"/>
            <a:chOff x="5029200" y="1109246"/>
            <a:chExt cx="3443470" cy="313294"/>
          </a:xfrm>
        </p:grpSpPr>
        <p:cxnSp>
          <p:nvCxnSpPr>
            <p:cNvPr id="24" name="Straight Connector 23">
              <a:extLst>
                <a:ext uri="{FF2B5EF4-FFF2-40B4-BE49-F238E27FC236}">
                  <a16:creationId xmlns:a16="http://schemas.microsoft.com/office/drawing/2014/main" id="{577096CC-9039-1BE0-852B-680CAB7FA1C5}"/>
                </a:ext>
              </a:extLst>
            </p:cNvPr>
            <p:cNvCxnSpPr>
              <a:cxnSpLocks/>
            </p:cNvCxnSpPr>
            <p:nvPr/>
          </p:nvCxnSpPr>
          <p:spPr>
            <a:xfrm>
              <a:off x="5029200" y="1295400"/>
              <a:ext cx="3443470" cy="0"/>
            </a:xfrm>
            <a:prstGeom prst="line">
              <a:avLst/>
            </a:prstGeom>
            <a:ln>
              <a:solidFill>
                <a:srgbClr val="F3776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62D1122-A478-5A18-DBC6-598021DC4282}"/>
                </a:ext>
              </a:extLst>
            </p:cNvPr>
            <p:cNvSpPr txBox="1"/>
            <p:nvPr/>
          </p:nvSpPr>
          <p:spPr>
            <a:xfrm>
              <a:off x="5732534" y="1109246"/>
              <a:ext cx="1969260" cy="313294"/>
            </a:xfrm>
            <a:prstGeom prst="rect">
              <a:avLst/>
            </a:prstGeom>
            <a:solidFill>
              <a:schemeClr val="bg1">
                <a:lumMod val="95000"/>
              </a:schemeClr>
            </a:solidFill>
          </p:spPr>
          <p:txBody>
            <a:bodyPr wrap="square" lIns="91440" tIns="45720" rIns="91440" bIns="45720" anchor="t">
              <a:spAutoFit/>
            </a:bodyPr>
            <a:lstStyle/>
            <a:p>
              <a:pPr algn="ctr"/>
              <a:r>
                <a:rPr lang="en-US" sz="1400" b="1" dirty="0">
                  <a:solidFill>
                    <a:srgbClr val="F37761"/>
                  </a:solidFill>
                  <a:latin typeface="Arial"/>
                  <a:cs typeface="Arial"/>
                </a:rPr>
                <a:t>Audience </a:t>
              </a:r>
              <a:endParaRPr lang="en-US" sz="1400" dirty="0"/>
            </a:p>
          </p:txBody>
        </p:sp>
      </p:grpSp>
      <p:sp>
        <p:nvSpPr>
          <p:cNvPr id="40" name="TextBox 39">
            <a:extLst>
              <a:ext uri="{FF2B5EF4-FFF2-40B4-BE49-F238E27FC236}">
                <a16:creationId xmlns:a16="http://schemas.microsoft.com/office/drawing/2014/main" id="{3B955474-77CD-5CA1-ECFA-47F750AE0B6A}"/>
              </a:ext>
            </a:extLst>
          </p:cNvPr>
          <p:cNvSpPr txBox="1"/>
          <p:nvPr/>
        </p:nvSpPr>
        <p:spPr>
          <a:xfrm>
            <a:off x="8290095" y="4438605"/>
            <a:ext cx="3498589" cy="2123658"/>
          </a:xfrm>
          <a:prstGeom prst="rect">
            <a:avLst/>
          </a:prstGeom>
          <a:solidFill>
            <a:srgbClr val="F3776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u="sng" dirty="0">
                <a:solidFill>
                  <a:schemeClr val="bg1"/>
                </a:solidFill>
                <a:latin typeface="Arial"/>
                <a:cs typeface="Arial"/>
              </a:rPr>
              <a:t>Campaign Performance:</a:t>
            </a:r>
          </a:p>
          <a:p>
            <a:r>
              <a:rPr lang="en-US" sz="1000" dirty="0">
                <a:solidFill>
                  <a:schemeClr val="bg1"/>
                </a:solidFill>
              </a:rPr>
              <a:t>Emerson shared </a:t>
            </a:r>
            <a:r>
              <a:rPr lang="en-US" sz="1000" b="1" dirty="0">
                <a:solidFill>
                  <a:schemeClr val="bg1"/>
                </a:solidFill>
              </a:rPr>
              <a:t>4 pieces of content</a:t>
            </a:r>
            <a:r>
              <a:rPr lang="en-US" sz="1000" dirty="0">
                <a:solidFill>
                  <a:schemeClr val="bg1"/>
                </a:solidFill>
              </a:rPr>
              <a:t>, reaching </a:t>
            </a:r>
            <a:r>
              <a:rPr lang="en-US" sz="1000" b="1" dirty="0">
                <a:solidFill>
                  <a:schemeClr val="bg1"/>
                </a:solidFill>
              </a:rPr>
              <a:t>thousands of viewers</a:t>
            </a:r>
            <a:r>
              <a:rPr lang="en-US" sz="1000" dirty="0">
                <a:solidFill>
                  <a:schemeClr val="bg1"/>
                </a:solidFill>
              </a:rPr>
              <a:t> and generating </a:t>
            </a:r>
            <a:r>
              <a:rPr lang="en-US" sz="1000" b="1" dirty="0">
                <a:solidFill>
                  <a:schemeClr val="bg1"/>
                </a:solidFill>
              </a:rPr>
              <a:t>15 shares and 31 saves</a:t>
            </a:r>
            <a:r>
              <a:rPr lang="en-US" sz="1000" dirty="0">
                <a:solidFill>
                  <a:schemeClr val="bg1"/>
                </a:solidFill>
              </a:rPr>
              <a:t>—a strong indicator of intent to revisit and potential conversion.</a:t>
            </a:r>
          </a:p>
          <a:p>
            <a:endParaRPr lang="en-US" sz="1000" dirty="0">
              <a:solidFill>
                <a:schemeClr val="bg1"/>
              </a:solidFill>
            </a:endParaRPr>
          </a:p>
          <a:p>
            <a:r>
              <a:rPr lang="en-US" sz="1000" dirty="0">
                <a:solidFill>
                  <a:schemeClr val="bg1"/>
                </a:solidFill>
              </a:rPr>
              <a:t>Based in </a:t>
            </a:r>
            <a:r>
              <a:rPr lang="en-US" sz="1000" b="1" dirty="0">
                <a:solidFill>
                  <a:schemeClr val="bg1"/>
                </a:solidFill>
              </a:rPr>
              <a:t>Texas, a key priority market</a:t>
            </a:r>
            <a:r>
              <a:rPr lang="en-US" sz="1000" dirty="0">
                <a:solidFill>
                  <a:schemeClr val="bg1"/>
                </a:solidFill>
              </a:rPr>
              <a:t>, her content helped us reach a highly relevant regional audience while maintaining strong engagement at scale.</a:t>
            </a:r>
          </a:p>
          <a:p>
            <a:endParaRPr lang="en-US" sz="1000" dirty="0">
              <a:solidFill>
                <a:schemeClr val="bg1"/>
              </a:solidFill>
            </a:endParaRPr>
          </a:p>
          <a:p>
            <a:r>
              <a:rPr lang="en-US" sz="1000" dirty="0">
                <a:solidFill>
                  <a:schemeClr val="bg1"/>
                </a:solidFill>
              </a:rPr>
              <a:t>In addition to completing a free assessment herself, Emerson drove 3</a:t>
            </a:r>
            <a:r>
              <a:rPr lang="en-US" sz="1000" b="1" dirty="0">
                <a:solidFill>
                  <a:schemeClr val="bg1"/>
                </a:solidFill>
              </a:rPr>
              <a:t> leads</a:t>
            </a:r>
            <a:r>
              <a:rPr lang="en-US" sz="1000" dirty="0">
                <a:solidFill>
                  <a:schemeClr val="bg1"/>
                </a:solidFill>
              </a:rPr>
              <a:t> making this a </a:t>
            </a:r>
            <a:r>
              <a:rPr lang="en-US" sz="1000" b="1" dirty="0">
                <a:solidFill>
                  <a:schemeClr val="bg1"/>
                </a:solidFill>
              </a:rPr>
              <a:t>strong-performing campaign</a:t>
            </a:r>
            <a:r>
              <a:rPr lang="en-US" sz="1000" dirty="0">
                <a:solidFill>
                  <a:schemeClr val="bg1"/>
                </a:solidFill>
              </a:rPr>
              <a:t> and a partnership we’d pursue again.</a:t>
            </a:r>
          </a:p>
        </p:txBody>
      </p:sp>
      <p:sp>
        <p:nvSpPr>
          <p:cNvPr id="41" name="TextBox 40">
            <a:extLst>
              <a:ext uri="{FF2B5EF4-FFF2-40B4-BE49-F238E27FC236}">
                <a16:creationId xmlns:a16="http://schemas.microsoft.com/office/drawing/2014/main" id="{71A2DACE-9F40-951B-F593-980E6B873833}"/>
              </a:ext>
            </a:extLst>
          </p:cNvPr>
          <p:cNvSpPr txBox="1"/>
          <p:nvPr/>
        </p:nvSpPr>
        <p:spPr>
          <a:xfrm>
            <a:off x="403316" y="5994151"/>
            <a:ext cx="622608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dirty="0">
                <a:solidFill>
                  <a:schemeClr val="tx2"/>
                </a:solidFill>
                <a:latin typeface="Arial" panose="020B0604020202020204" pitchFamily="34" charset="0"/>
                <a:cs typeface="Arial" panose="020B0604020202020204" pitchFamily="34" charset="0"/>
              </a:rPr>
              <a:t>⭐ We partnered with Emerson, a fitness creator with 300K+ Instagram followers, whose gym-based content made conversations around injury prevention and addressing aches and pains feel like a natural fit.</a:t>
            </a:r>
            <a:endParaRPr lang="en-US" sz="1000" i="1" dirty="0">
              <a:solidFill>
                <a:schemeClr val="tx2"/>
              </a:solidFill>
              <a:latin typeface="Arial" panose="020B0604020202020204" pitchFamily="34" charset="0"/>
              <a:ea typeface="+mn-ea"/>
              <a:cs typeface="Arial" panose="020B0604020202020204" pitchFamily="34" charset="0"/>
            </a:endParaRPr>
          </a:p>
        </p:txBody>
      </p:sp>
      <p:pic>
        <p:nvPicPr>
          <p:cNvPr id="2" name="Picture 1" descr="A person in a car&#10;&#10;AI-generated content may be incorrect.">
            <a:extLst>
              <a:ext uri="{FF2B5EF4-FFF2-40B4-BE49-F238E27FC236}">
                <a16:creationId xmlns:a16="http://schemas.microsoft.com/office/drawing/2014/main" id="{3E5A471A-920A-8FDE-CD0F-9E618ED08468}"/>
              </a:ext>
            </a:extLst>
          </p:cNvPr>
          <p:cNvPicPr>
            <a:picLocks noChangeAspect="1"/>
          </p:cNvPicPr>
          <p:nvPr/>
        </p:nvPicPr>
        <p:blipFill>
          <a:blip r:embed="rId4"/>
          <a:stretch>
            <a:fillRect/>
          </a:stretch>
        </p:blipFill>
        <p:spPr>
          <a:xfrm>
            <a:off x="1017604" y="2263903"/>
            <a:ext cx="3726007" cy="3293052"/>
          </a:xfrm>
          <a:prstGeom prst="rect">
            <a:avLst/>
          </a:prstGeom>
        </p:spPr>
      </p:pic>
      <p:sp>
        <p:nvSpPr>
          <p:cNvPr id="6" name="TextBox 18">
            <a:extLst>
              <a:ext uri="{FF2B5EF4-FFF2-40B4-BE49-F238E27FC236}">
                <a16:creationId xmlns:a16="http://schemas.microsoft.com/office/drawing/2014/main" id="{9EC7505F-37C5-D5C4-7DEF-DC728F14ED98}"/>
              </a:ext>
            </a:extLst>
          </p:cNvPr>
          <p:cNvSpPr txBox="1"/>
          <p:nvPr/>
        </p:nvSpPr>
        <p:spPr>
          <a:xfrm>
            <a:off x="5197031" y="5426150"/>
            <a:ext cx="2741766"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kern="0"/>
            </a:defPPr>
          </a:lstStyle>
          <a:p>
            <a:pPr algn="l"/>
            <a:r>
              <a:rPr lang="en-US" sz="1050" i="1" dirty="0">
                <a:solidFill>
                  <a:srgbClr val="005496"/>
                </a:solidFill>
                <a:latin typeface="Arial"/>
                <a:ea typeface="+mn-ea"/>
                <a:cs typeface="Arial"/>
              </a:rPr>
              <a:t>*Meta API doesn't support IG story metrics</a:t>
            </a:r>
          </a:p>
        </p:txBody>
      </p:sp>
      <p:sp>
        <p:nvSpPr>
          <p:cNvPr id="7" name="TextBox 24">
            <a:extLst>
              <a:ext uri="{FF2B5EF4-FFF2-40B4-BE49-F238E27FC236}">
                <a16:creationId xmlns:a16="http://schemas.microsoft.com/office/drawing/2014/main" id="{49F5F64E-E2E2-1CAF-C5B5-2EBBC8061743}"/>
              </a:ext>
            </a:extLst>
          </p:cNvPr>
          <p:cNvSpPr txBox="1"/>
          <p:nvPr/>
        </p:nvSpPr>
        <p:spPr>
          <a:xfrm>
            <a:off x="5894163" y="5115772"/>
            <a:ext cx="1141940" cy="261610"/>
          </a:xfrm>
          <a:prstGeom prst="rect">
            <a:avLst/>
          </a:prstGeom>
          <a:solidFill>
            <a:srgbClr val="F37761"/>
          </a:solidFill>
        </p:spPr>
        <p:txBody>
          <a:bodyPr wrap="square" lIns="91440" tIns="45720" rIns="91440" bIns="45720" anchor="t">
            <a:spAutoFit/>
          </a:bodyPr>
          <a:lstStyle>
            <a:defPPr>
              <a:defRPr kern="0"/>
            </a:defPPr>
          </a:lstStyle>
          <a:p>
            <a:pPr algn="ctr"/>
            <a:r>
              <a:rPr lang="en-US" sz="1100" dirty="0">
                <a:solidFill>
                  <a:schemeClr val="bg1"/>
                </a:solidFill>
                <a:latin typeface="Arial"/>
                <a:cs typeface="Arial"/>
                <a:hlinkClick r:id="rId5">
                  <a:extLst>
                    <a:ext uri="{A12FA001-AC4F-418D-AE19-62706E023703}">
                      <ahyp:hlinkClr xmlns:ahyp="http://schemas.microsoft.com/office/drawing/2018/hyperlinkcolor" val="tx"/>
                    </a:ext>
                  </a:extLst>
                </a:hlinkClick>
              </a:rPr>
              <a:t>IG Reel</a:t>
            </a:r>
            <a:endParaRPr lang="en-US" dirty="0"/>
          </a:p>
        </p:txBody>
      </p:sp>
      <p:pic>
        <p:nvPicPr>
          <p:cNvPr id="8" name="Picture 7" descr="A screenshot of a computer&#10;&#10;AI-generated content may be incorrect.">
            <a:extLst>
              <a:ext uri="{FF2B5EF4-FFF2-40B4-BE49-F238E27FC236}">
                <a16:creationId xmlns:a16="http://schemas.microsoft.com/office/drawing/2014/main" id="{2C964ACD-2EEE-66CC-1F3B-77E64C8F3BEA}"/>
              </a:ext>
            </a:extLst>
          </p:cNvPr>
          <p:cNvPicPr>
            <a:picLocks noChangeAspect="1"/>
          </p:cNvPicPr>
          <p:nvPr/>
        </p:nvPicPr>
        <p:blipFill>
          <a:blip r:embed="rId6"/>
          <a:stretch>
            <a:fillRect/>
          </a:stretch>
        </p:blipFill>
        <p:spPr>
          <a:xfrm>
            <a:off x="8420752" y="2338050"/>
            <a:ext cx="3017693" cy="2012373"/>
          </a:xfrm>
          <a:prstGeom prst="rect">
            <a:avLst/>
          </a:prstGeom>
        </p:spPr>
      </p:pic>
      <p:pic>
        <p:nvPicPr>
          <p:cNvPr id="9" name="Picture 8" descr="A screenshot of a social media post&#10;&#10;AI-generated content may be incorrect.">
            <a:extLst>
              <a:ext uri="{FF2B5EF4-FFF2-40B4-BE49-F238E27FC236}">
                <a16:creationId xmlns:a16="http://schemas.microsoft.com/office/drawing/2014/main" id="{47086443-6047-6099-1F3B-E6EE93AC1F2F}"/>
              </a:ext>
            </a:extLst>
          </p:cNvPr>
          <p:cNvPicPr>
            <a:picLocks noChangeAspect="1"/>
          </p:cNvPicPr>
          <p:nvPr/>
        </p:nvPicPr>
        <p:blipFill>
          <a:blip r:embed="rId7"/>
          <a:stretch>
            <a:fillRect/>
          </a:stretch>
        </p:blipFill>
        <p:spPr>
          <a:xfrm>
            <a:off x="5224463" y="2443596"/>
            <a:ext cx="2756189" cy="2576944"/>
          </a:xfrm>
          <a:prstGeom prst="rect">
            <a:avLst/>
          </a:prstGeom>
        </p:spPr>
      </p:pic>
    </p:spTree>
    <p:extLst>
      <p:ext uri="{BB962C8B-B14F-4D97-AF65-F5344CB8AC3E}">
        <p14:creationId xmlns:p14="http://schemas.microsoft.com/office/powerpoint/2010/main" val="858075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3CDD63-8C75-BBC6-9CA5-9AE6F2453C78}"/>
              </a:ext>
            </a:extLst>
          </p:cNvPr>
          <p:cNvSpPr>
            <a:spLocks noGrp="1"/>
          </p:cNvSpPr>
          <p:nvPr>
            <p:ph type="sldNum" sz="quarter" idx="7"/>
          </p:nvPr>
        </p:nvSpPr>
        <p:spPr/>
        <p:txBody>
          <a:bodyPr/>
          <a:lstStyle/>
          <a:p>
            <a:fld id="{B6F15528-21DE-4FAA-801E-634DDDAF4B2B}" type="slidenum">
              <a:rPr lang="en-US" smtClean="0"/>
              <a:pPr/>
              <a:t>9</a:t>
            </a:fld>
            <a:endParaRPr lang="en-US" dirty="0"/>
          </a:p>
        </p:txBody>
      </p:sp>
      <p:sp>
        <p:nvSpPr>
          <p:cNvPr id="4" name="Text Placeholder 3">
            <a:extLst>
              <a:ext uri="{FF2B5EF4-FFF2-40B4-BE49-F238E27FC236}">
                <a16:creationId xmlns:a16="http://schemas.microsoft.com/office/drawing/2014/main" id="{5DEFEE3F-5DFA-F8F2-60B4-EC88F5BEA15B}"/>
              </a:ext>
            </a:extLst>
          </p:cNvPr>
          <p:cNvSpPr>
            <a:spLocks noGrp="1"/>
          </p:cNvSpPr>
          <p:nvPr>
            <p:ph type="body" sz="quarter" idx="16"/>
          </p:nvPr>
        </p:nvSpPr>
        <p:spPr/>
        <p:txBody>
          <a:bodyPr/>
          <a:lstStyle/>
          <a:p>
            <a:r>
              <a:rPr lang="en-US" dirty="0"/>
              <a:t>Social Ambassador Program (2024–2026)</a:t>
            </a:r>
          </a:p>
        </p:txBody>
      </p:sp>
      <p:pic>
        <p:nvPicPr>
          <p:cNvPr id="6" name="Picture 5">
            <a:extLst>
              <a:ext uri="{FF2B5EF4-FFF2-40B4-BE49-F238E27FC236}">
                <a16:creationId xmlns:a16="http://schemas.microsoft.com/office/drawing/2014/main" id="{3A04ECAB-0119-F927-0CD8-78F49226E1E9}"/>
              </a:ext>
            </a:extLst>
          </p:cNvPr>
          <p:cNvPicPr>
            <a:picLocks noChangeAspect="1"/>
          </p:cNvPicPr>
          <p:nvPr/>
        </p:nvPicPr>
        <p:blipFill>
          <a:blip r:embed="rId2"/>
          <a:stretch>
            <a:fillRect/>
          </a:stretch>
        </p:blipFill>
        <p:spPr>
          <a:xfrm>
            <a:off x="5676550" y="1752600"/>
            <a:ext cx="5624047" cy="3711262"/>
          </a:xfrm>
          <a:prstGeom prst="rect">
            <a:avLst/>
          </a:prstGeom>
        </p:spPr>
      </p:pic>
      <p:sp>
        <p:nvSpPr>
          <p:cNvPr id="9" name="Rectangle 4">
            <a:extLst>
              <a:ext uri="{FF2B5EF4-FFF2-40B4-BE49-F238E27FC236}">
                <a16:creationId xmlns:a16="http://schemas.microsoft.com/office/drawing/2014/main" id="{216200D7-946B-6E83-F569-71A33FB9A32E}"/>
              </a:ext>
            </a:extLst>
          </p:cNvPr>
          <p:cNvSpPr>
            <a:spLocks noGrp="1" noChangeArrowheads="1"/>
          </p:cNvSpPr>
          <p:nvPr>
            <p:ph type="body" sz="quarter" idx="15"/>
          </p:nvPr>
        </p:nvSpPr>
        <p:spPr bwMode="auto">
          <a:xfrm>
            <a:off x="152400" y="2269403"/>
            <a:ext cx="53340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effectLst/>
                <a:latin typeface="Arial" panose="020B0604020202020204" pitchFamily="34" charset="0"/>
              </a:rPr>
              <a:t> Problem:</a:t>
            </a:r>
            <a:r>
              <a:rPr kumimoji="0" lang="en-US" altLang="en-US" sz="1800" b="0" i="0" u="none" strike="noStrike" cap="none" normalizeH="0" baseline="0" dirty="0">
                <a:ln>
                  <a:noFill/>
                </a:ln>
                <a:effectLst/>
                <a:latin typeface="Arial" panose="020B0604020202020204" pitchFamily="34" charset="0"/>
              </a:rPr>
              <a:t> Growing demand for short-form video without agency spend</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effectLst/>
                <a:latin typeface="Arial" panose="020B0604020202020204" pitchFamily="34" charset="0"/>
              </a:rPr>
              <a:t> Approach:</a:t>
            </a:r>
            <a:r>
              <a:rPr kumimoji="0" lang="en-US" altLang="en-US" sz="1800" b="0" i="0" u="none" strike="noStrike" cap="none" normalizeH="0" baseline="0" dirty="0">
                <a:ln>
                  <a:noFill/>
                </a:ln>
                <a:effectLst/>
                <a:latin typeface="Arial" panose="020B0604020202020204" pitchFamily="34" charset="0"/>
              </a:rPr>
              <a:t> Built and scaled a paid internal creator program with clear guidance and approvals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effectLst/>
              <a:latin typeface="Arial" panose="020B0604020202020204" pitchFamily="34" charset="0"/>
            </a:endParaRPr>
          </a:p>
          <a:p>
            <a:pPr marL="0" lvl="0" indent="0" algn="l" rtl="0" eaLnBrk="0" fontAlgn="base" hangingPunct="0">
              <a:spcBef>
                <a:spcPct val="0"/>
              </a:spcBef>
              <a:spcAft>
                <a:spcPct val="0"/>
              </a:spcAft>
              <a:buFontTx/>
              <a:buChar char="•"/>
            </a:pPr>
            <a:r>
              <a:rPr kumimoji="0" lang="en-US" altLang="en-US" sz="1800" b="1" i="0" u="none" strike="noStrike" cap="none" normalizeH="0" baseline="0" dirty="0">
                <a:ln>
                  <a:noFill/>
                </a:ln>
                <a:effectLst/>
                <a:latin typeface="Arial" panose="020B0604020202020204" pitchFamily="34" charset="0"/>
              </a:rPr>
              <a:t> Impact:</a:t>
            </a:r>
            <a:r>
              <a:rPr kumimoji="0" lang="en-US" altLang="en-US" sz="1800" b="0" i="0" u="none" strike="noStrike" cap="none" normalizeH="0" baseline="0" dirty="0">
                <a:ln>
                  <a:noFill/>
                </a:ln>
                <a:effectLst/>
                <a:latin typeface="Arial" panose="020B0604020202020204" pitchFamily="34" charset="0"/>
              </a:rPr>
              <a:t> </a:t>
            </a:r>
            <a:r>
              <a:rPr lang="en-US" sz="1800" dirty="0"/>
              <a:t>Scaled short-form video production while maintaining brand quality; fueled YoY growth and YouTube Shorts expansion</a:t>
            </a:r>
            <a:endParaRPr kumimoji="0" lang="en-US" altLang="en-US" sz="18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1680250260"/>
      </p:ext>
    </p:extLst>
  </p:cSld>
  <p:clrMapOvr>
    <a:masterClrMapping/>
  </p:clrMapOvr>
</p:sld>
</file>

<file path=ppt/theme/theme1.xml><?xml version="1.0" encoding="utf-8"?>
<a:theme xmlns:a="http://schemas.openxmlformats.org/drawingml/2006/main" name="Office Theme">
  <a:themeElements>
    <a:clrScheme name="Custom 3">
      <a:dk1>
        <a:srgbClr val="000000"/>
      </a:dk1>
      <a:lt1>
        <a:srgbClr val="FFFFFF"/>
      </a:lt1>
      <a:dk2>
        <a:srgbClr val="1F497D"/>
      </a:dk2>
      <a:lt2>
        <a:srgbClr val="EEECE1"/>
      </a:lt2>
      <a:accent1>
        <a:srgbClr val="005395"/>
      </a:accent1>
      <a:accent2>
        <a:srgbClr val="F37761"/>
      </a:accent2>
      <a:accent3>
        <a:srgbClr val="4BC7E6"/>
      </a:accent3>
      <a:accent4>
        <a:srgbClr val="69C5AD"/>
      </a:accent4>
      <a:accent5>
        <a:srgbClr val="001E45"/>
      </a:accent5>
      <a:accent6>
        <a:srgbClr val="D2D4D4"/>
      </a:accent6>
      <a:hlink>
        <a:srgbClr val="E2AD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widescreenKL_01_18_24" id="{B52F122D-E0AF-8A4A-944C-8CC5030B02D9}" vid="{3311A02C-1015-B14D-AA46-4E98F12038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2118</TotalTime>
  <Words>1394</Words>
  <Application>Microsoft Office PowerPoint</Application>
  <PresentationFormat>Widescreen</PresentationFormat>
  <Paragraphs>184</Paragraphs>
  <Slides>22</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Arial Black</vt:lpstr>
      <vt:lpstr>Arial Narrow</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Krista Lesjack</dc:creator>
  <cp:lastModifiedBy>Sarah Taylor</cp:lastModifiedBy>
  <cp:revision>85</cp:revision>
  <dcterms:created xsi:type="dcterms:W3CDTF">2024-01-19T15:29:59Z</dcterms:created>
  <dcterms:modified xsi:type="dcterms:W3CDTF">2026-02-02T15:31:47Z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2023-10-03T00:00:00Z</vt:filetime>
  </property>
  <property fmtid="{D5CDD505-2E9C-101B-9397-08002B2CF9AE}" pid="3" name="Creator">
    <vt:lpwstr>Adobe InDesign 18.5 (Macintosh)</vt:lpwstr>
  </property>
  <property fmtid="{D5CDD505-2E9C-101B-9397-08002B2CF9AE}" pid="4" name="LastSaved">
    <vt:filetime>2023-10-03T00:00:00Z</vt:filetime>
  </property>
  <property fmtid="{D5CDD505-2E9C-101B-9397-08002B2CF9AE}" pid="5" name="Producer">
    <vt:lpwstr>Adobe PDF Library 17.0</vt:lpwstr>
  </property>
</Properties>
</file>